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7" r:id="rId1"/>
  </p:sldMasterIdLst>
  <p:notesMasterIdLst>
    <p:notesMasterId r:id="rId2"/>
  </p:notesMasterIdLst>
  <p:sldIdLst>
    <p:sldId id="1260" r:id="rId3"/>
    <p:sldId id="1258" r:id="rId4"/>
    <p:sldId id="1275" r:id="rId5"/>
    <p:sldId id="257" r:id="rId6"/>
    <p:sldId id="1276" r:id="rId7"/>
    <p:sldId id="1277" r:id="rId8"/>
    <p:sldId id="268" r:id="rId9"/>
    <p:sldId id="270" r:id="rId10"/>
    <p:sldId id="269" r:id="rId11"/>
    <p:sldId id="271" r:id="rId12"/>
    <p:sldId id="1271" r:id="rId13"/>
    <p:sldId id="1255" r:id="rId14"/>
    <p:sldId id="1256" r:id="rId15"/>
    <p:sldId id="1259" r:id="rId16"/>
    <p:sldId id="1272" r:id="rId17"/>
    <p:sldId id="1261" r:id="rId18"/>
    <p:sldId id="1266" r:id="rId19"/>
    <p:sldId id="1262" r:id="rId20"/>
    <p:sldId id="1268" r:id="rId21"/>
    <p:sldId id="1265" r:id="rId22"/>
    <p:sldId id="1267" r:id="rId23"/>
    <p:sldId id="1264" r:id="rId24"/>
    <p:sldId id="1263" r:id="rId25"/>
    <p:sldId id="1273" r:id="rId26"/>
    <p:sldId id="1279" r:id="rId27"/>
    <p:sldId id="1270" r:id="rId28"/>
    <p:sldId id="1257" r:id="rId29"/>
  </p:sldIdLst>
  <p:sldSz cx="9144000" cy="6858000" type="screen4x3"/>
  <p:notesSz cx="6858000" cy="9144000"/>
  <p:custDataLst>
    <p:tags r:id="rId3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0A"/>
    <a:srgbClr val="A49B28"/>
    <a:srgbClr val="FF3333"/>
    <a:srgbClr val="E4583C"/>
    <a:srgbClr val="660066"/>
    <a:srgbClr val="593F9B"/>
    <a:srgbClr val="E0B305"/>
    <a:srgbClr val="000066"/>
    <a:srgbClr val="A162D0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8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1.xml" /><Relationship Id="rId3" Type="http://schemas.microsoft.com/office/2011/relationships/chartColorStyle" Target="colors2.xml" /><Relationship Id="rId4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themeOverride" Target="../theme/themeOverride2.xml" /><Relationship Id="rId3" Type="http://schemas.openxmlformats.org/officeDocument/2006/relationships/chartUserShapes" Target="../drawings/drawing1.xml" /><Relationship Id="rId4" Type="http://schemas.openxmlformats.org/officeDocument/2006/relationships/image" Target="../media/image27.png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83083164691925"/>
          <c:y val="0.036668058484792709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sz="1000" b="0" i="0" u="none" strike="noStrike" kern="1200" baseline="0" smtId="4294967295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0.51</c:v>
                </c:pt>
                <c:pt idx="2">
                  <c:v>0.69</c:v>
                </c:pt>
                <c:pt idx="3">
                  <c:v>0.84</c:v>
                </c:pt>
                <c:pt idx="4">
                  <c:v>0.88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2-48EE-ABFF-CEFD07D5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533348944"/>
        <c:axId val="533595520"/>
      </c:barChart>
      <c:catAx>
        <c:axId val="533348944"/>
        <c:scaling>
          <c:orientation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>
                <a:defPPr/>
              </a:lstStyle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學年度</a:t>
                </a:r>
              </a:p>
            </c:rich>
          </c:tx>
          <c:layout>
            <c:manualLayout>
              <c:xMode val="edge"/>
              <c:yMode val="edge"/>
              <c:x val="0.89199656248092651"/>
              <c:y val="0.91328293085098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p>
              <a:pPr>
                <a:defRPr sz="1400" b="1" i="0" u="none" strike="noStrike" kern="1200" baseline="0" smtId="429496729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sz="1400" b="1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c:txPr>
        </c:title>
        <c:numFmt formatCode="General" sourceLinked="1"/>
        <c:majorTickMark val="out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3" b="0" i="0" u="none" strike="noStrike" kern="1200" baseline="0" smtId="4294967295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sz="1193" b="0" i="0" u="none" strike="noStrike" kern="1200" baseline="0" smtId="4294967295">
              <a:solidFill>
                <a:srgbClr val="808080"/>
              </a:solidFill>
              <a:latin typeface="微软雅黑 Light"/>
              <a:ea typeface="微软雅黑 Light"/>
              <a:cs typeface="微软雅黑 Light"/>
            </a:endParaRPr>
          </a:p>
        </c:txPr>
        <c:crossAx val="533595520"/>
        <c:crosses val="autoZero"/>
        <c:auto val="0"/>
        <c:lblAlgn val="ctr"/>
        <c:lblOffset/>
        <c:noMultiLvlLbl val="0"/>
      </c:catAx>
      <c:valAx>
        <c:axId val="533595520"/>
        <c:scaling>
          <c:orientation/>
        </c:scaling>
        <c:delete val="0"/>
        <c:axPos val="l"/>
        <c:numFmt formatCode="0%" sourceLinked="1"/>
        <c:majorTickMark val="out"/>
        <c:minorTickMark val="none"/>
        <c:spPr>
          <a:noFill/>
          <a:ln w="6318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3" b="0" i="0" u="none" strike="noStrike" kern="1200" baseline="0" smtId="4294967295">
                <a:solidFill>
                  <a:srgbClr val="8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 Light"/>
              </a:defRPr>
            </a:pPr>
            <a:endParaRPr sz="1193" b="0" i="0" u="none" strike="noStrike" kern="1200" baseline="0" smtId="4294967295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 Light"/>
            </a:endParaRPr>
          </a:p>
        </c:txPr>
        <c:crossAx val="533348944"/>
        <c:crosses val="autoZero"/>
        <c:crossBetween val="between"/>
      </c:valAx>
      <c:spPr>
        <a:noFill/>
        <a:ln w="253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平均多益成績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sz="1862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滿分</c:v>
                </c:pt>
              </c:strCache>
            </c:strRef>
          </c:tx>
          <c:spPr>
            <a:pattFill prst="pct25">
              <a:fgClr>
                <a:srgbClr val="7030A0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Pt>
            <c:idx val="5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D-433D-B4EE-A7BAA1892A9F}"/>
              </c:ext>
            </c:extLst>
          </c:dPt>
          <c:dPt>
            <c:idx val="6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D-433D-B4EE-A7BAA1892A9F}"/>
              </c:ext>
            </c:extLst>
          </c:dPt>
          <c:dPt>
            <c:idx val="7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D-433D-B4EE-A7BAA1892A9F}"/>
              </c:ext>
            </c:extLst>
          </c:dPt>
          <c:cat>
            <c:strRef>
              <c:f>Sheet1!$A$4:$A$11</c:f>
              <c:strCache>
                <c:ptCount val="8"/>
                <c:pt idx="0">
                  <c:v>工學院</c:v>
                </c:pt>
                <c:pt idx="1">
                  <c:v>理學院</c:v>
                </c:pt>
                <c:pt idx="2">
                  <c:v>客家學院</c:v>
                </c:pt>
                <c:pt idx="3">
                  <c:v>地科學院</c:v>
                </c:pt>
                <c:pt idx="4">
                  <c:v>生醫理工學院</c:v>
                </c:pt>
                <c:pt idx="5">
                  <c:v>資電學院</c:v>
                </c:pt>
                <c:pt idx="6">
                  <c:v>文學院</c:v>
                </c:pt>
                <c:pt idx="7">
                  <c:v>管理學院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990</c:v>
                </c:pt>
                <c:pt idx="1">
                  <c:v>990</c:v>
                </c:pt>
                <c:pt idx="2">
                  <c:v>990</c:v>
                </c:pt>
                <c:pt idx="3">
                  <c:v>990</c:v>
                </c:pt>
                <c:pt idx="4">
                  <c:v>990</c:v>
                </c:pt>
                <c:pt idx="5">
                  <c:v>990</c:v>
                </c:pt>
                <c:pt idx="6">
                  <c:v>990</c:v>
                </c:pt>
                <c:pt idx="7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CE-4783-AF7A-AC931C9FD0AB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得分</c:v>
                </c:pt>
              </c:strCache>
            </c:strRef>
          </c:tx>
          <c:spPr>
            <a:solidFill>
              <a:srgbClr val="D2A30A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spPr>
              <a:solidFill>
                <a:srgbClr val="D2A3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D-433D-B4EE-A7BAA1892A9F}"/>
              </c:ext>
            </c:extLst>
          </c:dPt>
          <c:dPt>
            <c:idx val="6"/>
            <c:invertIfNegative val="0"/>
            <c:spPr>
              <a:solidFill>
                <a:srgbClr val="D2A3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5D-433D-B4EE-A7BAA1892A9F}"/>
              </c:ext>
            </c:extLst>
          </c:dPt>
          <c:dPt>
            <c:idx val="7"/>
            <c:invertIfNegative val="0"/>
            <c:spPr>
              <a:solidFill>
                <a:srgbClr val="D2A3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5D-433D-B4EE-A7BAA1892A9F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工學院</c:v>
                </c:pt>
                <c:pt idx="1">
                  <c:v>理學院</c:v>
                </c:pt>
                <c:pt idx="2">
                  <c:v>客家學院</c:v>
                </c:pt>
                <c:pt idx="3">
                  <c:v>地科學院</c:v>
                </c:pt>
                <c:pt idx="4">
                  <c:v>生醫理工學院</c:v>
                </c:pt>
                <c:pt idx="5">
                  <c:v>資電學院</c:v>
                </c:pt>
                <c:pt idx="6">
                  <c:v>文學院</c:v>
                </c:pt>
                <c:pt idx="7">
                  <c:v>管理學院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680</c:v>
                </c:pt>
                <c:pt idx="1">
                  <c:v>683</c:v>
                </c:pt>
                <c:pt idx="2">
                  <c:v>691</c:v>
                </c:pt>
                <c:pt idx="3">
                  <c:v>696</c:v>
                </c:pt>
                <c:pt idx="4">
                  <c:v>712</c:v>
                </c:pt>
                <c:pt idx="5">
                  <c:v>721</c:v>
                </c:pt>
                <c:pt idx="6">
                  <c:v>782</c:v>
                </c:pt>
                <c:pt idx="7">
                  <c:v>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4CE-4783-AF7A-AC931C9FD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695084192"/>
        <c:axId val="695084584"/>
      </c:barChart>
      <c:catAx>
        <c:axId val="695084192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txPr>
        <c:crossAx val="695084584"/>
        <c:crosses val="autoZero"/>
        <c:auto val="0"/>
        <c:lblAlgn val="ctr"/>
        <c:lblOffset/>
        <c:noMultiLvlLbl val="0"/>
      </c:catAx>
      <c:valAx>
        <c:axId val="695084584"/>
        <c:scaling>
          <c:orientation/>
          <c:max val="9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txPr>
        <c:crossAx val="6950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0206703543663"/>
          <c:y val="0.055169578641653061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0" i="0" u="none" strike="noStrike" kern="1200" baseline="0" smtId="4294967295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sz="900" b="0" i="0" u="none" strike="noStrike" kern="1200" baseline="0" smtId="4294967295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中大</c:v>
                </c:pt>
                <c:pt idx="1">
                  <c:v>交大</c:v>
                </c:pt>
                <c:pt idx="2">
                  <c:v>臺大</c:v>
                </c:pt>
                <c:pt idx="3">
                  <c:v>政大</c:v>
                </c:pt>
                <c:pt idx="4">
                  <c:v>清大</c:v>
                </c:pt>
                <c:pt idx="5">
                  <c:v>臺科大</c:v>
                </c:pt>
                <c:pt idx="6">
                  <c:v>陽明</c:v>
                </c:pt>
                <c:pt idx="7">
                  <c:v>臺師大</c:v>
                </c:pt>
                <c:pt idx="8">
                  <c:v>中山</c:v>
                </c:pt>
                <c:pt idx="9">
                  <c:v>中興</c:v>
                </c:pt>
                <c:pt idx="10">
                  <c:v>政大</c:v>
                </c:pt>
                <c:pt idx="11">
                  <c:v>長庚</c:v>
                </c:pt>
              </c:strCache>
            </c:strRef>
          </c:cat>
          <c:val>
            <c:numRef>
              <c:f>Sheet1!$B$2:$B$13</c:f>
              <c:numCache>
                <c:formatCode>0.00_);[Red]\(0.00\)</c:formatCode>
                <c:ptCount val="12"/>
                <c:pt idx="0">
                  <c:v>86.64</c:v>
                </c:pt>
                <c:pt idx="1">
                  <c:v>80.71</c:v>
                </c:pt>
                <c:pt idx="2">
                  <c:v>83.85</c:v>
                </c:pt>
                <c:pt idx="3">
                  <c:v>82.77</c:v>
                </c:pt>
                <c:pt idx="4">
                  <c:v>80.72</c:v>
                </c:pt>
                <c:pt idx="5">
                  <c:v>80.87</c:v>
                </c:pt>
                <c:pt idx="6">
                  <c:v>84.89</c:v>
                </c:pt>
                <c:pt idx="7">
                  <c:v>81.69</c:v>
                </c:pt>
                <c:pt idx="8">
                  <c:v>82.81</c:v>
                </c:pt>
                <c:pt idx="9">
                  <c:v>83.19</c:v>
                </c:pt>
                <c:pt idx="10">
                  <c:v>83.31</c:v>
                </c:pt>
                <c:pt idx="11">
                  <c:v>89.51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2-48EE-ABFF-CEFD07D5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695085760"/>
        <c:axId val="701122040"/>
      </c:barChart>
      <c:catAx>
        <c:axId val="69508576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400" b="0" i="0" u="none" strike="noStrike" kern="1200" baseline="0" smtId="4294967295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sz="1400" b="0" i="0" u="none" strike="noStrike" kern="1200" baseline="0" smtId="4294967295">
              <a:solidFill>
                <a:srgbClr val="808080"/>
              </a:solidFill>
              <a:latin typeface="微软雅黑 Light"/>
              <a:ea typeface="微软雅黑 Light"/>
              <a:cs typeface="微软雅黑 Light"/>
            </a:endParaRPr>
          </a:p>
        </c:txPr>
        <c:crossAx val="701122040"/>
        <c:crosses val="autoZero"/>
        <c:auto val="0"/>
        <c:lblAlgn val="ctr"/>
        <c:lblOffset/>
        <c:noMultiLvlLbl val="0"/>
      </c:catAx>
      <c:valAx>
        <c:axId val="701122040"/>
        <c:scaling>
          <c:orientation/>
        </c:scaling>
        <c:delete val="1"/>
        <c:axPos val="l"/>
        <c:numFmt formatCode="0.00_);[Red]\(0.00\)" sourceLinked="1"/>
        <c:majorTickMark val="out"/>
        <c:minorTickMark val="none"/>
        <c:crossAx val="695085760"/>
        <c:crossBetween val="between"/>
      </c:valAx>
      <c:spPr>
        <a:noFill/>
        <a:ln w="253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>
            <a:defPPr/>
          </a:lstStyle>
          <a:p>
            <a:pPr>
              <a:defRPr/>
            </a:pP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雇主滿意調查</a:t>
            </a:r>
          </a:p>
        </c:rich>
      </c:tx>
      <c:layout>
        <c:manualLayout>
          <c:xMode val="edge"/>
          <c:yMode val="edge"/>
          <c:x val="0.28376111388206482"/>
          <c:y val="0.0044997166842222214"/>
        </c:manualLayout>
      </c:layout>
      <c:overlay val="0"/>
      <c:spPr>
        <a:solidFill>
          <a:srgbClr val="FFC000">
            <a:lumMod val="20000"/>
            <a:lumOff val="80000"/>
          </a:srgbClr>
        </a:solidFill>
      </c:sp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2017 雇主滿意調查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solidFill>
                      <a:srgbClr val="1C2B3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sz="1600" smtId="4294967295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Sheet1!$A$4:$A$7</c:f>
              <c:strCache>
                <c:ptCount val="4"/>
                <c:pt idx="0">
                  <c:v>無聘僱/無從評估</c:v>
                </c:pt>
                <c:pt idx="1">
                  <c:v>尚可</c:v>
                </c:pt>
                <c:pt idx="2">
                  <c:v>非常滿意</c:v>
                </c:pt>
                <c:pt idx="3">
                  <c:v>滿意</c:v>
                </c:pt>
              </c:strCache>
            </c:strRef>
          </c:cat>
          <c:val>
            <c:numRef>
              <c:f>Sheet1!$B$4:$B$7</c:f>
              <c:numCache>
                <c:formatCode>0%</c:formatCode>
                <c:ptCount val="4"/>
                <c:pt idx="0">
                  <c:v>0.05</c:v>
                </c:pt>
                <c:pt idx="1">
                  <c:v>0.07</c:v>
                </c:pt>
                <c:pt idx="2">
                  <c:v>0.19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4-4734-A181-A69D89671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/>
        <c:axId val="701122824"/>
        <c:axId val="701123216"/>
      </c:barChart>
      <c:catAx>
        <c:axId val="701122824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z="16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sz="1600" smtId="4294967295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txPr>
        <c:crossAx val="701123216"/>
        <c:crosses val="autoZero"/>
        <c:auto val="0"/>
        <c:lblAlgn val="ctr"/>
        <c:lblOffset/>
        <c:noMultiLvlLbl val="0"/>
      </c:catAx>
      <c:valAx>
        <c:axId val="701123216"/>
        <c:scaling>
          <c:orientation/>
        </c:scaling>
        <c:delete val="1"/>
        <c:axPos val="b"/>
        <c:numFmt formatCode="0%" sourceLinked="1"/>
        <c:majorTickMark val="out"/>
        <c:minorTickMark val="none"/>
        <c:crossAx val="701122824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3"/>
</c:chartSpace>
</file>

<file path=ppt/charts/colors1.xml><?xml version="1.0" encoding="utf-8"?>
<cs:colorStyle xmlns:a="http://schemas.openxmlformats.org/drawingml/2006/main" xmlns:cs="http://schemas.microsoft.com/office/drawing/2012/chartStyle" meth="withinLinearReversed" id="24">
  <a:schemeClr val="accent4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withinLinearReversed" id="24">
  <a:schemeClr val="accent4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</cdr:x>
      <cdr:y>0</cdr:y>
    </cdr:from>
    <cdr:to>
      <cdr:x>0</cdr:x>
      <cdr:y>0</cdr:y>
    </cdr:to>
    <cdr:grpSp>
      <cdr:nvGrpSpPr>
        <cdr:cNvPr id="11" name="Group 25">
          <a:extLst>
            <a:ext uri="{FF2B5EF4-FFF2-40B4-BE49-F238E27FC236}">
              <a16:creationId xmlns:a16="http://schemas.microsoft.com/office/drawing/2014/main" id="{19160A93-C803-41C7-81ED-C897C7723CA7}"/>
            </a:ext>
          </a:extLst>
        </cdr:cNvPr>
        <cdr:cNvGrpSpPr>
          <a:grpSpLocks noChangeAspect="1"/>
        </cdr:cNvGrpSpPr>
      </cdr:nvGrpSpPr>
      <cdr:grpSpPr>
        <a:xfrm>
          <a:off x="0" y="0"/>
          <a:ext cx="0" cy="0"/>
        </a:xfrm>
      </cdr:grpSpPr>
      <cdr:sp macro="" textlink="">
        <cdr:nvSpPr>
          <cdr:cNvPr id="2" name="AutoShape 24">
            <a:extLst>
              <a:ext uri="{FF2B5EF4-FFF2-40B4-BE49-F238E27FC236}">
                <a16:creationId xmlns:a16="http://schemas.microsoft.com/office/drawing/2014/main" id="{12C1E577-D506-4169-9441-7BA36E427864}"/>
              </a:ext>
            </a:extLst>
          </cdr:cNvPr>
          <cdr:cNvSpPr>
            <a:spLocks noChangeAspect="1" noChangeArrowheads="1" noTextEdit="1"/>
          </cdr:cNvSpPr>
        </cdr:nvSpPr>
        <cdr:spPr bwMode="auto">
          <a:xfrm flipH="1">
            <a:off x="2455" y="1002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3" name="Freeform 26">
            <a:extLst>
              <a:ext uri="{FF2B5EF4-FFF2-40B4-BE49-F238E27FC236}">
                <a16:creationId xmlns:a16="http://schemas.microsoft.com/office/drawing/2014/main" id="{710C51CA-6BB7-4A03-8175-0D0944651EA8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41 w 222"/>
              <a:gd name="T1" fmla="*/ 0 h 108"/>
              <a:gd name="T2" fmla="*/ 69 w 222"/>
              <a:gd name="T3" fmla="*/ 0 h 108"/>
              <a:gd name="T4" fmla="*/ 94 w 222"/>
              <a:gd name="T5" fmla="*/ 82 h 108"/>
              <a:gd name="T6" fmla="*/ 97 w 222"/>
              <a:gd name="T7" fmla="*/ 84 h 108"/>
              <a:gd name="T8" fmla="*/ 104 w 222"/>
              <a:gd name="T9" fmla="*/ 36 h 108"/>
              <a:gd name="T10" fmla="*/ 99 w 222"/>
              <a:gd name="T11" fmla="*/ 24 h 108"/>
              <a:gd name="T12" fmla="*/ 108 w 222"/>
              <a:gd name="T13" fmla="*/ 16 h 108"/>
              <a:gd name="T14" fmla="*/ 115 w 222"/>
              <a:gd name="T15" fmla="*/ 16 h 108"/>
              <a:gd name="T16" fmla="*/ 124 w 222"/>
              <a:gd name="T17" fmla="*/ 24 h 108"/>
              <a:gd name="T18" fmla="*/ 119 w 222"/>
              <a:gd name="T19" fmla="*/ 36 h 108"/>
              <a:gd name="T20" fmla="*/ 126 w 222"/>
              <a:gd name="T21" fmla="*/ 84 h 108"/>
              <a:gd name="T22" fmla="*/ 129 w 222"/>
              <a:gd name="T23" fmla="*/ 83 h 108"/>
              <a:gd name="T24" fmla="*/ 154 w 222"/>
              <a:gd name="T25" fmla="*/ 0 h 108"/>
              <a:gd name="T26" fmla="*/ 182 w 222"/>
              <a:gd name="T27" fmla="*/ 0 h 108"/>
              <a:gd name="T28" fmla="*/ 222 w 222"/>
              <a:gd name="T29" fmla="*/ 40 h 108"/>
              <a:gd name="T30" fmla="*/ 222 w 222"/>
              <a:gd name="T31" fmla="*/ 83 h 108"/>
              <a:gd name="T32" fmla="*/ 197 w 222"/>
              <a:gd name="T33" fmla="*/ 108 h 108"/>
              <a:gd name="T34" fmla="*/ 26 w 222"/>
              <a:gd name="T35" fmla="*/ 108 h 108"/>
              <a:gd name="T36" fmla="*/ 0 w 222"/>
              <a:gd name="T37" fmla="*/ 83 h 108"/>
              <a:gd name="T38" fmla="*/ 0 w 222"/>
              <a:gd name="T39" fmla="*/ 40 h 108"/>
              <a:gd name="T40" fmla="*/ 41 w 222"/>
              <a:gd name="T41" fmla="*/ 0 h 1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108">
                <a:moveTo>
                  <a:pt x="41" y="0"/>
                </a:moveTo>
                <a:cubicBezTo>
                  <a:pt x="69" y="0"/>
                  <a:pt x="69" y="0"/>
                  <a:pt x="69" y="0"/>
                </a:cubicBezTo>
                <a:cubicBezTo>
                  <a:pt x="94" y="82"/>
                  <a:pt x="94" y="82"/>
                  <a:pt x="94" y="82"/>
                </a:cubicBezTo>
                <a:cubicBezTo>
                  <a:pt x="97" y="84"/>
                  <a:pt x="97" y="84"/>
                  <a:pt x="97" y="84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99" y="24"/>
                  <a:pt x="99" y="24"/>
                  <a:pt x="99" y="2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54" y="0"/>
                  <a:pt x="154" y="0"/>
                  <a:pt x="154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204" y="0"/>
                  <a:pt x="222" y="18"/>
                  <a:pt x="222" y="40"/>
                </a:cubicBezTo>
                <a:cubicBezTo>
                  <a:pt x="222" y="83"/>
                  <a:pt x="222" y="83"/>
                  <a:pt x="222" y="83"/>
                </a:cubicBezTo>
                <a:cubicBezTo>
                  <a:pt x="222" y="97"/>
                  <a:pt x="211" y="108"/>
                  <a:pt x="197" y="108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12" y="108"/>
                  <a:pt x="0" y="97"/>
                  <a:pt x="0" y="8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1" y="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4" name="Freeform 27">
            <a:extLst>
              <a:ext uri="{FF2B5EF4-FFF2-40B4-BE49-F238E27FC236}">
                <a16:creationId xmlns:a16="http://schemas.microsoft.com/office/drawing/2014/main" id="{95362CAE-671B-40EB-A03B-30EEE265E098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33 w 160"/>
              <a:gd name="T1" fmla="*/ 110 h 112"/>
              <a:gd name="T2" fmla="*/ 50 w 160"/>
              <a:gd name="T3" fmla="*/ 19 h 112"/>
              <a:gd name="T4" fmla="*/ 89 w 160"/>
              <a:gd name="T5" fmla="*/ 3 h 112"/>
              <a:gd name="T6" fmla="*/ 133 w 160"/>
              <a:gd name="T7" fmla="*/ 35 h 112"/>
              <a:gd name="T8" fmla="*/ 129 w 160"/>
              <a:gd name="T9" fmla="*/ 112 h 112"/>
              <a:gd name="T10" fmla="*/ 131 w 160"/>
              <a:gd name="T11" fmla="*/ 80 h 112"/>
              <a:gd name="T12" fmla="*/ 125 w 160"/>
              <a:gd name="T13" fmla="*/ 50 h 112"/>
              <a:gd name="T14" fmla="*/ 115 w 160"/>
              <a:gd name="T15" fmla="*/ 56 h 112"/>
              <a:gd name="T16" fmla="*/ 121 w 160"/>
              <a:gd name="T17" fmla="*/ 48 h 112"/>
              <a:gd name="T18" fmla="*/ 115 w 160"/>
              <a:gd name="T19" fmla="*/ 52 h 112"/>
              <a:gd name="T20" fmla="*/ 111 w 160"/>
              <a:gd name="T21" fmla="*/ 44 h 112"/>
              <a:gd name="T22" fmla="*/ 86 w 160"/>
              <a:gd name="T23" fmla="*/ 52 h 112"/>
              <a:gd name="T24" fmla="*/ 45 w 160"/>
              <a:gd name="T25" fmla="*/ 57 h 112"/>
              <a:gd name="T26" fmla="*/ 33 w 160"/>
              <a:gd name="T27" fmla="*/ 110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112">
                <a:moveTo>
                  <a:pt x="33" y="110"/>
                </a:moveTo>
                <a:cubicBezTo>
                  <a:pt x="33" y="110"/>
                  <a:pt x="0" y="40"/>
                  <a:pt x="50" y="19"/>
                </a:cubicBezTo>
                <a:cubicBezTo>
                  <a:pt x="50" y="19"/>
                  <a:pt x="63" y="0"/>
                  <a:pt x="89" y="3"/>
                </a:cubicBezTo>
                <a:cubicBezTo>
                  <a:pt x="89" y="3"/>
                  <a:pt x="135" y="1"/>
                  <a:pt x="133" y="35"/>
                </a:cubicBezTo>
                <a:cubicBezTo>
                  <a:pt x="133" y="35"/>
                  <a:pt x="160" y="64"/>
                  <a:pt x="129" y="112"/>
                </a:cubicBezTo>
                <a:cubicBezTo>
                  <a:pt x="129" y="112"/>
                  <a:pt x="135" y="92"/>
                  <a:pt x="131" y="80"/>
                </a:cubicBezTo>
                <a:cubicBezTo>
                  <a:pt x="127" y="68"/>
                  <a:pt x="125" y="50"/>
                  <a:pt x="125" y="50"/>
                </a:cubicBezTo>
                <a:cubicBezTo>
                  <a:pt x="125" y="50"/>
                  <a:pt x="120" y="56"/>
                  <a:pt x="115" y="56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2"/>
                  <a:pt x="122" y="42"/>
                  <a:pt x="111" y="44"/>
                </a:cubicBezTo>
                <a:cubicBezTo>
                  <a:pt x="100" y="47"/>
                  <a:pt x="101" y="54"/>
                  <a:pt x="86" y="52"/>
                </a:cubicBezTo>
                <a:cubicBezTo>
                  <a:pt x="71" y="49"/>
                  <a:pt x="52" y="39"/>
                  <a:pt x="45" y="57"/>
                </a:cubicBezTo>
                <a:cubicBezTo>
                  <a:pt x="37" y="75"/>
                  <a:pt x="34" y="78"/>
                  <a:pt x="33" y="11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5" name="Freeform 28">
            <a:extLst>
              <a:ext uri="{FF2B5EF4-FFF2-40B4-BE49-F238E27FC236}">
                <a16:creationId xmlns:a16="http://schemas.microsoft.com/office/drawing/2014/main" id="{57C23F3A-21D7-4602-8718-50BAC705259C}"/>
              </a:ext>
            </a:extLst>
          </cdr:cNvPr>
          <cdr:cNvSpPr>
            <a:spLocks noEditPoints="1"/>
          </cdr:cNvSpPr>
        </cdr:nvSpPr>
        <cdr:spPr bwMode="auto">
          <a:xfrm flipH="1">
            <a:off x="2455" y="1002"/>
            <a:ext cx="0" cy="0"/>
          </a:xfrm>
          <a:custGeom>
            <a:gdLst>
              <a:gd name="T0" fmla="*/ 12 w 36"/>
              <a:gd name="T1" fmla="*/ 0 h 23"/>
              <a:gd name="T2" fmla="*/ 24 w 36"/>
              <a:gd name="T3" fmla="*/ 0 h 23"/>
              <a:gd name="T4" fmla="*/ 32 w 36"/>
              <a:gd name="T5" fmla="*/ 3 h 23"/>
              <a:gd name="T6" fmla="*/ 32 w 36"/>
              <a:gd name="T7" fmla="*/ 4 h 23"/>
              <a:gd name="T8" fmla="*/ 36 w 36"/>
              <a:gd name="T9" fmla="*/ 11 h 23"/>
              <a:gd name="T10" fmla="*/ 36 w 36"/>
              <a:gd name="T11" fmla="*/ 11 h 23"/>
              <a:gd name="T12" fmla="*/ 32 w 36"/>
              <a:gd name="T13" fmla="*/ 19 h 23"/>
              <a:gd name="T14" fmla="*/ 24 w 36"/>
              <a:gd name="T15" fmla="*/ 23 h 23"/>
              <a:gd name="T16" fmla="*/ 12 w 36"/>
              <a:gd name="T17" fmla="*/ 23 h 23"/>
              <a:gd name="T18" fmla="*/ 4 w 36"/>
              <a:gd name="T19" fmla="*/ 19 h 23"/>
              <a:gd name="T20" fmla="*/ 0 w 36"/>
              <a:gd name="T21" fmla="*/ 11 h 23"/>
              <a:gd name="T22" fmla="*/ 0 w 36"/>
              <a:gd name="T23" fmla="*/ 11 h 23"/>
              <a:gd name="T24" fmla="*/ 4 w 36"/>
              <a:gd name="T25" fmla="*/ 4 h 23"/>
              <a:gd name="T26" fmla="*/ 4 w 36"/>
              <a:gd name="T27" fmla="*/ 3 h 23"/>
              <a:gd name="T28" fmla="*/ 12 w 36"/>
              <a:gd name="T29" fmla="*/ 0 h 23"/>
              <a:gd name="T30" fmla="*/ 24 w 36"/>
              <a:gd name="T31" fmla="*/ 4 h 23"/>
              <a:gd name="T32" fmla="*/ 12 w 36"/>
              <a:gd name="T33" fmla="*/ 4 h 23"/>
              <a:gd name="T34" fmla="*/ 6 w 36"/>
              <a:gd name="T35" fmla="*/ 6 h 23"/>
              <a:gd name="T36" fmla="*/ 6 w 36"/>
              <a:gd name="T37" fmla="*/ 6 h 23"/>
              <a:gd name="T38" fmla="*/ 4 w 36"/>
              <a:gd name="T39" fmla="*/ 11 h 23"/>
              <a:gd name="T40" fmla="*/ 4 w 36"/>
              <a:gd name="T41" fmla="*/ 11 h 23"/>
              <a:gd name="T42" fmla="*/ 6 w 36"/>
              <a:gd name="T43" fmla="*/ 17 h 23"/>
              <a:gd name="T44" fmla="*/ 12 w 36"/>
              <a:gd name="T45" fmla="*/ 19 h 23"/>
              <a:gd name="T46" fmla="*/ 24 w 36"/>
              <a:gd name="T47" fmla="*/ 19 h 23"/>
              <a:gd name="T48" fmla="*/ 30 w 36"/>
              <a:gd name="T49" fmla="*/ 17 h 23"/>
              <a:gd name="T50" fmla="*/ 32 w 36"/>
              <a:gd name="T51" fmla="*/ 11 h 23"/>
              <a:gd name="T52" fmla="*/ 32 w 36"/>
              <a:gd name="T53" fmla="*/ 11 h 23"/>
              <a:gd name="T54" fmla="*/ 30 w 36"/>
              <a:gd name="T55" fmla="*/ 6 h 23"/>
              <a:gd name="T56" fmla="*/ 30 w 36"/>
              <a:gd name="T57" fmla="*/ 6 h 23"/>
              <a:gd name="T58" fmla="*/ 24 w 36"/>
              <a:gd name="T59" fmla="*/ 4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23">
                <a:moveTo>
                  <a:pt x="12" y="0"/>
                </a:move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30" y="1"/>
                  <a:pt x="32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5" y="6"/>
                  <a:pt x="36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5"/>
                  <a:pt x="35" y="17"/>
                  <a:pt x="32" y="19"/>
                </a:cubicBezTo>
                <a:cubicBezTo>
                  <a:pt x="30" y="22"/>
                  <a:pt x="28" y="23"/>
                  <a:pt x="24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9" y="23"/>
                  <a:pt x="6" y="22"/>
                  <a:pt x="4" y="19"/>
                </a:cubicBezTo>
                <a:cubicBezTo>
                  <a:pt x="2" y="17"/>
                  <a:pt x="0" y="1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6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6" y="1"/>
                  <a:pt x="9" y="0"/>
                  <a:pt x="12" y="0"/>
                </a:cubicBezTo>
                <a:close/>
                <a:moveTo>
                  <a:pt x="24" y="4"/>
                </a:moveTo>
                <a:cubicBezTo>
                  <a:pt x="12" y="4"/>
                  <a:pt x="12" y="4"/>
                  <a:pt x="12" y="4"/>
                </a:cubicBezTo>
                <a:cubicBezTo>
                  <a:pt x="10" y="4"/>
                  <a:pt x="8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8"/>
                  <a:pt x="4" y="9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4"/>
                  <a:pt x="5" y="15"/>
                  <a:pt x="6" y="17"/>
                </a:cubicBezTo>
                <a:cubicBezTo>
                  <a:pt x="8" y="18"/>
                  <a:pt x="10" y="19"/>
                  <a:pt x="1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7" y="19"/>
                  <a:pt x="28" y="18"/>
                  <a:pt x="30" y="17"/>
                </a:cubicBezTo>
                <a:cubicBezTo>
                  <a:pt x="31" y="15"/>
                  <a:pt x="32" y="14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9"/>
                  <a:pt x="31" y="8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7" y="4"/>
                  <a:pt x="24" y="4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6" name="Freeform 29">
            <a:extLst>
              <a:ext uri="{FF2B5EF4-FFF2-40B4-BE49-F238E27FC236}">
                <a16:creationId xmlns:a16="http://schemas.microsoft.com/office/drawing/2014/main" id="{D84071F4-9FBF-4A54-885B-7188D93472D4}"/>
              </a:ext>
            </a:extLst>
          </cdr:cNvPr>
          <cdr:cNvSpPr>
            <a:spLocks noEditPoints="1"/>
          </cdr:cNvSpPr>
        </cdr:nvSpPr>
        <cdr:spPr bwMode="auto">
          <a:xfrm flipH="1">
            <a:off x="2455" y="1002"/>
            <a:ext cx="0" cy="0"/>
          </a:xfrm>
          <a:custGeom>
            <a:gdLst>
              <a:gd name="T0" fmla="*/ 11 w 35"/>
              <a:gd name="T1" fmla="*/ 0 h 23"/>
              <a:gd name="T2" fmla="*/ 24 w 35"/>
              <a:gd name="T3" fmla="*/ 0 h 23"/>
              <a:gd name="T4" fmla="*/ 32 w 35"/>
              <a:gd name="T5" fmla="*/ 3 h 23"/>
              <a:gd name="T6" fmla="*/ 32 w 35"/>
              <a:gd name="T7" fmla="*/ 4 h 23"/>
              <a:gd name="T8" fmla="*/ 35 w 35"/>
              <a:gd name="T9" fmla="*/ 11 h 23"/>
              <a:gd name="T10" fmla="*/ 35 w 35"/>
              <a:gd name="T11" fmla="*/ 11 h 23"/>
              <a:gd name="T12" fmla="*/ 32 w 35"/>
              <a:gd name="T13" fmla="*/ 19 h 23"/>
              <a:gd name="T14" fmla="*/ 24 w 35"/>
              <a:gd name="T15" fmla="*/ 23 h 23"/>
              <a:gd name="T16" fmla="*/ 11 w 35"/>
              <a:gd name="T17" fmla="*/ 23 h 23"/>
              <a:gd name="T18" fmla="*/ 3 w 35"/>
              <a:gd name="T19" fmla="*/ 19 h 23"/>
              <a:gd name="T20" fmla="*/ 0 w 35"/>
              <a:gd name="T21" fmla="*/ 11 h 23"/>
              <a:gd name="T22" fmla="*/ 0 w 35"/>
              <a:gd name="T23" fmla="*/ 11 h 23"/>
              <a:gd name="T24" fmla="*/ 3 w 35"/>
              <a:gd name="T25" fmla="*/ 4 h 23"/>
              <a:gd name="T26" fmla="*/ 3 w 35"/>
              <a:gd name="T27" fmla="*/ 3 h 23"/>
              <a:gd name="T28" fmla="*/ 11 w 35"/>
              <a:gd name="T29" fmla="*/ 0 h 23"/>
              <a:gd name="T30" fmla="*/ 24 w 35"/>
              <a:gd name="T31" fmla="*/ 4 h 23"/>
              <a:gd name="T32" fmla="*/ 11 w 35"/>
              <a:gd name="T33" fmla="*/ 4 h 23"/>
              <a:gd name="T34" fmla="*/ 6 w 35"/>
              <a:gd name="T35" fmla="*/ 6 h 23"/>
              <a:gd name="T36" fmla="*/ 6 w 35"/>
              <a:gd name="T37" fmla="*/ 6 h 23"/>
              <a:gd name="T38" fmla="*/ 3 w 35"/>
              <a:gd name="T39" fmla="*/ 11 h 23"/>
              <a:gd name="T40" fmla="*/ 3 w 35"/>
              <a:gd name="T41" fmla="*/ 11 h 23"/>
              <a:gd name="T42" fmla="*/ 6 w 35"/>
              <a:gd name="T43" fmla="*/ 17 h 23"/>
              <a:gd name="T44" fmla="*/ 11 w 35"/>
              <a:gd name="T45" fmla="*/ 19 h 23"/>
              <a:gd name="T46" fmla="*/ 24 w 35"/>
              <a:gd name="T47" fmla="*/ 19 h 23"/>
              <a:gd name="T48" fmla="*/ 29 w 35"/>
              <a:gd name="T49" fmla="*/ 17 h 23"/>
              <a:gd name="T50" fmla="*/ 31 w 35"/>
              <a:gd name="T51" fmla="*/ 11 h 23"/>
              <a:gd name="T52" fmla="*/ 31 w 35"/>
              <a:gd name="T53" fmla="*/ 11 h 23"/>
              <a:gd name="T54" fmla="*/ 29 w 35"/>
              <a:gd name="T55" fmla="*/ 6 h 23"/>
              <a:gd name="T56" fmla="*/ 29 w 35"/>
              <a:gd name="T57" fmla="*/ 6 h 23"/>
              <a:gd name="T58" fmla="*/ 24 w 35"/>
              <a:gd name="T59" fmla="*/ 4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" h="23">
                <a:moveTo>
                  <a:pt x="11" y="0"/>
                </a:move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4" y="6"/>
                  <a:pt x="35" y="8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7"/>
                  <a:pt x="32" y="19"/>
                </a:cubicBezTo>
                <a:cubicBezTo>
                  <a:pt x="30" y="22"/>
                  <a:pt x="27" y="23"/>
                  <a:pt x="2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8" y="23"/>
                  <a:pt x="5" y="22"/>
                  <a:pt x="3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1" y="6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24" y="4"/>
                </a:moveTo>
                <a:cubicBezTo>
                  <a:pt x="11" y="4"/>
                  <a:pt x="11" y="4"/>
                  <a:pt x="11" y="4"/>
                </a:cubicBezTo>
                <a:cubicBezTo>
                  <a:pt x="9" y="4"/>
                  <a:pt x="7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8"/>
                  <a:pt x="3" y="9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4"/>
                  <a:pt x="4" y="15"/>
                  <a:pt x="6" y="17"/>
                </a:cubicBezTo>
                <a:cubicBezTo>
                  <a:pt x="7" y="18"/>
                  <a:pt x="9" y="19"/>
                  <a:pt x="1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9"/>
                  <a:pt x="28" y="18"/>
                  <a:pt x="29" y="17"/>
                </a:cubicBezTo>
                <a:cubicBezTo>
                  <a:pt x="30" y="15"/>
                  <a:pt x="31" y="14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9"/>
                  <a:pt x="30" y="8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5"/>
                  <a:pt x="26" y="4"/>
                  <a:pt x="24" y="4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7" name="Freeform 30">
            <a:extLst>
              <a:ext uri="{FF2B5EF4-FFF2-40B4-BE49-F238E27FC236}">
                <a16:creationId xmlns:a16="http://schemas.microsoft.com/office/drawing/2014/main" id="{E29BAE48-9DC4-4383-9930-F7D703A8FDE6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31 w 33"/>
              <a:gd name="T1" fmla="*/ 17 h 17"/>
              <a:gd name="T2" fmla="*/ 0 w 33"/>
              <a:gd name="T3" fmla="*/ 10 h 17"/>
              <a:gd name="T4" fmla="*/ 2 w 33"/>
              <a:gd name="T5" fmla="*/ 0 h 17"/>
              <a:gd name="T6" fmla="*/ 33 w 33"/>
              <a:gd name="T7" fmla="*/ 10 h 17"/>
              <a:gd name="T8" fmla="*/ 31 w 33"/>
              <a:gd name="T9" fmla="*/ 17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31" y="17"/>
                </a:moveTo>
                <a:lnTo>
                  <a:pt x="0" y="10"/>
                </a:lnTo>
                <a:lnTo>
                  <a:pt x="2" y="0"/>
                </a:lnTo>
                <a:lnTo>
                  <a:pt x="33" y="10"/>
                </a:lnTo>
                <a:lnTo>
                  <a:pt x="31" y="17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8" name="Freeform 31">
            <a:extLst>
              <a:ext uri="{FF2B5EF4-FFF2-40B4-BE49-F238E27FC236}">
                <a16:creationId xmlns:a16="http://schemas.microsoft.com/office/drawing/2014/main" id="{CC819A29-4885-43CF-8CCD-31F8B8328665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0 w 33"/>
              <a:gd name="T1" fmla="*/ 10 h 17"/>
              <a:gd name="T2" fmla="*/ 30 w 33"/>
              <a:gd name="T3" fmla="*/ 0 h 17"/>
              <a:gd name="T4" fmla="*/ 33 w 33"/>
              <a:gd name="T5" fmla="*/ 10 h 17"/>
              <a:gd name="T6" fmla="*/ 2 w 33"/>
              <a:gd name="T7" fmla="*/ 17 h 17"/>
              <a:gd name="T8" fmla="*/ 0 w 33"/>
              <a:gd name="T9" fmla="*/ 10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0" y="10"/>
                </a:moveTo>
                <a:lnTo>
                  <a:pt x="30" y="0"/>
                </a:lnTo>
                <a:lnTo>
                  <a:pt x="33" y="10"/>
                </a:lnTo>
                <a:lnTo>
                  <a:pt x="2" y="17"/>
                </a:lnTo>
                <a:lnTo>
                  <a:pt x="0" y="10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9" name="Rectangle 32">
            <a:extLst>
              <a:ext uri="{FF2B5EF4-FFF2-40B4-BE49-F238E27FC236}">
                <a16:creationId xmlns:a16="http://schemas.microsoft.com/office/drawing/2014/main" id="{3C5C5415-1A11-4FDC-9F3B-92E3CE9EE384}"/>
              </a:ext>
            </a:extLst>
          </cdr:cNvPr>
          <cdr:cNvSpPr>
            <a:spLocks noChangeArrowheads="1"/>
          </cdr:cNvSpPr>
        </cdr:nvSpPr>
        <cdr:spPr bwMode="auto">
          <a:xfrm flipH="1">
            <a:off x="2455" y="1002"/>
            <a:ext cx="0" cy="0"/>
          </a:xfrm>
          <a:prstGeom prst="rect">
            <a:avLst/>
          </a:pr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</cdr:grp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DADB1FFA-6612-413B-9111-8E6F2A91E3B9}" type="datetimeFigureOut">
              <a:rPr lang="zh-TW" altLang="en-US" smtClean="0"/>
              <a:pPr/>
              <a:t>2025/7/30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9CC0929B-DF80-4AF1-978D-951601235A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676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章節標題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投影片編號版面配置區 4">
            <a:extLst>
              <a:ext uri="{FF2B5EF4-FFF2-40B4-BE49-F238E27FC236}">
                <a16:creationId xmlns:a16="http://schemas.microsoft.com/office/drawing/2014/main" id="{6758119C-0349-4FB2-B646-02AA63038CD2}"/>
              </a:ext>
            </a:extLst>
          </p:cNvPr>
          <p:cNvSpPr txBox="1"/>
          <p:nvPr userDrawn="1"/>
        </p:nvSpPr>
        <p:spPr>
          <a:xfrm>
            <a:off x="8536406" y="6416509"/>
            <a:ext cx="357940" cy="357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z="9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900">
              <a:solidFill>
                <a:schemeClr val="bg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0A9C1F-25E9-4BDC-9C39-CEFD6C6F7C22}"/>
              </a:ext>
            </a:extLst>
          </p:cNvPr>
          <p:cNvSpPr txBox="1"/>
          <p:nvPr userDrawn="1"/>
        </p:nvSpPr>
        <p:spPr>
          <a:xfrm>
            <a:off x="297782" y="6368382"/>
            <a:ext cx="357940" cy="357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z="9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905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比較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28BBE306-DEA4-4327-8907-3DD29E9473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34027" y="2563019"/>
            <a:ext cx="2174520" cy="697246"/>
          </a:xfrm>
          <a:prstGeom prst="rect">
            <a:avLst/>
          </a:prstGeom>
        </p:spPr>
        <p:txBody>
          <a:bodyPr/>
          <a:lstStyle>
            <a:defPPr/>
            <a:lvl1pPr marL="0" indent="0">
              <a:buFontTx/>
              <a:buNone/>
              <a:defRPr sz="3600"/>
            </a:lvl1pPr>
            <a:lvl2pPr marL="342900" indent="0">
              <a:buFontTx/>
              <a:buNone/>
              <a:defRPr sz="3600"/>
            </a:lvl2pPr>
            <a:lvl3pPr marL="685800" indent="0">
              <a:buFontTx/>
              <a:buNone/>
              <a:defRPr sz="3600"/>
            </a:lvl3pPr>
            <a:lvl4pPr marL="1028700" indent="0">
              <a:buFontTx/>
              <a:buNone/>
              <a:defRPr sz="3600"/>
            </a:lvl4pPr>
            <a:lvl5pPr marL="1371600" indent="0">
              <a:buFontTx/>
              <a:buNone/>
              <a:defRPr sz="3600"/>
            </a:lvl5pPr>
          </a:lstStyle>
          <a:p>
            <a:pPr algn="ctr">
              <a:defRPr/>
            </a:pPr>
            <a:r>
              <a:rPr lang="zh-TW" altLang="en-US" sz="3600" b="1" spc="225" noProof="1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5357EDDB-67ED-4D1D-9B49-5552A59C8980}"/>
              </a:ext>
            </a:extLst>
          </p:cNvPr>
          <p:cNvSpPr txBox="1"/>
          <p:nvPr userDrawn="1"/>
        </p:nvSpPr>
        <p:spPr>
          <a:xfrm>
            <a:off x="8554453" y="6236035"/>
            <a:ext cx="357940" cy="357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z="9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zh-TW" altLang="en-US" sz="9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508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只有標題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內容版面配置區 29">
            <a:extLst>
              <a:ext uri="{FF2B5EF4-FFF2-40B4-BE49-F238E27FC236}">
                <a16:creationId xmlns:a16="http://schemas.microsoft.com/office/drawing/2014/main" id="{55FDFB8C-1B1A-4E73-8B29-0D4EDC2DB5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209" y="553371"/>
            <a:ext cx="3077765" cy="481346"/>
          </a:xfrm>
          <a:prstGeom prst="rect">
            <a:avLst/>
          </a:prstGeom>
        </p:spPr>
        <p:txBody>
          <a:bodyPr/>
          <a:lstStyle>
            <a:defPPr/>
            <a:lvl1pPr marL="0" indent="0" algn="l">
              <a:buClr>
                <a:srgbClr val="202F3D">
                  <a:lumMod val="75000"/>
                </a:srgbClr>
              </a:buClr>
              <a:buFontTx/>
              <a:buNone/>
              <a:defRPr sz="2400"/>
            </a:lvl1pPr>
            <a:lvl2pPr marL="342900" indent="0">
              <a:buFontTx/>
              <a:buNone/>
              <a:defRPr sz="2400"/>
            </a:lvl2pPr>
            <a:lvl3pPr marL="685800" indent="0">
              <a:buFontTx/>
              <a:buNone/>
              <a:defRPr sz="2400"/>
            </a:lvl3pPr>
            <a:lvl4pPr marL="1028700" indent="0">
              <a:buFontTx/>
              <a:buNone/>
              <a:defRPr sz="2400"/>
            </a:lvl4pPr>
            <a:lvl5pPr marL="1371600" indent="0">
              <a:buFontTx/>
              <a:buNone/>
              <a:defRPr sz="2400"/>
            </a:lvl5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2400"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+mn-ea"/>
              </a:rPr>
              <a:t>校務基本資料</a:t>
            </a:r>
            <a:endParaRPr lang="en-US" altLang="zh-TW" sz="2400" b="1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C1721AEC-B170-4686-8337-854F6C287347}"/>
              </a:ext>
            </a:extLst>
          </p:cNvPr>
          <p:cNvSpPr txBox="1"/>
          <p:nvPr userDrawn="1"/>
        </p:nvSpPr>
        <p:spPr>
          <a:xfrm>
            <a:off x="8476479" y="6337009"/>
            <a:ext cx="357940" cy="357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z="9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48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0_自訂版面配置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856826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988CAA-66B1-4DAF-8D3F-C976A437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3708C1D-4CB9-4789-8AE4-5155D3F0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CAE6D9-1603-4F7F-8D7A-74BDDD56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89462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5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4834C-D668-4E10-8696-8EC351325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161" y="62207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/>
            <a:fld id="{7EB6808E-AF60-4C43-9D73-983BC3D564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2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711" r:id="rId4"/>
    <p:sldLayoutId id="2147483710" r:id="rId5"/>
  </p:sldLayoutIdLst>
  <p:transition/>
  <p:timing/>
  <p:txStyles>
    <p:titleStyle>
      <a:defPPr/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1.xml" /><Relationship Id="rId3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image" Target="../media/image23.jpeg" /><Relationship Id="rId11" Type="http://schemas.openxmlformats.org/officeDocument/2006/relationships/image" Target="../media/image24.jpeg" /><Relationship Id="rId12" Type="http://schemas.openxmlformats.org/officeDocument/2006/relationships/image" Target="../media/image25.jpeg" /><Relationship Id="rId13" Type="http://schemas.openxmlformats.org/officeDocument/2006/relationships/image" Target="../media/image26.jpeg" /><Relationship Id="rId2" Type="http://schemas.openxmlformats.org/officeDocument/2006/relationships/image" Target="../media/image15.pn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Relationship Id="rId8" Type="http://schemas.openxmlformats.org/officeDocument/2006/relationships/image" Target="../media/image21.jpeg" /><Relationship Id="rId9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chart" Target="../charts/chart3.xml" /><Relationship Id="rId3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chart" Target="../charts/chart4.xml" /><Relationship Id="rId3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png" /><Relationship Id="rId3" Type="http://schemas.openxmlformats.org/officeDocument/2006/relationships/tags" Target="../tags/tag2.xml" /><Relationship Id="rId4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image" Target="../media/image4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.xml" /><Relationship Id="rId3" Type="http://schemas.openxmlformats.org/officeDocument/2006/relationships/tags" Target="../tags/tag4.xml" /><Relationship Id="rId4" Type="http://schemas.openxmlformats.org/officeDocument/2006/relationships/image" Target="../media/image8.png" /><Relationship Id="rId5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5.xml" /><Relationship Id="rId3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chart" Target="../charts/chart1.xml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chart" Target="../charts/chart2.xml" /><Relationship Id="rId3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8977F9-26BE-4F4B-AD7C-2D93C1C76C76}"/>
              </a:ext>
            </a:extLst>
          </p:cNvPr>
          <p:cNvSpPr txBox="1"/>
          <p:nvPr/>
        </p:nvSpPr>
        <p:spPr>
          <a:xfrm>
            <a:off x="759766" y="2303805"/>
            <a:ext cx="311445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en-US" altLang="zh-TW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en-US" altLang="zh-TW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endParaRPr lang="en-US" sz="4400" b="1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20">
            <a:extLst>
              <a:ext uri="{FF2B5EF4-FFF2-40B4-BE49-F238E27FC236}">
                <a16:creationId xmlns:a16="http://schemas.microsoft.com/office/drawing/2014/main" id="{5EAD931E-AE32-469D-83B2-7F0B68FF11E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5968" y="3614305"/>
            <a:ext cx="487357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以中央大學校內象徵物與氣息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製作充滿理想、活潑氛圍感的設計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內圖表、文字、圖片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皆可自行修正應用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9E8CE0-E791-47AB-B945-43741132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3813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5">
            <a:extLst>
              <a:ext uri="{FF2B5EF4-FFF2-40B4-BE49-F238E27FC236}">
                <a16:creationId xmlns:a16="http://schemas.microsoft.com/office/drawing/2014/main" id="{1A9E583E-E4F7-4AA9-B374-B0E52387EADA}"/>
              </a:ext>
            </a:extLst>
          </p:cNvPr>
          <p:cNvSpPr txBox="1"/>
          <p:nvPr/>
        </p:nvSpPr>
        <p:spPr>
          <a:xfrm>
            <a:off x="459344" y="3255029"/>
            <a:ext cx="603641" cy="526561"/>
          </a:xfrm>
          <a:prstGeom prst="rect">
            <a:avLst/>
          </a:prstGeom>
          <a:solidFill>
            <a:srgbClr val="D2A30A"/>
          </a:solidFill>
          <a:ln>
            <a:noFill/>
          </a:ln>
        </p:spPr>
        <p:txBody>
          <a:bodyPr wrap="none" lIns="87764" tIns="43882" rIns="87764" bIns="43882" rtlCol="0" anchor="ctr" anchorCtr="1">
            <a:spAutoFit/>
          </a:bodyPr>
          <a:lstStyle>
            <a:defPPr/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ln w="28575">
                  <a:noFill/>
                  <a:prstDash val="solid"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kern="0">
                <a:ln w="28575">
                  <a:noFill/>
                  <a:prstDash val="solid"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b="1" kern="0">
              <a:ln w="28575">
                <a:noFill/>
                <a:prstDash val="solid"/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图文框 1">
            <a:extLst>
              <a:ext uri="{FF2B5EF4-FFF2-40B4-BE49-F238E27FC236}">
                <a16:creationId xmlns:a16="http://schemas.microsoft.com/office/drawing/2014/main" id="{767000FF-54B0-492E-A0AB-E0CB2AA03552}"/>
              </a:ext>
            </a:extLst>
          </p:cNvPr>
          <p:cNvSpPr>
            <a:spLocks noChangeAspect="1"/>
          </p:cNvSpPr>
          <p:nvPr/>
        </p:nvSpPr>
        <p:spPr>
          <a:xfrm>
            <a:off x="543714" y="2950012"/>
            <a:ext cx="1022937" cy="1136597"/>
          </a:xfrm>
          <a:custGeom>
            <a:rect l="l" t="t" r="r" b="b"/>
            <a:pathLst>
              <a:path w="3600000" h="3960440">
                <a:moveTo>
                  <a:pt x="0" y="0"/>
                </a:moveTo>
                <a:lnTo>
                  <a:pt x="3600000" y="0"/>
                </a:lnTo>
                <a:lnTo>
                  <a:pt x="3600000" y="3960440"/>
                </a:lnTo>
                <a:lnTo>
                  <a:pt x="0" y="3960440"/>
                </a:lnTo>
                <a:lnTo>
                  <a:pt x="0" y="2988332"/>
                </a:lnTo>
                <a:lnTo>
                  <a:pt x="91440" y="2988332"/>
                </a:lnTo>
                <a:lnTo>
                  <a:pt x="91440" y="3869000"/>
                </a:lnTo>
                <a:lnTo>
                  <a:pt x="3508560" y="3869000"/>
                </a:lnTo>
                <a:lnTo>
                  <a:pt x="3508560" y="91440"/>
                </a:lnTo>
                <a:lnTo>
                  <a:pt x="91440" y="91440"/>
                </a:lnTo>
                <a:lnTo>
                  <a:pt x="91440" y="972108"/>
                </a:lnTo>
                <a:lnTo>
                  <a:pt x="0" y="972108"/>
                </a:lnTo>
                <a:close/>
              </a:path>
            </a:pathLst>
          </a:custGeom>
          <a:solidFill>
            <a:srgbClr val="D2A30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600" kern="0">
              <a:solidFill>
                <a:srgbClr val="31394E"/>
              </a:solidFill>
              <a:latin typeface="思源黑体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B10413-44F3-402A-84F7-3BCBEE4E8BBF}"/>
              </a:ext>
            </a:extLst>
          </p:cNvPr>
          <p:cNvSpPr/>
          <p:nvPr/>
        </p:nvSpPr>
        <p:spPr>
          <a:xfrm>
            <a:off x="1699587" y="3218722"/>
            <a:ext cx="32925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defRPr/>
            </a:pPr>
            <a:r>
              <a:rPr lang="zh-TW" altLang="en-US" sz="4000" b="1" spc="300" noProof="1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國際競爭優勢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48852-0928-4F29-8D58-B4135D9A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10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A9262289-7E11-4302-B39E-85308F5A416E}"/>
              </a:ext>
            </a:extLst>
          </p:cNvPr>
          <p:cNvGrpSpPr/>
          <p:nvPr/>
        </p:nvGrpSpPr>
        <p:grpSpPr>
          <a:xfrm>
            <a:off x="482678" y="1917526"/>
            <a:ext cx="8178643" cy="4013715"/>
            <a:chOff x="346310" y="1052330"/>
            <a:chExt cx="11499379" cy="5643386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757BFAA8-97E0-49A0-B70D-775F29872E0A}"/>
                </a:ext>
              </a:extLst>
            </p:cNvPr>
            <p:cNvGrpSpPr/>
            <p:nvPr/>
          </p:nvGrpSpPr>
          <p:grpSpPr>
            <a:xfrm>
              <a:off x="346310" y="2299771"/>
              <a:ext cx="11499379" cy="4395945"/>
              <a:chOff x="807816" y="2299437"/>
              <a:chExt cx="10520686" cy="4021813"/>
            </a:xfrm>
          </p:grpSpPr>
          <p:sp>
            <p:nvSpPr>
              <p:cNvPr id="17" name="Rectangle 221">
                <a:extLst>
                  <a:ext uri="{FF2B5EF4-FFF2-40B4-BE49-F238E27FC236}">
                    <a16:creationId xmlns:a16="http://schemas.microsoft.com/office/drawing/2014/main" id="{40C2CD16-B28A-4AC8-A497-5638BCDF7226}"/>
                  </a:ext>
                </a:extLst>
              </p:cNvPr>
              <p:cNvSpPr/>
              <p:nvPr/>
            </p:nvSpPr>
            <p:spPr>
              <a:xfrm>
                <a:off x="938349" y="3428317"/>
                <a:ext cx="1387842" cy="349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72" tIns="0" rIns="121872" bIns="60935" rtlCol="0" anchor="ctr"/>
              <a:lstStyle>
                <a:defPPr/>
              </a:lstStyle>
              <a:p>
                <a:pPr algn="ctr" defTabSz="914217"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美國</a:t>
                </a:r>
                <a:endParaRPr lang="en-US" sz="140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B2825714-91D7-4537-96BB-2F9323AA828B}"/>
                  </a:ext>
                </a:extLst>
              </p:cNvPr>
              <p:cNvSpPr txBox="1"/>
              <p:nvPr/>
            </p:nvSpPr>
            <p:spPr>
              <a:xfrm>
                <a:off x="807816" y="3788056"/>
                <a:ext cx="2023112" cy="955438"/>
              </a:xfrm>
              <a:prstGeom prst="rect">
                <a:avLst/>
              </a:prstGeom>
            </p:spPr>
            <p:txBody>
              <a:bodyPr vert="horz" lIns="121872" tIns="60935" rIns="121872" bIns="60935" rtlCol="0">
                <a:noAutofit/>
              </a:bodyPr>
              <a:lstStyle>
                <a:defPPr/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28600">
                  <a:buNone/>
                </a:pP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亞太地區汞監測網計畫、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國際天文監測</a:t>
                </a:r>
                <a:r>
                  <a:rPr lang="en-US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(ZTF)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計畫、鹿林山與偏遠離島背景測站國際合作及操作維護專案計畫、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立方衛星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電離層監測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計畫、台美國合計畫等</a:t>
                </a:r>
                <a:endParaRPr lang="en-US" sz="1200">
                  <a:solidFill>
                    <a:srgbClr val="7E7E7E"/>
                  </a:solidFill>
                  <a:latin typeface="Calibri Light"/>
                  <a:cs typeface="Calibri Light"/>
                </a:endParaRPr>
              </a:p>
            </p:txBody>
          </p:sp>
          <p:sp>
            <p:nvSpPr>
              <p:cNvPr id="19" name="Rectangle 224">
                <a:extLst>
                  <a:ext uri="{FF2B5EF4-FFF2-40B4-BE49-F238E27FC236}">
                    <a16:creationId xmlns:a16="http://schemas.microsoft.com/office/drawing/2014/main" id="{705C4D46-E7A5-4491-8E4C-717C4A1059F1}"/>
                  </a:ext>
                </a:extLst>
              </p:cNvPr>
              <p:cNvSpPr/>
              <p:nvPr/>
            </p:nvSpPr>
            <p:spPr>
              <a:xfrm>
                <a:off x="3775823" y="5180096"/>
                <a:ext cx="1517829" cy="3595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72" tIns="0" rIns="121872" bIns="60935" rtlCol="0" anchor="ctr"/>
              <a:lstStyle>
                <a:defPPr/>
              </a:lstStyle>
              <a:p>
                <a:pPr algn="ctr" defTabSz="914217"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宏都拉斯</a:t>
                </a:r>
                <a:endParaRPr lang="en-US" sz="140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80193334-3B7E-4C52-B0BE-EA7C8E6842D6}"/>
                  </a:ext>
                </a:extLst>
              </p:cNvPr>
              <p:cNvSpPr txBox="1"/>
              <p:nvPr/>
            </p:nvSpPr>
            <p:spPr>
              <a:xfrm>
                <a:off x="3647930" y="5569412"/>
                <a:ext cx="2111075" cy="751838"/>
              </a:xfrm>
              <a:prstGeom prst="rect">
                <a:avLst/>
              </a:prstGeom>
            </p:spPr>
            <p:txBody>
              <a:bodyPr vert="horz" lIns="121872" tIns="60935" rIns="121872" bIns="60935" rtlCol="0">
                <a:noAutofit/>
              </a:bodyPr>
              <a:lstStyle>
                <a:defPPr/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28600">
                  <a:buNone/>
                </a:pP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森林健康管理決策支援平台建置與能力建構計畫</a:t>
                </a:r>
                <a:endParaRPr lang="en-US" sz="1200">
                  <a:solidFill>
                    <a:srgbClr val="7E7E7E"/>
                  </a:solidFill>
                  <a:latin typeface="Calibri Light" panose="020f0302020204030204"/>
                  <a:cs typeface="Calibri Light"/>
                </a:endParaRPr>
              </a:p>
            </p:txBody>
          </p:sp>
          <p:sp>
            <p:nvSpPr>
              <p:cNvPr id="21" name="Rectangle 226">
                <a:extLst>
                  <a:ext uri="{FF2B5EF4-FFF2-40B4-BE49-F238E27FC236}">
                    <a16:creationId xmlns:a16="http://schemas.microsoft.com/office/drawing/2014/main" id="{99F2A5E5-7323-463D-987D-4078133B6B5F}"/>
                  </a:ext>
                </a:extLst>
              </p:cNvPr>
              <p:cNvSpPr/>
              <p:nvPr/>
            </p:nvSpPr>
            <p:spPr>
              <a:xfrm>
                <a:off x="9399327" y="4300282"/>
                <a:ext cx="1280682" cy="35935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72" tIns="0" rIns="121872" bIns="60935" rtlCol="0" anchor="ctr"/>
              <a:lstStyle>
                <a:defPPr/>
              </a:lstStyle>
              <a:p>
                <a:pPr algn="ctr" defTabSz="914217"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東南亞</a:t>
                </a:r>
                <a:endParaRPr lang="en-US" sz="135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sp>
            <p:nvSpPr>
              <p:cNvPr id="22" name="Subtitle 2">
                <a:extLst>
                  <a:ext uri="{FF2B5EF4-FFF2-40B4-BE49-F238E27FC236}">
                    <a16:creationId xmlns:a16="http://schemas.microsoft.com/office/drawing/2014/main" id="{60460C67-0A40-4D50-AF54-3FC0113B89DF}"/>
                  </a:ext>
                </a:extLst>
              </p:cNvPr>
              <p:cNvSpPr txBox="1"/>
              <p:nvPr/>
            </p:nvSpPr>
            <p:spPr>
              <a:xfrm>
                <a:off x="9277941" y="4765093"/>
                <a:ext cx="2050561" cy="955438"/>
              </a:xfrm>
              <a:prstGeom prst="rect">
                <a:avLst/>
              </a:prstGeom>
            </p:spPr>
            <p:txBody>
              <a:bodyPr vert="horz" lIns="121872" tIns="60935" rIns="121872" bIns="60935" rtlCol="0">
                <a:noAutofit/>
              </a:bodyPr>
              <a:lstStyle>
                <a:defPPr/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東南亞：七海計畫</a:t>
                </a:r>
                <a:r>
                  <a:rPr lang="en-US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亞洲大氣污染物之整合監測與其對環境及氣候之衝擊研究</a:t>
                </a:r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</a:t>
                </a:r>
                <a:r>
                  <a:rPr lang="en-US" altLang="zh-TW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Rectangle 229">
                <a:extLst>
                  <a:ext uri="{FF2B5EF4-FFF2-40B4-BE49-F238E27FC236}">
                    <a16:creationId xmlns:a16="http://schemas.microsoft.com/office/drawing/2014/main" id="{7EBB7507-22FA-497A-8214-0A0A76311FF9}"/>
                  </a:ext>
                </a:extLst>
              </p:cNvPr>
              <p:cNvSpPr/>
              <p:nvPr/>
            </p:nvSpPr>
            <p:spPr>
              <a:xfrm>
                <a:off x="9020331" y="2396400"/>
                <a:ext cx="2275860" cy="1006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60935" rtlCol="0" anchor="ctr"/>
              <a:lstStyle>
                <a:defPPr/>
              </a:lstStyle>
              <a:p>
                <a:pPr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　 臺捷、　　臺波、　　    </a:t>
                </a:r>
                <a:endPara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臺韓、        臺俄、    </a:t>
                </a:r>
                <a:endPara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14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臺德等國合計畫</a:t>
                </a:r>
              </a:p>
            </p:txBody>
          </p:sp>
          <p:sp>
            <p:nvSpPr>
              <p:cNvPr id="24" name="Rectangle 232">
                <a:extLst>
                  <a:ext uri="{FF2B5EF4-FFF2-40B4-BE49-F238E27FC236}">
                    <a16:creationId xmlns:a16="http://schemas.microsoft.com/office/drawing/2014/main" id="{8A3754A1-EAC7-44E4-A59B-DD2400445C88}"/>
                  </a:ext>
                </a:extLst>
              </p:cNvPr>
              <p:cNvSpPr/>
              <p:nvPr/>
            </p:nvSpPr>
            <p:spPr>
              <a:xfrm>
                <a:off x="6671507" y="5079073"/>
                <a:ext cx="1694950" cy="64145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60935" rtlCol="0" anchor="ctr"/>
              <a:lstStyle>
                <a:defPPr/>
              </a:lstStyle>
              <a:p>
                <a:pPr/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臺菲</a:t>
                </a:r>
                <a:endPara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:r>
                  <a:rPr lang="zh-TW" altLang="en-US" sz="12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臺印國合計畫</a:t>
                </a:r>
                <a:endParaRPr lang="en-US" sz="1200">
                  <a:solidFill>
                    <a:prstClr val="white"/>
                  </a:solidFill>
                  <a:latin typeface="Lato Regular"/>
                  <a:cs typeface="Lato Regular"/>
                </a:endParaRPr>
              </a:p>
            </p:txBody>
          </p:sp>
          <p:grpSp>
            <p:nvGrpSpPr>
              <p:cNvPr id="25" name="Group 261">
                <a:extLst>
                  <a:ext uri="{FF2B5EF4-FFF2-40B4-BE49-F238E27FC236}">
                    <a16:creationId xmlns:a16="http://schemas.microsoft.com/office/drawing/2014/main" id="{2E97BEA0-B389-4289-B8CB-82F994F87E37}"/>
                  </a:ext>
                </a:extLst>
              </p:cNvPr>
              <p:cNvGrpSpPr/>
              <p:nvPr/>
            </p:nvGrpSpPr>
            <p:grpSpPr>
              <a:xfrm>
                <a:off x="2276240" y="2299437"/>
                <a:ext cx="6836491" cy="3041284"/>
                <a:chOff x="4782995" y="3698539"/>
                <a:chExt cx="13672981" cy="6082568"/>
              </a:xfrm>
              <a:solidFill>
                <a:srgbClr val="D2A30A"/>
              </a:solidFill>
            </p:grpSpPr>
            <p:grpSp>
              <p:nvGrpSpPr>
                <p:cNvPr id="32" name="Group 2">
                  <a:extLst>
                    <a:ext uri="{FF2B5EF4-FFF2-40B4-BE49-F238E27FC236}">
                      <a16:creationId xmlns:a16="http://schemas.microsoft.com/office/drawing/2014/main" id="{FC77FA29-C69B-4B11-B4E3-89FDDF7484F4}"/>
                    </a:ext>
                  </a:extLst>
                </p:cNvPr>
                <p:cNvGrpSpPr/>
                <p:nvPr/>
              </p:nvGrpSpPr>
              <p:grpSpPr>
                <a:xfrm>
                  <a:off x="4782995" y="3698539"/>
                  <a:ext cx="13672981" cy="6082568"/>
                  <a:chOff x="354013" y="731838"/>
                  <a:chExt cx="7053262" cy="3136900"/>
                </a:xfrm>
                <a:grpFill/>
              </p:grpSpPr>
              <p:sp>
                <p:nvSpPr>
                  <p:cNvPr id="37" name="Freeform 1">
                    <a:extLst>
                      <a:ext uri="{FF2B5EF4-FFF2-40B4-BE49-F238E27FC236}">
                        <a16:creationId xmlns:a16="http://schemas.microsoft.com/office/drawing/2014/main" id="{AF78F6CA-38C7-434B-AE80-0FCE7D67A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350" y="3074988"/>
                    <a:ext cx="157163" cy="190500"/>
                  </a:xfrm>
                  <a:custGeom>
                    <a:gdLst>
                      <a:gd name="T0" fmla="*/ 31 w 435"/>
                      <a:gd name="T1" fmla="*/ 464 h 528"/>
                      <a:gd name="T2" fmla="*/ 31 w 435"/>
                      <a:gd name="T3" fmla="*/ 464 h 528"/>
                      <a:gd name="T4" fmla="*/ 31 w 435"/>
                      <a:gd name="T5" fmla="*/ 496 h 528"/>
                      <a:gd name="T6" fmla="*/ 31 w 435"/>
                      <a:gd name="T7" fmla="*/ 496 h 528"/>
                      <a:gd name="T8" fmla="*/ 31 w 435"/>
                      <a:gd name="T9" fmla="*/ 496 h 528"/>
                      <a:gd name="T10" fmla="*/ 31 w 435"/>
                      <a:gd name="T11" fmla="*/ 527 h 528"/>
                      <a:gd name="T12" fmla="*/ 62 w 435"/>
                      <a:gd name="T13" fmla="*/ 527 h 528"/>
                      <a:gd name="T14" fmla="*/ 62 w 435"/>
                      <a:gd name="T15" fmla="*/ 496 h 528"/>
                      <a:gd name="T16" fmla="*/ 93 w 435"/>
                      <a:gd name="T17" fmla="*/ 496 h 528"/>
                      <a:gd name="T18" fmla="*/ 124 w 435"/>
                      <a:gd name="T19" fmla="*/ 496 h 528"/>
                      <a:gd name="T20" fmla="*/ 155 w 435"/>
                      <a:gd name="T21" fmla="*/ 434 h 528"/>
                      <a:gd name="T22" fmla="*/ 155 w 435"/>
                      <a:gd name="T23" fmla="*/ 434 h 528"/>
                      <a:gd name="T24" fmla="*/ 186 w 435"/>
                      <a:gd name="T25" fmla="*/ 434 h 528"/>
                      <a:gd name="T26" fmla="*/ 216 w 435"/>
                      <a:gd name="T27" fmla="*/ 434 h 528"/>
                      <a:gd name="T28" fmla="*/ 216 w 435"/>
                      <a:gd name="T29" fmla="*/ 464 h 528"/>
                      <a:gd name="T30" fmla="*/ 279 w 435"/>
                      <a:gd name="T31" fmla="*/ 434 h 528"/>
                      <a:gd name="T32" fmla="*/ 279 w 435"/>
                      <a:gd name="T33" fmla="*/ 434 h 528"/>
                      <a:gd name="T34" fmla="*/ 279 w 435"/>
                      <a:gd name="T35" fmla="*/ 434 h 528"/>
                      <a:gd name="T36" fmla="*/ 279 w 435"/>
                      <a:gd name="T37" fmla="*/ 403 h 528"/>
                      <a:gd name="T38" fmla="*/ 341 w 435"/>
                      <a:gd name="T39" fmla="*/ 372 h 528"/>
                      <a:gd name="T40" fmla="*/ 341 w 435"/>
                      <a:gd name="T41" fmla="*/ 372 h 528"/>
                      <a:gd name="T42" fmla="*/ 341 w 435"/>
                      <a:gd name="T43" fmla="*/ 372 h 528"/>
                      <a:gd name="T44" fmla="*/ 341 w 435"/>
                      <a:gd name="T45" fmla="*/ 310 h 528"/>
                      <a:gd name="T46" fmla="*/ 372 w 435"/>
                      <a:gd name="T47" fmla="*/ 310 h 528"/>
                      <a:gd name="T48" fmla="*/ 403 w 435"/>
                      <a:gd name="T49" fmla="*/ 279 h 528"/>
                      <a:gd name="T50" fmla="*/ 403 w 435"/>
                      <a:gd name="T51" fmla="*/ 279 h 528"/>
                      <a:gd name="T52" fmla="*/ 403 w 435"/>
                      <a:gd name="T53" fmla="*/ 279 h 528"/>
                      <a:gd name="T54" fmla="*/ 434 w 435"/>
                      <a:gd name="T55" fmla="*/ 248 h 528"/>
                      <a:gd name="T56" fmla="*/ 434 w 435"/>
                      <a:gd name="T57" fmla="*/ 248 h 528"/>
                      <a:gd name="T58" fmla="*/ 434 w 435"/>
                      <a:gd name="T59" fmla="*/ 248 h 528"/>
                      <a:gd name="T60" fmla="*/ 403 w 435"/>
                      <a:gd name="T61" fmla="*/ 216 h 528"/>
                      <a:gd name="T62" fmla="*/ 372 w 435"/>
                      <a:gd name="T63" fmla="*/ 155 h 528"/>
                      <a:gd name="T64" fmla="*/ 341 w 435"/>
                      <a:gd name="T65" fmla="*/ 155 h 528"/>
                      <a:gd name="T66" fmla="*/ 341 w 435"/>
                      <a:gd name="T67" fmla="*/ 124 h 528"/>
                      <a:gd name="T68" fmla="*/ 310 w 435"/>
                      <a:gd name="T69" fmla="*/ 92 h 528"/>
                      <a:gd name="T70" fmla="*/ 279 w 435"/>
                      <a:gd name="T71" fmla="*/ 62 h 528"/>
                      <a:gd name="T72" fmla="*/ 279 w 435"/>
                      <a:gd name="T73" fmla="*/ 31 h 528"/>
                      <a:gd name="T74" fmla="*/ 279 w 435"/>
                      <a:gd name="T75" fmla="*/ 31 h 528"/>
                      <a:gd name="T76" fmla="*/ 279 w 435"/>
                      <a:gd name="T77" fmla="*/ 31 h 528"/>
                      <a:gd name="T78" fmla="*/ 248 w 435"/>
                      <a:gd name="T79" fmla="*/ 0 h 528"/>
                      <a:gd name="T80" fmla="*/ 248 w 435"/>
                      <a:gd name="T81" fmla="*/ 0 h 528"/>
                      <a:gd name="T82" fmla="*/ 216 w 435"/>
                      <a:gd name="T83" fmla="*/ 0 h 528"/>
                      <a:gd name="T84" fmla="*/ 186 w 435"/>
                      <a:gd name="T85" fmla="*/ 31 h 528"/>
                      <a:gd name="T86" fmla="*/ 186 w 435"/>
                      <a:gd name="T87" fmla="*/ 31 h 528"/>
                      <a:gd name="T88" fmla="*/ 186 w 435"/>
                      <a:gd name="T89" fmla="*/ 31 h 528"/>
                      <a:gd name="T90" fmla="*/ 155 w 435"/>
                      <a:gd name="T91" fmla="*/ 31 h 528"/>
                      <a:gd name="T92" fmla="*/ 155 w 435"/>
                      <a:gd name="T93" fmla="*/ 0 h 528"/>
                      <a:gd name="T94" fmla="*/ 155 w 435"/>
                      <a:gd name="T95" fmla="*/ 0 h 528"/>
                      <a:gd name="T96" fmla="*/ 155 w 435"/>
                      <a:gd name="T97" fmla="*/ 0 h 528"/>
                      <a:gd name="T98" fmla="*/ 93 w 435"/>
                      <a:gd name="T99" fmla="*/ 31 h 528"/>
                      <a:gd name="T100" fmla="*/ 62 w 435"/>
                      <a:gd name="T101" fmla="*/ 31 h 528"/>
                      <a:gd name="T102" fmla="*/ 62 w 435"/>
                      <a:gd name="T103" fmla="*/ 248 h 528"/>
                      <a:gd name="T104" fmla="*/ 0 w 435"/>
                      <a:gd name="T105" fmla="*/ 248 h 528"/>
                      <a:gd name="T106" fmla="*/ 0 w 435"/>
                      <a:gd name="T107" fmla="*/ 403 h 528"/>
                      <a:gd name="T108" fmla="*/ 0 w 435"/>
                      <a:gd name="T109" fmla="*/ 403 h 528"/>
                      <a:gd name="T110" fmla="*/ 0 w 435"/>
                      <a:gd name="T111" fmla="*/ 403 h 528"/>
                      <a:gd name="T112" fmla="*/ 31 w 435"/>
                      <a:gd name="T113" fmla="*/ 464 h 52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35" h="528">
                        <a:moveTo>
                          <a:pt x="31" y="464"/>
                        </a:moveTo>
                        <a:lnTo>
                          <a:pt x="31" y="464"/>
                        </a:lnTo>
                        <a:cubicBezTo>
                          <a:pt x="31" y="464"/>
                          <a:pt x="31" y="464"/>
                          <a:pt x="31" y="496"/>
                        </a:cubicBezTo>
                        <a:lnTo>
                          <a:pt x="31" y="496"/>
                        </a:lnTo>
                        <a:lnTo>
                          <a:pt x="31" y="496"/>
                        </a:lnTo>
                        <a:cubicBezTo>
                          <a:pt x="31" y="496"/>
                          <a:pt x="31" y="496"/>
                          <a:pt x="31" y="527"/>
                        </a:cubicBezTo>
                        <a:cubicBezTo>
                          <a:pt x="62" y="527"/>
                          <a:pt x="62" y="527"/>
                          <a:pt x="62" y="527"/>
                        </a:cubicBezTo>
                        <a:lnTo>
                          <a:pt x="62" y="496"/>
                        </a:lnTo>
                        <a:cubicBezTo>
                          <a:pt x="93" y="496"/>
                          <a:pt x="93" y="496"/>
                          <a:pt x="93" y="496"/>
                        </a:cubicBezTo>
                        <a:cubicBezTo>
                          <a:pt x="93" y="496"/>
                          <a:pt x="93" y="496"/>
                          <a:pt x="124" y="496"/>
                        </a:cubicBezTo>
                        <a:cubicBezTo>
                          <a:pt x="124" y="434"/>
                          <a:pt x="124" y="434"/>
                          <a:pt x="155" y="434"/>
                        </a:cubicBezTo>
                        <a:lnTo>
                          <a:pt x="155" y="434"/>
                        </a:lnTo>
                        <a:lnTo>
                          <a:pt x="186" y="434"/>
                        </a:lnTo>
                        <a:cubicBezTo>
                          <a:pt x="186" y="434"/>
                          <a:pt x="186" y="434"/>
                          <a:pt x="216" y="434"/>
                        </a:cubicBezTo>
                        <a:cubicBezTo>
                          <a:pt x="216" y="464"/>
                          <a:pt x="216" y="464"/>
                          <a:pt x="216" y="464"/>
                        </a:cubicBezTo>
                        <a:cubicBezTo>
                          <a:pt x="216" y="464"/>
                          <a:pt x="248" y="434"/>
                          <a:pt x="279" y="434"/>
                        </a:cubicBezTo>
                        <a:lnTo>
                          <a:pt x="279" y="434"/>
                        </a:lnTo>
                        <a:lnTo>
                          <a:pt x="279" y="434"/>
                        </a:lnTo>
                        <a:cubicBezTo>
                          <a:pt x="279" y="403"/>
                          <a:pt x="279" y="403"/>
                          <a:pt x="279" y="403"/>
                        </a:cubicBezTo>
                        <a:cubicBezTo>
                          <a:pt x="310" y="372"/>
                          <a:pt x="310" y="372"/>
                          <a:pt x="341" y="372"/>
                        </a:cubicBezTo>
                        <a:lnTo>
                          <a:pt x="341" y="372"/>
                        </a:lnTo>
                        <a:lnTo>
                          <a:pt x="341" y="372"/>
                        </a:lnTo>
                        <a:cubicBezTo>
                          <a:pt x="341" y="340"/>
                          <a:pt x="341" y="340"/>
                          <a:pt x="341" y="310"/>
                        </a:cubicBezTo>
                        <a:cubicBezTo>
                          <a:pt x="372" y="310"/>
                          <a:pt x="372" y="310"/>
                          <a:pt x="372" y="310"/>
                        </a:cubicBezTo>
                        <a:cubicBezTo>
                          <a:pt x="372" y="310"/>
                          <a:pt x="372" y="310"/>
                          <a:pt x="403" y="279"/>
                        </a:cubicBezTo>
                        <a:lnTo>
                          <a:pt x="403" y="279"/>
                        </a:lnTo>
                        <a:lnTo>
                          <a:pt x="403" y="279"/>
                        </a:lnTo>
                        <a:cubicBezTo>
                          <a:pt x="403" y="248"/>
                          <a:pt x="434" y="248"/>
                          <a:pt x="434" y="248"/>
                        </a:cubicBezTo>
                        <a:lnTo>
                          <a:pt x="434" y="248"/>
                        </a:lnTo>
                        <a:lnTo>
                          <a:pt x="434" y="248"/>
                        </a:lnTo>
                        <a:cubicBezTo>
                          <a:pt x="434" y="248"/>
                          <a:pt x="403" y="248"/>
                          <a:pt x="403" y="216"/>
                        </a:cubicBezTo>
                        <a:cubicBezTo>
                          <a:pt x="372" y="186"/>
                          <a:pt x="372" y="186"/>
                          <a:pt x="372" y="155"/>
                        </a:cubicBezTo>
                        <a:cubicBezTo>
                          <a:pt x="372" y="155"/>
                          <a:pt x="372" y="155"/>
                          <a:pt x="341" y="155"/>
                        </a:cubicBezTo>
                        <a:cubicBezTo>
                          <a:pt x="341" y="124"/>
                          <a:pt x="341" y="124"/>
                          <a:pt x="341" y="124"/>
                        </a:cubicBezTo>
                        <a:cubicBezTo>
                          <a:pt x="341" y="124"/>
                          <a:pt x="310" y="124"/>
                          <a:pt x="310" y="92"/>
                        </a:cubicBezTo>
                        <a:cubicBezTo>
                          <a:pt x="279" y="92"/>
                          <a:pt x="279" y="62"/>
                          <a:pt x="279" y="62"/>
                        </a:cubicBezTo>
                        <a:lnTo>
                          <a:pt x="279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cubicBezTo>
                          <a:pt x="248" y="31"/>
                          <a:pt x="248" y="0"/>
                          <a:pt x="248" y="0"/>
                        </a:cubicBezTo>
                        <a:lnTo>
                          <a:pt x="248" y="0"/>
                        </a:lnTo>
                        <a:lnTo>
                          <a:pt x="216" y="0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55" y="31"/>
                          <a:pt x="155" y="31"/>
                          <a:pt x="155" y="31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93" y="31"/>
                        </a:cubicBezTo>
                        <a:lnTo>
                          <a:pt x="62" y="31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cubicBezTo>
                          <a:pt x="0" y="248"/>
                          <a:pt x="0" y="248"/>
                          <a:pt x="0" y="248"/>
                        </a:cubicBezTo>
                        <a:cubicBezTo>
                          <a:pt x="0" y="403"/>
                          <a:pt x="0" y="403"/>
                          <a:pt x="0" y="403"/>
                        </a:cubicBezTo>
                        <a:lnTo>
                          <a:pt x="0" y="403"/>
                        </a:lnTo>
                        <a:lnTo>
                          <a:pt x="0" y="403"/>
                        </a:lnTo>
                        <a:cubicBezTo>
                          <a:pt x="31" y="434"/>
                          <a:pt x="31" y="434"/>
                          <a:pt x="31" y="46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/>
                    </a:endParaRPr>
                  </a:p>
                </p:txBody>
              </p:sp>
              <p:sp>
                <p:nvSpPr>
                  <p:cNvPr id="38" name="Freeform 2">
                    <a:extLst>
                      <a:ext uri="{FF2B5EF4-FFF2-40B4-BE49-F238E27FC236}">
                        <a16:creationId xmlns:a16="http://schemas.microsoft.com/office/drawing/2014/main" id="{5419D65B-18A9-4B41-AA95-10936D13B0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2740025"/>
                    <a:ext cx="1588" cy="11113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31 h 32"/>
                      <a:gd name="T6" fmla="*/ 0 w 1"/>
                      <a:gd name="T7" fmla="*/ 0 h 32"/>
                      <a:gd name="T8" fmla="*/ 0 w 1"/>
                      <a:gd name="T9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39" name="Freeform 3">
                    <a:extLst>
                      <a:ext uri="{FF2B5EF4-FFF2-40B4-BE49-F238E27FC236}">
                        <a16:creationId xmlns:a16="http://schemas.microsoft.com/office/drawing/2014/main" id="{86D6989E-5DC4-4222-AC1D-5D94FD6027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2571750"/>
                    <a:ext cx="123825" cy="179388"/>
                  </a:xfrm>
                  <a:custGeom>
                    <a:gdLst>
                      <a:gd name="T0" fmla="*/ 62 w 342"/>
                      <a:gd name="T1" fmla="*/ 496 h 497"/>
                      <a:gd name="T2" fmla="*/ 93 w 342"/>
                      <a:gd name="T3" fmla="*/ 465 h 497"/>
                      <a:gd name="T4" fmla="*/ 124 w 342"/>
                      <a:gd name="T5" fmla="*/ 465 h 497"/>
                      <a:gd name="T6" fmla="*/ 124 w 342"/>
                      <a:gd name="T7" fmla="*/ 465 h 497"/>
                      <a:gd name="T8" fmla="*/ 124 w 342"/>
                      <a:gd name="T9" fmla="*/ 465 h 497"/>
                      <a:gd name="T10" fmla="*/ 186 w 342"/>
                      <a:gd name="T11" fmla="*/ 465 h 497"/>
                      <a:gd name="T12" fmla="*/ 217 w 342"/>
                      <a:gd name="T13" fmla="*/ 434 h 497"/>
                      <a:gd name="T14" fmla="*/ 217 w 342"/>
                      <a:gd name="T15" fmla="*/ 372 h 497"/>
                      <a:gd name="T16" fmla="*/ 217 w 342"/>
                      <a:gd name="T17" fmla="*/ 310 h 497"/>
                      <a:gd name="T18" fmla="*/ 248 w 342"/>
                      <a:gd name="T19" fmla="*/ 310 h 497"/>
                      <a:gd name="T20" fmla="*/ 248 w 342"/>
                      <a:gd name="T21" fmla="*/ 279 h 497"/>
                      <a:gd name="T22" fmla="*/ 279 w 342"/>
                      <a:gd name="T23" fmla="*/ 248 h 497"/>
                      <a:gd name="T24" fmla="*/ 279 w 342"/>
                      <a:gd name="T25" fmla="*/ 248 h 497"/>
                      <a:gd name="T26" fmla="*/ 310 w 342"/>
                      <a:gd name="T27" fmla="*/ 155 h 497"/>
                      <a:gd name="T28" fmla="*/ 341 w 342"/>
                      <a:gd name="T29" fmla="*/ 31 h 497"/>
                      <a:gd name="T30" fmla="*/ 310 w 342"/>
                      <a:gd name="T31" fmla="*/ 0 h 497"/>
                      <a:gd name="T32" fmla="*/ 279 w 342"/>
                      <a:gd name="T33" fmla="*/ 0 h 497"/>
                      <a:gd name="T34" fmla="*/ 248 w 342"/>
                      <a:gd name="T35" fmla="*/ 93 h 497"/>
                      <a:gd name="T36" fmla="*/ 248 w 342"/>
                      <a:gd name="T37" fmla="*/ 124 h 497"/>
                      <a:gd name="T38" fmla="*/ 186 w 342"/>
                      <a:gd name="T39" fmla="*/ 186 h 497"/>
                      <a:gd name="T40" fmla="*/ 186 w 342"/>
                      <a:gd name="T41" fmla="*/ 124 h 497"/>
                      <a:gd name="T42" fmla="*/ 155 w 342"/>
                      <a:gd name="T43" fmla="*/ 124 h 497"/>
                      <a:gd name="T44" fmla="*/ 155 w 342"/>
                      <a:gd name="T45" fmla="*/ 186 h 497"/>
                      <a:gd name="T46" fmla="*/ 155 w 342"/>
                      <a:gd name="T47" fmla="*/ 186 h 497"/>
                      <a:gd name="T48" fmla="*/ 155 w 342"/>
                      <a:gd name="T49" fmla="*/ 248 h 497"/>
                      <a:gd name="T50" fmla="*/ 155 w 342"/>
                      <a:gd name="T51" fmla="*/ 310 h 497"/>
                      <a:gd name="T52" fmla="*/ 124 w 342"/>
                      <a:gd name="T53" fmla="*/ 403 h 497"/>
                      <a:gd name="T54" fmla="*/ 124 w 342"/>
                      <a:gd name="T55" fmla="*/ 403 h 497"/>
                      <a:gd name="T56" fmla="*/ 93 w 342"/>
                      <a:gd name="T57" fmla="*/ 403 h 497"/>
                      <a:gd name="T58" fmla="*/ 62 w 342"/>
                      <a:gd name="T59" fmla="*/ 403 h 497"/>
                      <a:gd name="T60" fmla="*/ 62 w 342"/>
                      <a:gd name="T61" fmla="*/ 403 h 497"/>
                      <a:gd name="T62" fmla="*/ 31 w 342"/>
                      <a:gd name="T63" fmla="*/ 403 h 497"/>
                      <a:gd name="T64" fmla="*/ 31 w 342"/>
                      <a:gd name="T65" fmla="*/ 434 h 497"/>
                      <a:gd name="T66" fmla="*/ 62 w 342"/>
                      <a:gd name="T67" fmla="*/ 465 h 49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42" h="497">
                        <a:moveTo>
                          <a:pt x="62" y="496"/>
                        </a:moveTo>
                        <a:lnTo>
                          <a:pt x="62" y="496"/>
                        </a:lnTo>
                        <a:cubicBezTo>
                          <a:pt x="62" y="465"/>
                          <a:pt x="62" y="465"/>
                          <a:pt x="62" y="465"/>
                        </a:cubicBezTo>
                        <a:cubicBezTo>
                          <a:pt x="93" y="465"/>
                          <a:pt x="93" y="465"/>
                          <a:pt x="93" y="465"/>
                        </a:cubicBezTo>
                        <a:lnTo>
                          <a:pt x="93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cubicBezTo>
                          <a:pt x="155" y="465"/>
                          <a:pt x="155" y="465"/>
                          <a:pt x="155" y="465"/>
                        </a:cubicBezTo>
                        <a:lnTo>
                          <a:pt x="186" y="465"/>
                        </a:lnTo>
                        <a:lnTo>
                          <a:pt x="186" y="434"/>
                        </a:lnTo>
                        <a:lnTo>
                          <a:pt x="217" y="434"/>
                        </a:lnTo>
                        <a:lnTo>
                          <a:pt x="217" y="403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cubicBezTo>
                          <a:pt x="217" y="341"/>
                          <a:pt x="217" y="341"/>
                          <a:pt x="217" y="310"/>
                        </a:cubicBezTo>
                        <a:cubicBezTo>
                          <a:pt x="248" y="310"/>
                          <a:pt x="248" y="310"/>
                          <a:pt x="248" y="310"/>
                        </a:cubicBezTo>
                        <a:lnTo>
                          <a:pt x="248" y="310"/>
                        </a:lnTo>
                        <a:cubicBezTo>
                          <a:pt x="248" y="310"/>
                          <a:pt x="248" y="310"/>
                          <a:pt x="248" y="279"/>
                        </a:cubicBezTo>
                        <a:lnTo>
                          <a:pt x="248" y="279"/>
                        </a:lnTo>
                        <a:cubicBezTo>
                          <a:pt x="248" y="279"/>
                          <a:pt x="248" y="248"/>
                          <a:pt x="279" y="248"/>
                        </a:cubicBezTo>
                        <a:lnTo>
                          <a:pt x="279" y="248"/>
                        </a:lnTo>
                        <a:lnTo>
                          <a:pt x="279" y="248"/>
                        </a:lnTo>
                        <a:lnTo>
                          <a:pt x="279" y="248"/>
                        </a:lnTo>
                        <a:lnTo>
                          <a:pt x="279" y="217"/>
                        </a:lnTo>
                        <a:cubicBezTo>
                          <a:pt x="310" y="186"/>
                          <a:pt x="310" y="155"/>
                          <a:pt x="310" y="155"/>
                        </a:cubicBezTo>
                        <a:cubicBezTo>
                          <a:pt x="310" y="93"/>
                          <a:pt x="310" y="62"/>
                          <a:pt x="341" y="31"/>
                        </a:cubicBezTo>
                        <a:lnTo>
                          <a:pt x="341" y="31"/>
                        </a:lnTo>
                        <a:cubicBezTo>
                          <a:pt x="341" y="31"/>
                          <a:pt x="341" y="0"/>
                          <a:pt x="310" y="0"/>
                        </a:cubicBezTo>
                        <a:lnTo>
                          <a:pt x="310" y="0"/>
                        </a:ln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48" y="62"/>
                          <a:pt x="248" y="62"/>
                          <a:pt x="248" y="62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lnTo>
                          <a:pt x="248" y="93"/>
                        </a:ln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17" y="124"/>
                          <a:pt x="217" y="124"/>
                          <a:pt x="217" y="124"/>
                        </a:cubicBezTo>
                        <a:cubicBezTo>
                          <a:pt x="186" y="186"/>
                          <a:pt x="186" y="186"/>
                          <a:pt x="186" y="186"/>
                        </a:cubicBezTo>
                        <a:cubicBezTo>
                          <a:pt x="217" y="124"/>
                          <a:pt x="217" y="124"/>
                          <a:pt x="217" y="124"/>
                        </a:cubicBezTo>
                        <a:cubicBezTo>
                          <a:pt x="186" y="124"/>
                          <a:pt x="186" y="124"/>
                          <a:pt x="186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55"/>
                          <a:pt x="155" y="155"/>
                          <a:pt x="155" y="186"/>
                        </a:cubicBezTo>
                        <a:lnTo>
                          <a:pt x="155" y="186"/>
                        </a:lnTo>
                        <a:lnTo>
                          <a:pt x="155" y="186"/>
                        </a:lnTo>
                        <a:cubicBezTo>
                          <a:pt x="155" y="186"/>
                          <a:pt x="155" y="217"/>
                          <a:pt x="124" y="217"/>
                        </a:cubicBezTo>
                        <a:cubicBezTo>
                          <a:pt x="155" y="217"/>
                          <a:pt x="155" y="248"/>
                          <a:pt x="155" y="248"/>
                        </a:cubicBezTo>
                        <a:cubicBezTo>
                          <a:pt x="155" y="248"/>
                          <a:pt x="155" y="248"/>
                          <a:pt x="155" y="279"/>
                        </a:cubicBezTo>
                        <a:lnTo>
                          <a:pt x="155" y="310"/>
                        </a:lnTo>
                        <a:lnTo>
                          <a:pt x="155" y="341"/>
                        </a:lnTo>
                        <a:cubicBezTo>
                          <a:pt x="155" y="372"/>
                          <a:pt x="124" y="372"/>
                          <a:pt x="124" y="403"/>
                        </a:cubicBezTo>
                        <a:lnTo>
                          <a:pt x="124" y="403"/>
                        </a:lnTo>
                        <a:lnTo>
                          <a:pt x="124" y="403"/>
                        </a:lnTo>
                        <a:cubicBezTo>
                          <a:pt x="93" y="403"/>
                          <a:pt x="93" y="403"/>
                          <a:pt x="93" y="403"/>
                        </a:cubicBezTo>
                        <a:lnTo>
                          <a:pt x="93" y="403"/>
                        </a:lnTo>
                        <a:cubicBezTo>
                          <a:pt x="62" y="403"/>
                          <a:pt x="62" y="403"/>
                          <a:pt x="62" y="403"/>
                        </a:cubicBez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31" y="403"/>
                        </a:lnTo>
                        <a:cubicBezTo>
                          <a:pt x="0" y="403"/>
                          <a:pt x="0" y="403"/>
                          <a:pt x="0" y="403"/>
                        </a:cubicBezTo>
                        <a:cubicBezTo>
                          <a:pt x="31" y="434"/>
                          <a:pt x="31" y="434"/>
                          <a:pt x="31" y="434"/>
                        </a:cubicBezTo>
                        <a:cubicBezTo>
                          <a:pt x="31" y="496"/>
                          <a:pt x="31" y="496"/>
                          <a:pt x="31" y="496"/>
                        </a:cubicBezTo>
                        <a:cubicBezTo>
                          <a:pt x="62" y="465"/>
                          <a:pt x="62" y="465"/>
                          <a:pt x="62" y="465"/>
                        </a:cubicBezTo>
                        <a:lnTo>
                          <a:pt x="62" y="49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0" name="Freeform 4">
                    <a:extLst>
                      <a:ext uri="{FF2B5EF4-FFF2-40B4-BE49-F238E27FC236}">
                        <a16:creationId xmlns:a16="http://schemas.microsoft.com/office/drawing/2014/main" id="{8C6DD615-F5D5-4091-A242-529EB62DD7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70325" y="2616200"/>
                    <a:ext cx="11113" cy="1588"/>
                  </a:xfrm>
                  <a:custGeom>
                    <a:gdLst>
                      <a:gd name="T0" fmla="*/ 32 w 33"/>
                      <a:gd name="T1" fmla="*/ 0 h 1"/>
                      <a:gd name="T2" fmla="*/ 32 w 33"/>
                      <a:gd name="T3" fmla="*/ 0 h 1"/>
                      <a:gd name="T4" fmla="*/ 0 w 33"/>
                      <a:gd name="T5" fmla="*/ 0 h 1"/>
                      <a:gd name="T6" fmla="*/ 0 w 33"/>
                      <a:gd name="T7" fmla="*/ 0 h 1"/>
                      <a:gd name="T8" fmla="*/ 32 w 33"/>
                      <a:gd name="T9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1">
                        <a:moveTo>
                          <a:pt x="32" y="0"/>
                        </a:moveTo>
                        <a:lnTo>
                          <a:pt x="32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32" y="0"/>
                          <a:pt x="32" y="0"/>
                          <a:pt x="3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1" name="Freeform 5">
                    <a:extLst>
                      <a:ext uri="{FF2B5EF4-FFF2-40B4-BE49-F238E27FC236}">
                        <a16:creationId xmlns:a16="http://schemas.microsoft.com/office/drawing/2014/main" id="{C2F3799E-262D-448E-AA59-F0DD374078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9825" y="2114550"/>
                    <a:ext cx="290513" cy="246063"/>
                  </a:xfrm>
                  <a:custGeom>
                    <a:gdLst>
                      <a:gd name="T0" fmla="*/ 341 w 806"/>
                      <a:gd name="T1" fmla="*/ 588 h 683"/>
                      <a:gd name="T2" fmla="*/ 341 w 806"/>
                      <a:gd name="T3" fmla="*/ 619 h 683"/>
                      <a:gd name="T4" fmla="*/ 403 w 806"/>
                      <a:gd name="T5" fmla="*/ 619 h 683"/>
                      <a:gd name="T6" fmla="*/ 403 w 806"/>
                      <a:gd name="T7" fmla="*/ 619 h 683"/>
                      <a:gd name="T8" fmla="*/ 435 w 806"/>
                      <a:gd name="T9" fmla="*/ 619 h 683"/>
                      <a:gd name="T10" fmla="*/ 465 w 806"/>
                      <a:gd name="T11" fmla="*/ 650 h 683"/>
                      <a:gd name="T12" fmla="*/ 496 w 806"/>
                      <a:gd name="T13" fmla="*/ 619 h 683"/>
                      <a:gd name="T14" fmla="*/ 527 w 806"/>
                      <a:gd name="T15" fmla="*/ 588 h 683"/>
                      <a:gd name="T16" fmla="*/ 619 w 806"/>
                      <a:gd name="T17" fmla="*/ 619 h 683"/>
                      <a:gd name="T18" fmla="*/ 619 w 806"/>
                      <a:gd name="T19" fmla="*/ 619 h 683"/>
                      <a:gd name="T20" fmla="*/ 650 w 806"/>
                      <a:gd name="T21" fmla="*/ 588 h 683"/>
                      <a:gd name="T22" fmla="*/ 681 w 806"/>
                      <a:gd name="T23" fmla="*/ 588 h 683"/>
                      <a:gd name="T24" fmla="*/ 681 w 806"/>
                      <a:gd name="T25" fmla="*/ 558 h 683"/>
                      <a:gd name="T26" fmla="*/ 681 w 806"/>
                      <a:gd name="T27" fmla="*/ 526 h 683"/>
                      <a:gd name="T28" fmla="*/ 743 w 806"/>
                      <a:gd name="T29" fmla="*/ 465 h 683"/>
                      <a:gd name="T30" fmla="*/ 774 w 806"/>
                      <a:gd name="T31" fmla="*/ 403 h 683"/>
                      <a:gd name="T32" fmla="*/ 805 w 806"/>
                      <a:gd name="T33" fmla="*/ 372 h 683"/>
                      <a:gd name="T34" fmla="*/ 805 w 806"/>
                      <a:gd name="T35" fmla="*/ 187 h 683"/>
                      <a:gd name="T36" fmla="*/ 774 w 806"/>
                      <a:gd name="T37" fmla="*/ 155 h 683"/>
                      <a:gd name="T38" fmla="*/ 774 w 806"/>
                      <a:gd name="T39" fmla="*/ 93 h 683"/>
                      <a:gd name="T40" fmla="*/ 774 w 806"/>
                      <a:gd name="T41" fmla="*/ 93 h 683"/>
                      <a:gd name="T42" fmla="*/ 743 w 806"/>
                      <a:gd name="T43" fmla="*/ 63 h 683"/>
                      <a:gd name="T44" fmla="*/ 743 w 806"/>
                      <a:gd name="T45" fmla="*/ 63 h 683"/>
                      <a:gd name="T46" fmla="*/ 681 w 806"/>
                      <a:gd name="T47" fmla="*/ 31 h 683"/>
                      <a:gd name="T48" fmla="*/ 619 w 806"/>
                      <a:gd name="T49" fmla="*/ 0 h 683"/>
                      <a:gd name="T50" fmla="*/ 559 w 806"/>
                      <a:gd name="T51" fmla="*/ 63 h 683"/>
                      <a:gd name="T52" fmla="*/ 341 w 806"/>
                      <a:gd name="T53" fmla="*/ 217 h 683"/>
                      <a:gd name="T54" fmla="*/ 279 w 806"/>
                      <a:gd name="T55" fmla="*/ 279 h 683"/>
                      <a:gd name="T56" fmla="*/ 217 w 806"/>
                      <a:gd name="T57" fmla="*/ 372 h 683"/>
                      <a:gd name="T58" fmla="*/ 217 w 806"/>
                      <a:gd name="T59" fmla="*/ 403 h 683"/>
                      <a:gd name="T60" fmla="*/ 187 w 806"/>
                      <a:gd name="T61" fmla="*/ 496 h 683"/>
                      <a:gd name="T62" fmla="*/ 124 w 806"/>
                      <a:gd name="T63" fmla="*/ 526 h 683"/>
                      <a:gd name="T64" fmla="*/ 63 w 806"/>
                      <a:gd name="T65" fmla="*/ 526 h 683"/>
                      <a:gd name="T66" fmla="*/ 31 w 806"/>
                      <a:gd name="T67" fmla="*/ 526 h 683"/>
                      <a:gd name="T68" fmla="*/ 0 w 806"/>
                      <a:gd name="T69" fmla="*/ 558 h 683"/>
                      <a:gd name="T70" fmla="*/ 0 w 806"/>
                      <a:gd name="T71" fmla="*/ 558 h 683"/>
                      <a:gd name="T72" fmla="*/ 0 w 806"/>
                      <a:gd name="T73" fmla="*/ 588 h 683"/>
                      <a:gd name="T74" fmla="*/ 31 w 806"/>
                      <a:gd name="T75" fmla="*/ 619 h 683"/>
                      <a:gd name="T76" fmla="*/ 31 w 806"/>
                      <a:gd name="T77" fmla="*/ 650 h 683"/>
                      <a:gd name="T78" fmla="*/ 31 w 806"/>
                      <a:gd name="T79" fmla="*/ 650 h 683"/>
                      <a:gd name="T80" fmla="*/ 63 w 806"/>
                      <a:gd name="T81" fmla="*/ 650 h 683"/>
                      <a:gd name="T82" fmla="*/ 93 w 806"/>
                      <a:gd name="T83" fmla="*/ 650 h 683"/>
                      <a:gd name="T84" fmla="*/ 93 w 806"/>
                      <a:gd name="T85" fmla="*/ 682 h 683"/>
                      <a:gd name="T86" fmla="*/ 124 w 806"/>
                      <a:gd name="T87" fmla="*/ 650 h 683"/>
                      <a:gd name="T88" fmla="*/ 155 w 806"/>
                      <a:gd name="T89" fmla="*/ 650 h 683"/>
                      <a:gd name="T90" fmla="*/ 155 w 806"/>
                      <a:gd name="T91" fmla="*/ 650 h 683"/>
                      <a:gd name="T92" fmla="*/ 187 w 806"/>
                      <a:gd name="T93" fmla="*/ 588 h 683"/>
                      <a:gd name="T94" fmla="*/ 248 w 806"/>
                      <a:gd name="T95" fmla="*/ 588 h 683"/>
                      <a:gd name="T96" fmla="*/ 279 w 806"/>
                      <a:gd name="T97" fmla="*/ 588 h 683"/>
                      <a:gd name="T98" fmla="*/ 279 w 806"/>
                      <a:gd name="T99" fmla="*/ 588 h 683"/>
                      <a:gd name="T100" fmla="*/ 311 w 806"/>
                      <a:gd name="T101" fmla="*/ 588 h 6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805" h="683">
                        <a:moveTo>
                          <a:pt x="341" y="588"/>
                        </a:moveTo>
                        <a:lnTo>
                          <a:pt x="341" y="588"/>
                        </a:lnTo>
                        <a:lnTo>
                          <a:pt x="341" y="619"/>
                        </a:lnTo>
                        <a:lnTo>
                          <a:pt x="341" y="619"/>
                        </a:lnTo>
                        <a:lnTo>
                          <a:pt x="341" y="619"/>
                        </a:lnTo>
                        <a:cubicBezTo>
                          <a:pt x="372" y="619"/>
                          <a:pt x="372" y="619"/>
                          <a:pt x="403" y="619"/>
                        </a:cubicBezTo>
                        <a:lnTo>
                          <a:pt x="403" y="619"/>
                        </a:lnTo>
                        <a:lnTo>
                          <a:pt x="403" y="619"/>
                        </a:lnTo>
                        <a:cubicBezTo>
                          <a:pt x="403" y="619"/>
                          <a:pt x="403" y="619"/>
                          <a:pt x="435" y="619"/>
                        </a:cubicBezTo>
                        <a:lnTo>
                          <a:pt x="435" y="619"/>
                        </a:lnTo>
                        <a:cubicBezTo>
                          <a:pt x="435" y="650"/>
                          <a:pt x="465" y="650"/>
                          <a:pt x="465" y="650"/>
                        </a:cubicBezTo>
                        <a:lnTo>
                          <a:pt x="465" y="650"/>
                        </a:lnTo>
                        <a:cubicBezTo>
                          <a:pt x="465" y="650"/>
                          <a:pt x="496" y="650"/>
                          <a:pt x="496" y="619"/>
                        </a:cubicBezTo>
                        <a:lnTo>
                          <a:pt x="496" y="619"/>
                        </a:lnTo>
                        <a:cubicBezTo>
                          <a:pt x="496" y="619"/>
                          <a:pt x="496" y="619"/>
                          <a:pt x="527" y="619"/>
                        </a:cubicBezTo>
                        <a:cubicBezTo>
                          <a:pt x="527" y="619"/>
                          <a:pt x="527" y="619"/>
                          <a:pt x="527" y="588"/>
                        </a:cubicBezTo>
                        <a:cubicBezTo>
                          <a:pt x="559" y="588"/>
                          <a:pt x="558" y="588"/>
                          <a:pt x="588" y="588"/>
                        </a:cubicBezTo>
                        <a:lnTo>
                          <a:pt x="619" y="619"/>
                        </a:lnTo>
                        <a:lnTo>
                          <a:pt x="619" y="619"/>
                        </a:lnTo>
                        <a:lnTo>
                          <a:pt x="619" y="619"/>
                        </a:lnTo>
                        <a:lnTo>
                          <a:pt x="619" y="619"/>
                        </a:lnTo>
                        <a:cubicBezTo>
                          <a:pt x="619" y="619"/>
                          <a:pt x="650" y="619"/>
                          <a:pt x="650" y="588"/>
                        </a:cubicBezTo>
                        <a:lnTo>
                          <a:pt x="681" y="588"/>
                        </a:lnTo>
                        <a:lnTo>
                          <a:pt x="681" y="588"/>
                        </a:lnTo>
                        <a:lnTo>
                          <a:pt x="681" y="558"/>
                        </a:lnTo>
                        <a:lnTo>
                          <a:pt x="681" y="558"/>
                        </a:lnTo>
                        <a:cubicBezTo>
                          <a:pt x="681" y="496"/>
                          <a:pt x="681" y="496"/>
                          <a:pt x="681" y="496"/>
                        </a:cubicBezTo>
                        <a:cubicBezTo>
                          <a:pt x="681" y="526"/>
                          <a:pt x="681" y="526"/>
                          <a:pt x="681" y="526"/>
                        </a:cubicBezTo>
                        <a:cubicBezTo>
                          <a:pt x="681" y="496"/>
                          <a:pt x="712" y="465"/>
                          <a:pt x="743" y="465"/>
                        </a:cubicBezTo>
                        <a:lnTo>
                          <a:pt x="743" y="465"/>
                        </a:lnTo>
                        <a:cubicBezTo>
                          <a:pt x="743" y="435"/>
                          <a:pt x="774" y="435"/>
                          <a:pt x="774" y="435"/>
                        </a:cubicBezTo>
                        <a:lnTo>
                          <a:pt x="774" y="403"/>
                        </a:lnTo>
                        <a:lnTo>
                          <a:pt x="774" y="403"/>
                        </a:lnTo>
                        <a:cubicBezTo>
                          <a:pt x="774" y="403"/>
                          <a:pt x="805" y="403"/>
                          <a:pt x="805" y="372"/>
                        </a:cubicBezTo>
                        <a:cubicBezTo>
                          <a:pt x="805" y="341"/>
                          <a:pt x="805" y="311"/>
                          <a:pt x="805" y="248"/>
                        </a:cubicBezTo>
                        <a:cubicBezTo>
                          <a:pt x="805" y="217"/>
                          <a:pt x="805" y="217"/>
                          <a:pt x="805" y="187"/>
                        </a:cubicBezTo>
                        <a:lnTo>
                          <a:pt x="774" y="155"/>
                        </a:lnTo>
                        <a:lnTo>
                          <a:pt x="774" y="155"/>
                        </a:lnTo>
                        <a:cubicBezTo>
                          <a:pt x="774" y="124"/>
                          <a:pt x="774" y="124"/>
                          <a:pt x="774" y="93"/>
                        </a:cubicBezTo>
                        <a:lnTo>
                          <a:pt x="774" y="93"/>
                        </a:lnTo>
                        <a:lnTo>
                          <a:pt x="774" y="93"/>
                        </a:lnTo>
                        <a:lnTo>
                          <a:pt x="774" y="93"/>
                        </a:lnTo>
                        <a:cubicBezTo>
                          <a:pt x="774" y="93"/>
                          <a:pt x="774" y="93"/>
                          <a:pt x="774" y="63"/>
                        </a:cubicBezTo>
                        <a:cubicBezTo>
                          <a:pt x="743" y="63"/>
                          <a:pt x="743" y="63"/>
                          <a:pt x="743" y="63"/>
                        </a:cubicBezTo>
                        <a:lnTo>
                          <a:pt x="743" y="63"/>
                        </a:lnTo>
                        <a:lnTo>
                          <a:pt x="743" y="63"/>
                        </a:lnTo>
                        <a:cubicBezTo>
                          <a:pt x="712" y="63"/>
                          <a:pt x="712" y="63"/>
                          <a:pt x="712" y="63"/>
                        </a:cubicBezTo>
                        <a:lnTo>
                          <a:pt x="681" y="31"/>
                        </a:lnTo>
                        <a:cubicBezTo>
                          <a:pt x="681" y="31"/>
                          <a:pt x="650" y="31"/>
                          <a:pt x="650" y="0"/>
                        </a:cubicBezTo>
                        <a:lnTo>
                          <a:pt x="619" y="0"/>
                        </a:lnTo>
                        <a:cubicBezTo>
                          <a:pt x="559" y="63"/>
                          <a:pt x="559" y="63"/>
                          <a:pt x="559" y="63"/>
                        </a:cubicBezTo>
                        <a:lnTo>
                          <a:pt x="559" y="63"/>
                        </a:lnTo>
                        <a:cubicBezTo>
                          <a:pt x="527" y="63"/>
                          <a:pt x="403" y="155"/>
                          <a:pt x="403" y="155"/>
                        </a:cubicBezTo>
                        <a:cubicBezTo>
                          <a:pt x="372" y="187"/>
                          <a:pt x="372" y="187"/>
                          <a:pt x="341" y="217"/>
                        </a:cubicBezTo>
                        <a:lnTo>
                          <a:pt x="341" y="217"/>
                        </a:lnTo>
                        <a:cubicBezTo>
                          <a:pt x="311" y="248"/>
                          <a:pt x="279" y="279"/>
                          <a:pt x="279" y="279"/>
                        </a:cubicBezTo>
                        <a:cubicBezTo>
                          <a:pt x="248" y="279"/>
                          <a:pt x="217" y="279"/>
                          <a:pt x="217" y="279"/>
                        </a:cubicBezTo>
                        <a:cubicBezTo>
                          <a:pt x="217" y="311"/>
                          <a:pt x="217" y="341"/>
                          <a:pt x="217" y="372"/>
                        </a:cubicBezTo>
                        <a:lnTo>
                          <a:pt x="217" y="403"/>
                        </a:lnTo>
                        <a:lnTo>
                          <a:pt x="217" y="403"/>
                        </a:lnTo>
                        <a:cubicBezTo>
                          <a:pt x="187" y="465"/>
                          <a:pt x="187" y="496"/>
                          <a:pt x="187" y="496"/>
                        </a:cubicBezTo>
                        <a:lnTo>
                          <a:pt x="187" y="496"/>
                        </a:lnTo>
                        <a:cubicBezTo>
                          <a:pt x="155" y="526"/>
                          <a:pt x="155" y="526"/>
                          <a:pt x="124" y="526"/>
                        </a:cubicBezTo>
                        <a:lnTo>
                          <a:pt x="124" y="526"/>
                        </a:lnTo>
                        <a:cubicBezTo>
                          <a:pt x="124" y="526"/>
                          <a:pt x="124" y="526"/>
                          <a:pt x="93" y="526"/>
                        </a:cubicBezTo>
                        <a:cubicBezTo>
                          <a:pt x="93" y="526"/>
                          <a:pt x="93" y="526"/>
                          <a:pt x="63" y="526"/>
                        </a:cubicBezTo>
                        <a:lnTo>
                          <a:pt x="63" y="526"/>
                        </a:lnTo>
                        <a:lnTo>
                          <a:pt x="31" y="526"/>
                        </a:lnTo>
                        <a:cubicBezTo>
                          <a:pt x="31" y="526"/>
                          <a:pt x="31" y="526"/>
                          <a:pt x="31" y="558"/>
                        </a:cubicBezTo>
                        <a:cubicBezTo>
                          <a:pt x="31" y="558"/>
                          <a:pt x="31" y="558"/>
                          <a:pt x="0" y="558"/>
                        </a:cubicBezTo>
                        <a:lnTo>
                          <a:pt x="0" y="558"/>
                        </a:lnTo>
                        <a:lnTo>
                          <a:pt x="0" y="558"/>
                        </a:lnTo>
                        <a:lnTo>
                          <a:pt x="0" y="588"/>
                        </a:lnTo>
                        <a:lnTo>
                          <a:pt x="0" y="588"/>
                        </a:lnTo>
                        <a:lnTo>
                          <a:pt x="31" y="588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cubicBezTo>
                          <a:pt x="31" y="619"/>
                          <a:pt x="31" y="619"/>
                          <a:pt x="31" y="650"/>
                        </a:cubicBezTo>
                        <a:lnTo>
                          <a:pt x="31" y="650"/>
                        </a:lnTo>
                        <a:lnTo>
                          <a:pt x="31" y="650"/>
                        </a:lnTo>
                        <a:lnTo>
                          <a:pt x="31" y="650"/>
                        </a:lnTo>
                        <a:cubicBezTo>
                          <a:pt x="63" y="650"/>
                          <a:pt x="63" y="650"/>
                          <a:pt x="63" y="650"/>
                        </a:cubicBezTo>
                        <a:lnTo>
                          <a:pt x="63" y="650"/>
                        </a:lnTo>
                        <a:cubicBezTo>
                          <a:pt x="93" y="650"/>
                          <a:pt x="93" y="650"/>
                          <a:pt x="93" y="650"/>
                        </a:cubicBezTo>
                        <a:cubicBezTo>
                          <a:pt x="93" y="650"/>
                          <a:pt x="93" y="650"/>
                          <a:pt x="93" y="682"/>
                        </a:cubicBezTo>
                        <a:lnTo>
                          <a:pt x="93" y="682"/>
                        </a:lnTo>
                        <a:lnTo>
                          <a:pt x="124" y="650"/>
                        </a:lnTo>
                        <a:lnTo>
                          <a:pt x="124" y="650"/>
                        </a:lnTo>
                        <a:lnTo>
                          <a:pt x="124" y="682"/>
                        </a:lnTo>
                        <a:cubicBezTo>
                          <a:pt x="155" y="650"/>
                          <a:pt x="155" y="650"/>
                          <a:pt x="155" y="650"/>
                        </a:cubicBezTo>
                        <a:lnTo>
                          <a:pt x="155" y="650"/>
                        </a:lnTo>
                        <a:lnTo>
                          <a:pt x="155" y="650"/>
                        </a:lnTo>
                        <a:cubicBezTo>
                          <a:pt x="155" y="619"/>
                          <a:pt x="187" y="588"/>
                          <a:pt x="187" y="588"/>
                        </a:cubicBezTo>
                        <a:lnTo>
                          <a:pt x="187" y="588"/>
                        </a:lnTo>
                        <a:cubicBezTo>
                          <a:pt x="217" y="588"/>
                          <a:pt x="217" y="588"/>
                          <a:pt x="248" y="588"/>
                        </a:cubicBezTo>
                        <a:lnTo>
                          <a:pt x="248" y="588"/>
                        </a:lnTo>
                        <a:cubicBezTo>
                          <a:pt x="248" y="588"/>
                          <a:pt x="248" y="588"/>
                          <a:pt x="279" y="588"/>
                        </a:cubicBezTo>
                        <a:lnTo>
                          <a:pt x="279" y="588"/>
                        </a:lnTo>
                        <a:lnTo>
                          <a:pt x="279" y="588"/>
                        </a:lnTo>
                        <a:lnTo>
                          <a:pt x="279" y="588"/>
                        </a:lnTo>
                        <a:lnTo>
                          <a:pt x="279" y="588"/>
                        </a:lnTo>
                        <a:cubicBezTo>
                          <a:pt x="311" y="588"/>
                          <a:pt x="311" y="588"/>
                          <a:pt x="311" y="588"/>
                        </a:cubicBezTo>
                        <a:cubicBezTo>
                          <a:pt x="311" y="588"/>
                          <a:pt x="311" y="588"/>
                          <a:pt x="341" y="58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2" name="Freeform 6">
                    <a:extLst>
                      <a:ext uri="{FF2B5EF4-FFF2-40B4-BE49-F238E27FC236}">
                        <a16:creationId xmlns:a16="http://schemas.microsoft.com/office/drawing/2014/main" id="{2719C0F7-6BCA-4A5F-90FE-919BC3C97D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3750" y="2036763"/>
                    <a:ext cx="212725" cy="257175"/>
                  </a:xfrm>
                  <a:custGeom>
                    <a:gdLst>
                      <a:gd name="T0" fmla="*/ 32 w 590"/>
                      <a:gd name="T1" fmla="*/ 404 h 714"/>
                      <a:gd name="T2" fmla="*/ 32 w 590"/>
                      <a:gd name="T3" fmla="*/ 404 h 714"/>
                      <a:gd name="T4" fmla="*/ 32 w 590"/>
                      <a:gd name="T5" fmla="*/ 434 h 714"/>
                      <a:gd name="T6" fmla="*/ 32 w 590"/>
                      <a:gd name="T7" fmla="*/ 496 h 714"/>
                      <a:gd name="T8" fmla="*/ 62 w 590"/>
                      <a:gd name="T9" fmla="*/ 528 h 714"/>
                      <a:gd name="T10" fmla="*/ 32 w 590"/>
                      <a:gd name="T11" fmla="*/ 620 h 714"/>
                      <a:gd name="T12" fmla="*/ 32 w 590"/>
                      <a:gd name="T13" fmla="*/ 620 h 714"/>
                      <a:gd name="T14" fmla="*/ 62 w 590"/>
                      <a:gd name="T15" fmla="*/ 620 h 714"/>
                      <a:gd name="T16" fmla="*/ 93 w 590"/>
                      <a:gd name="T17" fmla="*/ 620 h 714"/>
                      <a:gd name="T18" fmla="*/ 156 w 590"/>
                      <a:gd name="T19" fmla="*/ 620 h 714"/>
                      <a:gd name="T20" fmla="*/ 156 w 590"/>
                      <a:gd name="T21" fmla="*/ 652 h 714"/>
                      <a:gd name="T22" fmla="*/ 156 w 590"/>
                      <a:gd name="T23" fmla="*/ 652 h 714"/>
                      <a:gd name="T24" fmla="*/ 186 w 590"/>
                      <a:gd name="T25" fmla="*/ 682 h 714"/>
                      <a:gd name="T26" fmla="*/ 248 w 590"/>
                      <a:gd name="T27" fmla="*/ 713 h 714"/>
                      <a:gd name="T28" fmla="*/ 248 w 590"/>
                      <a:gd name="T29" fmla="*/ 682 h 714"/>
                      <a:gd name="T30" fmla="*/ 280 w 590"/>
                      <a:gd name="T31" fmla="*/ 682 h 714"/>
                      <a:gd name="T32" fmla="*/ 280 w 590"/>
                      <a:gd name="T33" fmla="*/ 682 h 714"/>
                      <a:gd name="T34" fmla="*/ 310 w 590"/>
                      <a:gd name="T35" fmla="*/ 682 h 714"/>
                      <a:gd name="T36" fmla="*/ 310 w 590"/>
                      <a:gd name="T37" fmla="*/ 682 h 714"/>
                      <a:gd name="T38" fmla="*/ 310 w 590"/>
                      <a:gd name="T39" fmla="*/ 682 h 714"/>
                      <a:gd name="T40" fmla="*/ 341 w 590"/>
                      <a:gd name="T41" fmla="*/ 682 h 714"/>
                      <a:gd name="T42" fmla="*/ 341 w 590"/>
                      <a:gd name="T43" fmla="*/ 682 h 714"/>
                      <a:gd name="T44" fmla="*/ 372 w 590"/>
                      <a:gd name="T45" fmla="*/ 682 h 714"/>
                      <a:gd name="T46" fmla="*/ 372 w 590"/>
                      <a:gd name="T47" fmla="*/ 682 h 714"/>
                      <a:gd name="T48" fmla="*/ 372 w 590"/>
                      <a:gd name="T49" fmla="*/ 682 h 714"/>
                      <a:gd name="T50" fmla="*/ 372 w 590"/>
                      <a:gd name="T51" fmla="*/ 682 h 714"/>
                      <a:gd name="T52" fmla="*/ 404 w 590"/>
                      <a:gd name="T53" fmla="*/ 682 h 714"/>
                      <a:gd name="T54" fmla="*/ 404 w 590"/>
                      <a:gd name="T55" fmla="*/ 682 h 714"/>
                      <a:gd name="T56" fmla="*/ 404 w 590"/>
                      <a:gd name="T57" fmla="*/ 682 h 714"/>
                      <a:gd name="T58" fmla="*/ 434 w 590"/>
                      <a:gd name="T59" fmla="*/ 682 h 714"/>
                      <a:gd name="T60" fmla="*/ 434 w 590"/>
                      <a:gd name="T61" fmla="*/ 682 h 714"/>
                      <a:gd name="T62" fmla="*/ 434 w 590"/>
                      <a:gd name="T63" fmla="*/ 682 h 714"/>
                      <a:gd name="T64" fmla="*/ 434 w 590"/>
                      <a:gd name="T65" fmla="*/ 682 h 714"/>
                      <a:gd name="T66" fmla="*/ 434 w 590"/>
                      <a:gd name="T67" fmla="*/ 682 h 714"/>
                      <a:gd name="T68" fmla="*/ 589 w 590"/>
                      <a:gd name="T69" fmla="*/ 682 h 714"/>
                      <a:gd name="T70" fmla="*/ 589 w 590"/>
                      <a:gd name="T71" fmla="*/ 682 h 714"/>
                      <a:gd name="T72" fmla="*/ 589 w 590"/>
                      <a:gd name="T73" fmla="*/ 652 h 714"/>
                      <a:gd name="T74" fmla="*/ 528 w 590"/>
                      <a:gd name="T75" fmla="*/ 63 h 714"/>
                      <a:gd name="T76" fmla="*/ 558 w 590"/>
                      <a:gd name="T77" fmla="*/ 63 h 714"/>
                      <a:gd name="T78" fmla="*/ 465 w 590"/>
                      <a:gd name="T79" fmla="*/ 0 h 714"/>
                      <a:gd name="T80" fmla="*/ 465 w 590"/>
                      <a:gd name="T81" fmla="*/ 63 h 714"/>
                      <a:gd name="T82" fmla="*/ 280 w 590"/>
                      <a:gd name="T83" fmla="*/ 63 h 714"/>
                      <a:gd name="T84" fmla="*/ 280 w 590"/>
                      <a:gd name="T85" fmla="*/ 217 h 714"/>
                      <a:gd name="T86" fmla="*/ 248 w 590"/>
                      <a:gd name="T87" fmla="*/ 217 h 714"/>
                      <a:gd name="T88" fmla="*/ 248 w 590"/>
                      <a:gd name="T89" fmla="*/ 248 h 714"/>
                      <a:gd name="T90" fmla="*/ 217 w 590"/>
                      <a:gd name="T91" fmla="*/ 248 h 714"/>
                      <a:gd name="T92" fmla="*/ 217 w 590"/>
                      <a:gd name="T93" fmla="*/ 280 h 714"/>
                      <a:gd name="T94" fmla="*/ 217 w 590"/>
                      <a:gd name="T95" fmla="*/ 310 h 714"/>
                      <a:gd name="T96" fmla="*/ 217 w 590"/>
                      <a:gd name="T97" fmla="*/ 310 h 714"/>
                      <a:gd name="T98" fmla="*/ 217 w 590"/>
                      <a:gd name="T99" fmla="*/ 341 h 714"/>
                      <a:gd name="T100" fmla="*/ 217 w 590"/>
                      <a:gd name="T101" fmla="*/ 341 h 714"/>
                      <a:gd name="T102" fmla="*/ 217 w 590"/>
                      <a:gd name="T103" fmla="*/ 372 h 714"/>
                      <a:gd name="T104" fmla="*/ 0 w 590"/>
                      <a:gd name="T105" fmla="*/ 372 h 714"/>
                      <a:gd name="T106" fmla="*/ 32 w 590"/>
                      <a:gd name="T107" fmla="*/ 404 h 7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590" h="714">
                        <a:moveTo>
                          <a:pt x="32" y="404"/>
                        </a:moveTo>
                        <a:lnTo>
                          <a:pt x="32" y="404"/>
                        </a:lnTo>
                        <a:cubicBezTo>
                          <a:pt x="32" y="404"/>
                          <a:pt x="32" y="404"/>
                          <a:pt x="32" y="434"/>
                        </a:cubicBezTo>
                        <a:cubicBezTo>
                          <a:pt x="32" y="434"/>
                          <a:pt x="32" y="465"/>
                          <a:pt x="32" y="496"/>
                        </a:cubicBezTo>
                        <a:cubicBezTo>
                          <a:pt x="32" y="496"/>
                          <a:pt x="32" y="528"/>
                          <a:pt x="62" y="528"/>
                        </a:cubicBezTo>
                        <a:cubicBezTo>
                          <a:pt x="62" y="589"/>
                          <a:pt x="32" y="589"/>
                          <a:pt x="32" y="620"/>
                        </a:cubicBezTo>
                        <a:lnTo>
                          <a:pt x="32" y="620"/>
                        </a:lnTo>
                        <a:cubicBezTo>
                          <a:pt x="62" y="620"/>
                          <a:pt x="62" y="620"/>
                          <a:pt x="62" y="620"/>
                        </a:cubicBezTo>
                        <a:cubicBezTo>
                          <a:pt x="93" y="620"/>
                          <a:pt x="93" y="620"/>
                          <a:pt x="93" y="620"/>
                        </a:cubicBezTo>
                        <a:cubicBezTo>
                          <a:pt x="124" y="620"/>
                          <a:pt x="124" y="620"/>
                          <a:pt x="156" y="620"/>
                        </a:cubicBezTo>
                        <a:cubicBezTo>
                          <a:pt x="156" y="652"/>
                          <a:pt x="156" y="652"/>
                          <a:pt x="156" y="652"/>
                        </a:cubicBezTo>
                        <a:lnTo>
                          <a:pt x="156" y="652"/>
                        </a:lnTo>
                        <a:cubicBezTo>
                          <a:pt x="186" y="652"/>
                          <a:pt x="186" y="652"/>
                          <a:pt x="186" y="682"/>
                        </a:cubicBezTo>
                        <a:cubicBezTo>
                          <a:pt x="186" y="682"/>
                          <a:pt x="217" y="713"/>
                          <a:pt x="248" y="713"/>
                        </a:cubicBezTo>
                        <a:cubicBezTo>
                          <a:pt x="248" y="713"/>
                          <a:pt x="248" y="713"/>
                          <a:pt x="248" y="682"/>
                        </a:cubicBezTo>
                        <a:lnTo>
                          <a:pt x="280" y="682"/>
                        </a:lnTo>
                        <a:lnTo>
                          <a:pt x="280" y="682"/>
                        </a:lnTo>
                        <a:lnTo>
                          <a:pt x="310" y="682"/>
                        </a:lnTo>
                        <a:lnTo>
                          <a:pt x="310" y="682"/>
                        </a:lnTo>
                        <a:lnTo>
                          <a:pt x="310" y="682"/>
                        </a:lnTo>
                        <a:lnTo>
                          <a:pt x="341" y="682"/>
                        </a:lnTo>
                        <a:lnTo>
                          <a:pt x="341" y="682"/>
                        </a:lnTo>
                        <a:cubicBezTo>
                          <a:pt x="341" y="682"/>
                          <a:pt x="341" y="682"/>
                          <a:pt x="372" y="682"/>
                        </a:cubicBezTo>
                        <a:lnTo>
                          <a:pt x="372" y="682"/>
                        </a:lnTo>
                        <a:lnTo>
                          <a:pt x="372" y="682"/>
                        </a:lnTo>
                        <a:lnTo>
                          <a:pt x="372" y="682"/>
                        </a:lnTo>
                        <a:cubicBezTo>
                          <a:pt x="372" y="682"/>
                          <a:pt x="372" y="682"/>
                          <a:pt x="404" y="682"/>
                        </a:cubicBezTo>
                        <a:lnTo>
                          <a:pt x="404" y="682"/>
                        </a:lnTo>
                        <a:lnTo>
                          <a:pt x="40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lnTo>
                          <a:pt x="434" y="682"/>
                        </a:lnTo>
                        <a:cubicBezTo>
                          <a:pt x="589" y="682"/>
                          <a:pt x="589" y="682"/>
                          <a:pt x="589" y="682"/>
                        </a:cubicBezTo>
                        <a:lnTo>
                          <a:pt x="589" y="682"/>
                        </a:lnTo>
                        <a:cubicBezTo>
                          <a:pt x="589" y="652"/>
                          <a:pt x="589" y="652"/>
                          <a:pt x="589" y="652"/>
                        </a:cubicBezTo>
                        <a:cubicBezTo>
                          <a:pt x="528" y="63"/>
                          <a:pt x="528" y="63"/>
                          <a:pt x="528" y="63"/>
                        </a:cubicBezTo>
                        <a:cubicBezTo>
                          <a:pt x="558" y="63"/>
                          <a:pt x="558" y="63"/>
                          <a:pt x="558" y="63"/>
                        </a:cubicBezTo>
                        <a:cubicBezTo>
                          <a:pt x="465" y="0"/>
                          <a:pt x="465" y="0"/>
                          <a:pt x="465" y="0"/>
                        </a:cubicBezTo>
                        <a:cubicBezTo>
                          <a:pt x="465" y="63"/>
                          <a:pt x="465" y="63"/>
                          <a:pt x="465" y="63"/>
                        </a:cubicBezTo>
                        <a:cubicBezTo>
                          <a:pt x="280" y="63"/>
                          <a:pt x="280" y="63"/>
                          <a:pt x="280" y="63"/>
                        </a:cubicBezTo>
                        <a:cubicBezTo>
                          <a:pt x="280" y="217"/>
                          <a:pt x="280" y="217"/>
                          <a:pt x="280" y="217"/>
                        </a:cubicBezTo>
                        <a:cubicBezTo>
                          <a:pt x="248" y="217"/>
                          <a:pt x="248" y="217"/>
                          <a:pt x="248" y="217"/>
                        </a:cubicBezTo>
                        <a:cubicBezTo>
                          <a:pt x="248" y="217"/>
                          <a:pt x="248" y="217"/>
                          <a:pt x="248" y="248"/>
                        </a:cubicBezTo>
                        <a:cubicBezTo>
                          <a:pt x="217" y="248"/>
                          <a:pt x="217" y="248"/>
                          <a:pt x="217" y="248"/>
                        </a:cubicBezTo>
                        <a:lnTo>
                          <a:pt x="217" y="280"/>
                        </a:lnTo>
                        <a:lnTo>
                          <a:pt x="217" y="310"/>
                        </a:lnTo>
                        <a:lnTo>
                          <a:pt x="217" y="310"/>
                        </a:lnTo>
                        <a:cubicBezTo>
                          <a:pt x="217" y="341"/>
                          <a:pt x="217" y="341"/>
                          <a:pt x="217" y="341"/>
                        </a:cubicBezTo>
                        <a:lnTo>
                          <a:pt x="217" y="341"/>
                        </a:lnTo>
                        <a:cubicBezTo>
                          <a:pt x="217" y="372"/>
                          <a:pt x="217" y="372"/>
                          <a:pt x="217" y="372"/>
                        </a:cubicBezTo>
                        <a:cubicBezTo>
                          <a:pt x="0" y="372"/>
                          <a:pt x="0" y="372"/>
                          <a:pt x="0" y="372"/>
                        </a:cubicBezTo>
                        <a:cubicBezTo>
                          <a:pt x="32" y="372"/>
                          <a:pt x="32" y="372"/>
                          <a:pt x="32" y="40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3" name="Freeform 7">
                    <a:extLst>
                      <a:ext uri="{FF2B5EF4-FFF2-40B4-BE49-F238E27FC236}">
                        <a16:creationId xmlns:a16="http://schemas.microsoft.com/office/drawing/2014/main" id="{6B617596-13E8-42FF-927E-191752DD7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0938" y="2382838"/>
                    <a:ext cx="33337" cy="112712"/>
                  </a:xfrm>
                  <a:custGeom>
                    <a:gdLst>
                      <a:gd name="T0" fmla="*/ 62 w 94"/>
                      <a:gd name="T1" fmla="*/ 124 h 312"/>
                      <a:gd name="T2" fmla="*/ 62 w 94"/>
                      <a:gd name="T3" fmla="*/ 124 h 312"/>
                      <a:gd name="T4" fmla="*/ 93 w 94"/>
                      <a:gd name="T5" fmla="*/ 93 h 312"/>
                      <a:gd name="T6" fmla="*/ 93 w 94"/>
                      <a:gd name="T7" fmla="*/ 63 h 312"/>
                      <a:gd name="T8" fmla="*/ 93 w 94"/>
                      <a:gd name="T9" fmla="*/ 63 h 312"/>
                      <a:gd name="T10" fmla="*/ 93 w 94"/>
                      <a:gd name="T11" fmla="*/ 63 h 312"/>
                      <a:gd name="T12" fmla="*/ 93 w 94"/>
                      <a:gd name="T13" fmla="*/ 31 h 312"/>
                      <a:gd name="T14" fmla="*/ 93 w 94"/>
                      <a:gd name="T15" fmla="*/ 0 h 312"/>
                      <a:gd name="T16" fmla="*/ 93 w 94"/>
                      <a:gd name="T17" fmla="*/ 0 h 312"/>
                      <a:gd name="T18" fmla="*/ 93 w 94"/>
                      <a:gd name="T19" fmla="*/ 0 h 312"/>
                      <a:gd name="T20" fmla="*/ 93 w 94"/>
                      <a:gd name="T21" fmla="*/ 0 h 312"/>
                      <a:gd name="T22" fmla="*/ 93 w 94"/>
                      <a:gd name="T23" fmla="*/ 0 h 312"/>
                      <a:gd name="T24" fmla="*/ 93 w 94"/>
                      <a:gd name="T25" fmla="*/ 0 h 312"/>
                      <a:gd name="T26" fmla="*/ 62 w 94"/>
                      <a:gd name="T27" fmla="*/ 0 h 312"/>
                      <a:gd name="T28" fmla="*/ 62 w 94"/>
                      <a:gd name="T29" fmla="*/ 31 h 312"/>
                      <a:gd name="T30" fmla="*/ 0 w 94"/>
                      <a:gd name="T31" fmla="*/ 31 h 312"/>
                      <a:gd name="T32" fmla="*/ 0 w 94"/>
                      <a:gd name="T33" fmla="*/ 63 h 312"/>
                      <a:gd name="T34" fmla="*/ 0 w 94"/>
                      <a:gd name="T35" fmla="*/ 63 h 312"/>
                      <a:gd name="T36" fmla="*/ 0 w 94"/>
                      <a:gd name="T37" fmla="*/ 63 h 312"/>
                      <a:gd name="T38" fmla="*/ 0 w 94"/>
                      <a:gd name="T39" fmla="*/ 93 h 312"/>
                      <a:gd name="T40" fmla="*/ 32 w 94"/>
                      <a:gd name="T41" fmla="*/ 93 h 312"/>
                      <a:gd name="T42" fmla="*/ 32 w 94"/>
                      <a:gd name="T43" fmla="*/ 93 h 312"/>
                      <a:gd name="T44" fmla="*/ 32 w 94"/>
                      <a:gd name="T45" fmla="*/ 124 h 312"/>
                      <a:gd name="T46" fmla="*/ 32 w 94"/>
                      <a:gd name="T47" fmla="*/ 187 h 312"/>
                      <a:gd name="T48" fmla="*/ 32 w 94"/>
                      <a:gd name="T49" fmla="*/ 187 h 312"/>
                      <a:gd name="T50" fmla="*/ 32 w 94"/>
                      <a:gd name="T51" fmla="*/ 187 h 312"/>
                      <a:gd name="T52" fmla="*/ 32 w 94"/>
                      <a:gd name="T53" fmla="*/ 248 h 312"/>
                      <a:gd name="T54" fmla="*/ 32 w 94"/>
                      <a:gd name="T55" fmla="*/ 311 h 312"/>
                      <a:gd name="T56" fmla="*/ 32 w 94"/>
                      <a:gd name="T57" fmla="*/ 311 h 312"/>
                      <a:gd name="T58" fmla="*/ 32 w 94"/>
                      <a:gd name="T59" fmla="*/ 311 h 312"/>
                      <a:gd name="T60" fmla="*/ 62 w 94"/>
                      <a:gd name="T61" fmla="*/ 311 h 312"/>
                      <a:gd name="T62" fmla="*/ 62 w 94"/>
                      <a:gd name="T63" fmla="*/ 279 h 312"/>
                      <a:gd name="T64" fmla="*/ 62 w 94"/>
                      <a:gd name="T65" fmla="*/ 279 h 312"/>
                      <a:gd name="T66" fmla="*/ 62 w 94"/>
                      <a:gd name="T67" fmla="*/ 217 h 312"/>
                      <a:gd name="T68" fmla="*/ 62 w 94"/>
                      <a:gd name="T69" fmla="*/ 187 h 312"/>
                      <a:gd name="T70" fmla="*/ 62 w 94"/>
                      <a:gd name="T71" fmla="*/ 155 h 312"/>
                      <a:gd name="T72" fmla="*/ 62 w 94"/>
                      <a:gd name="T73" fmla="*/ 155 h 312"/>
                      <a:gd name="T74" fmla="*/ 62 w 94"/>
                      <a:gd name="T75" fmla="*/ 155 h 312"/>
                      <a:gd name="T76" fmla="*/ 62 w 94"/>
                      <a:gd name="T77" fmla="*/ 124 h 3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4" h="312">
                        <a:moveTo>
                          <a:pt x="62" y="124"/>
                        </a:moveTo>
                        <a:lnTo>
                          <a:pt x="62" y="124"/>
                        </a:lnTo>
                        <a:cubicBezTo>
                          <a:pt x="93" y="124"/>
                          <a:pt x="93" y="93"/>
                          <a:pt x="93" y="93"/>
                        </a:cubicBezTo>
                        <a:cubicBezTo>
                          <a:pt x="93" y="93"/>
                          <a:pt x="93" y="93"/>
                          <a:pt x="93" y="63"/>
                        </a:cubicBezTo>
                        <a:lnTo>
                          <a:pt x="93" y="63"/>
                        </a:lnTo>
                        <a:lnTo>
                          <a:pt x="93" y="63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93"/>
                        </a:lnTo>
                        <a:cubicBezTo>
                          <a:pt x="32" y="93"/>
                          <a:pt x="32" y="93"/>
                          <a:pt x="32" y="93"/>
                        </a:cubicBezTo>
                        <a:lnTo>
                          <a:pt x="32" y="93"/>
                        </a:lnTo>
                        <a:lnTo>
                          <a:pt x="32" y="124"/>
                        </a:lnTo>
                        <a:cubicBezTo>
                          <a:pt x="32" y="124"/>
                          <a:pt x="32" y="155"/>
                          <a:pt x="32" y="187"/>
                        </a:cubicBezTo>
                        <a:lnTo>
                          <a:pt x="32" y="187"/>
                        </a:lnTo>
                        <a:lnTo>
                          <a:pt x="32" y="187"/>
                        </a:lnTo>
                        <a:cubicBezTo>
                          <a:pt x="32" y="187"/>
                          <a:pt x="32" y="217"/>
                          <a:pt x="32" y="248"/>
                        </a:cubicBezTo>
                        <a:cubicBezTo>
                          <a:pt x="32" y="279"/>
                          <a:pt x="32" y="279"/>
                          <a:pt x="32" y="311"/>
                        </a:cubicBezTo>
                        <a:lnTo>
                          <a:pt x="32" y="311"/>
                        </a:lnTo>
                        <a:lnTo>
                          <a:pt x="32" y="311"/>
                        </a:lnTo>
                        <a:lnTo>
                          <a:pt x="62" y="311"/>
                        </a:lnTo>
                        <a:cubicBezTo>
                          <a:pt x="62" y="311"/>
                          <a:pt x="62" y="311"/>
                          <a:pt x="62" y="279"/>
                        </a:cubicBezTo>
                        <a:lnTo>
                          <a:pt x="62" y="279"/>
                        </a:lnTo>
                        <a:cubicBezTo>
                          <a:pt x="62" y="248"/>
                          <a:pt x="62" y="248"/>
                          <a:pt x="62" y="217"/>
                        </a:cubicBezTo>
                        <a:cubicBezTo>
                          <a:pt x="62" y="187"/>
                          <a:pt x="62" y="187"/>
                          <a:pt x="62" y="187"/>
                        </a:cubicBez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4" name="Freeform 8">
                    <a:extLst>
                      <a:ext uri="{FF2B5EF4-FFF2-40B4-BE49-F238E27FC236}">
                        <a16:creationId xmlns:a16="http://schemas.microsoft.com/office/drawing/2014/main" id="{731F95DE-8F6B-4EDE-B916-310A4B9E5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5350" y="2081213"/>
                    <a:ext cx="301625" cy="323850"/>
                  </a:xfrm>
                  <a:custGeom>
                    <a:gdLst>
                      <a:gd name="T0" fmla="*/ 185 w 837"/>
                      <a:gd name="T1" fmla="*/ 836 h 900"/>
                      <a:gd name="T2" fmla="*/ 185 w 837"/>
                      <a:gd name="T3" fmla="*/ 867 h 900"/>
                      <a:gd name="T4" fmla="*/ 185 w 837"/>
                      <a:gd name="T5" fmla="*/ 867 h 900"/>
                      <a:gd name="T6" fmla="*/ 216 w 837"/>
                      <a:gd name="T7" fmla="*/ 899 h 900"/>
                      <a:gd name="T8" fmla="*/ 248 w 837"/>
                      <a:gd name="T9" fmla="*/ 899 h 900"/>
                      <a:gd name="T10" fmla="*/ 248 w 837"/>
                      <a:gd name="T11" fmla="*/ 899 h 900"/>
                      <a:gd name="T12" fmla="*/ 278 w 837"/>
                      <a:gd name="T13" fmla="*/ 867 h 900"/>
                      <a:gd name="T14" fmla="*/ 309 w 837"/>
                      <a:gd name="T15" fmla="*/ 867 h 900"/>
                      <a:gd name="T16" fmla="*/ 309 w 837"/>
                      <a:gd name="T17" fmla="*/ 867 h 900"/>
                      <a:gd name="T18" fmla="*/ 309 w 837"/>
                      <a:gd name="T19" fmla="*/ 867 h 900"/>
                      <a:gd name="T20" fmla="*/ 309 w 837"/>
                      <a:gd name="T21" fmla="*/ 836 h 900"/>
                      <a:gd name="T22" fmla="*/ 309 w 837"/>
                      <a:gd name="T23" fmla="*/ 836 h 900"/>
                      <a:gd name="T24" fmla="*/ 309 w 837"/>
                      <a:gd name="T25" fmla="*/ 836 h 900"/>
                      <a:gd name="T26" fmla="*/ 371 w 837"/>
                      <a:gd name="T27" fmla="*/ 775 h 900"/>
                      <a:gd name="T28" fmla="*/ 371 w 837"/>
                      <a:gd name="T29" fmla="*/ 743 h 900"/>
                      <a:gd name="T30" fmla="*/ 402 w 837"/>
                      <a:gd name="T31" fmla="*/ 712 h 900"/>
                      <a:gd name="T32" fmla="*/ 433 w 837"/>
                      <a:gd name="T33" fmla="*/ 712 h 900"/>
                      <a:gd name="T34" fmla="*/ 464 w 837"/>
                      <a:gd name="T35" fmla="*/ 681 h 900"/>
                      <a:gd name="T36" fmla="*/ 464 w 837"/>
                      <a:gd name="T37" fmla="*/ 681 h 900"/>
                      <a:gd name="T38" fmla="*/ 464 w 837"/>
                      <a:gd name="T39" fmla="*/ 651 h 900"/>
                      <a:gd name="T40" fmla="*/ 496 w 837"/>
                      <a:gd name="T41" fmla="*/ 651 h 900"/>
                      <a:gd name="T42" fmla="*/ 526 w 837"/>
                      <a:gd name="T43" fmla="*/ 619 h 900"/>
                      <a:gd name="T44" fmla="*/ 557 w 837"/>
                      <a:gd name="T45" fmla="*/ 619 h 900"/>
                      <a:gd name="T46" fmla="*/ 650 w 837"/>
                      <a:gd name="T47" fmla="*/ 589 h 900"/>
                      <a:gd name="T48" fmla="*/ 650 w 837"/>
                      <a:gd name="T49" fmla="*/ 589 h 900"/>
                      <a:gd name="T50" fmla="*/ 681 w 837"/>
                      <a:gd name="T51" fmla="*/ 589 h 900"/>
                      <a:gd name="T52" fmla="*/ 712 w 837"/>
                      <a:gd name="T53" fmla="*/ 558 h 900"/>
                      <a:gd name="T54" fmla="*/ 744 w 837"/>
                      <a:gd name="T55" fmla="*/ 558 h 900"/>
                      <a:gd name="T56" fmla="*/ 805 w 837"/>
                      <a:gd name="T57" fmla="*/ 558 h 900"/>
                      <a:gd name="T58" fmla="*/ 836 w 837"/>
                      <a:gd name="T59" fmla="*/ 558 h 900"/>
                      <a:gd name="T60" fmla="*/ 836 w 837"/>
                      <a:gd name="T61" fmla="*/ 496 h 900"/>
                      <a:gd name="T62" fmla="*/ 836 w 837"/>
                      <a:gd name="T63" fmla="*/ 465 h 900"/>
                      <a:gd name="T64" fmla="*/ 805 w 837"/>
                      <a:gd name="T65" fmla="*/ 404 h 900"/>
                      <a:gd name="T66" fmla="*/ 774 w 837"/>
                      <a:gd name="T67" fmla="*/ 372 h 900"/>
                      <a:gd name="T68" fmla="*/ 774 w 837"/>
                      <a:gd name="T69" fmla="*/ 341 h 900"/>
                      <a:gd name="T70" fmla="*/ 744 w 837"/>
                      <a:gd name="T71" fmla="*/ 310 h 900"/>
                      <a:gd name="T72" fmla="*/ 681 w 837"/>
                      <a:gd name="T73" fmla="*/ 248 h 900"/>
                      <a:gd name="T74" fmla="*/ 309 w 837"/>
                      <a:gd name="T75" fmla="*/ 0 h 900"/>
                      <a:gd name="T76" fmla="*/ 371 w 837"/>
                      <a:gd name="T77" fmla="*/ 528 h 900"/>
                      <a:gd name="T78" fmla="*/ 154 w 837"/>
                      <a:gd name="T79" fmla="*/ 619 h 900"/>
                      <a:gd name="T80" fmla="*/ 154 w 837"/>
                      <a:gd name="T81" fmla="*/ 619 h 900"/>
                      <a:gd name="T82" fmla="*/ 92 w 837"/>
                      <a:gd name="T83" fmla="*/ 619 h 900"/>
                      <a:gd name="T84" fmla="*/ 61 w 837"/>
                      <a:gd name="T85" fmla="*/ 619 h 900"/>
                      <a:gd name="T86" fmla="*/ 30 w 837"/>
                      <a:gd name="T87" fmla="*/ 651 h 900"/>
                      <a:gd name="T88" fmla="*/ 0 w 837"/>
                      <a:gd name="T89" fmla="*/ 619 h 900"/>
                      <a:gd name="T90" fmla="*/ 0 w 837"/>
                      <a:gd name="T91" fmla="*/ 681 h 900"/>
                      <a:gd name="T92" fmla="*/ 0 w 837"/>
                      <a:gd name="T93" fmla="*/ 712 h 900"/>
                      <a:gd name="T94" fmla="*/ 0 w 837"/>
                      <a:gd name="T95" fmla="*/ 712 h 900"/>
                      <a:gd name="T96" fmla="*/ 30 w 837"/>
                      <a:gd name="T97" fmla="*/ 775 h 900"/>
                      <a:gd name="T98" fmla="*/ 30 w 837"/>
                      <a:gd name="T99" fmla="*/ 775 h 900"/>
                      <a:gd name="T100" fmla="*/ 30 w 837"/>
                      <a:gd name="T101" fmla="*/ 775 h 900"/>
                      <a:gd name="T102" fmla="*/ 30 w 837"/>
                      <a:gd name="T103" fmla="*/ 775 h 900"/>
                      <a:gd name="T104" fmla="*/ 30 w 837"/>
                      <a:gd name="T105" fmla="*/ 775 h 900"/>
                      <a:gd name="T106" fmla="*/ 61 w 837"/>
                      <a:gd name="T107" fmla="*/ 775 h 900"/>
                      <a:gd name="T108" fmla="*/ 92 w 837"/>
                      <a:gd name="T109" fmla="*/ 775 h 900"/>
                      <a:gd name="T110" fmla="*/ 92 w 837"/>
                      <a:gd name="T111" fmla="*/ 775 h 900"/>
                      <a:gd name="T112" fmla="*/ 124 w 837"/>
                      <a:gd name="T113" fmla="*/ 775 h 900"/>
                      <a:gd name="T114" fmla="*/ 124 w 837"/>
                      <a:gd name="T115" fmla="*/ 743 h 900"/>
                      <a:gd name="T116" fmla="*/ 154 w 837"/>
                      <a:gd name="T117" fmla="*/ 805 h 900"/>
                      <a:gd name="T118" fmla="*/ 154 w 837"/>
                      <a:gd name="T119" fmla="*/ 805 h 900"/>
                      <a:gd name="T120" fmla="*/ 185 w 837"/>
                      <a:gd name="T121" fmla="*/ 805 h 90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37" h="900">
                        <a:moveTo>
                          <a:pt x="185" y="836"/>
                        </a:moveTo>
                        <a:lnTo>
                          <a:pt x="185" y="836"/>
                        </a:lnTo>
                        <a:lnTo>
                          <a:pt x="185" y="867"/>
                        </a:lnTo>
                        <a:lnTo>
                          <a:pt x="185" y="867"/>
                        </a:lnTo>
                        <a:lnTo>
                          <a:pt x="185" y="867"/>
                        </a:lnTo>
                        <a:lnTo>
                          <a:pt x="185" y="867"/>
                        </a:lnTo>
                        <a:lnTo>
                          <a:pt x="185" y="899"/>
                        </a:lnTo>
                        <a:cubicBezTo>
                          <a:pt x="216" y="899"/>
                          <a:pt x="216" y="899"/>
                          <a:pt x="216" y="899"/>
                        </a:cubicBezTo>
                        <a:lnTo>
                          <a:pt x="248" y="899"/>
                        </a:lnTo>
                        <a:lnTo>
                          <a:pt x="248" y="899"/>
                        </a:lnTo>
                        <a:lnTo>
                          <a:pt x="248" y="899"/>
                        </a:lnTo>
                        <a:lnTo>
                          <a:pt x="248" y="899"/>
                        </a:lnTo>
                        <a:cubicBezTo>
                          <a:pt x="248" y="899"/>
                          <a:pt x="248" y="899"/>
                          <a:pt x="248" y="867"/>
                        </a:cubicBezTo>
                        <a:cubicBezTo>
                          <a:pt x="278" y="867"/>
                          <a:pt x="278" y="867"/>
                          <a:pt x="278" y="867"/>
                        </a:cubicBezTo>
                        <a:lnTo>
                          <a:pt x="278" y="867"/>
                        </a:lnTo>
                        <a:cubicBezTo>
                          <a:pt x="309" y="867"/>
                          <a:pt x="309" y="867"/>
                          <a:pt x="309" y="867"/>
                        </a:cubicBez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67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lnTo>
                          <a:pt x="309" y="836"/>
                        </a:lnTo>
                        <a:cubicBezTo>
                          <a:pt x="309" y="805"/>
                          <a:pt x="309" y="805"/>
                          <a:pt x="340" y="775"/>
                        </a:cubicBezTo>
                        <a:lnTo>
                          <a:pt x="371" y="775"/>
                        </a:lnTo>
                        <a:lnTo>
                          <a:pt x="371" y="775"/>
                        </a:lnTo>
                        <a:cubicBezTo>
                          <a:pt x="371" y="775"/>
                          <a:pt x="371" y="775"/>
                          <a:pt x="371" y="743"/>
                        </a:cubicBezTo>
                        <a:cubicBezTo>
                          <a:pt x="371" y="743"/>
                          <a:pt x="371" y="712"/>
                          <a:pt x="402" y="712"/>
                        </a:cubicBezTo>
                        <a:lnTo>
                          <a:pt x="402" y="712"/>
                        </a:lnTo>
                        <a:cubicBezTo>
                          <a:pt x="402" y="681"/>
                          <a:pt x="402" y="681"/>
                          <a:pt x="402" y="681"/>
                        </a:cubicBezTo>
                        <a:cubicBezTo>
                          <a:pt x="433" y="712"/>
                          <a:pt x="433" y="712"/>
                          <a:pt x="433" y="712"/>
                        </a:cubicBezTo>
                        <a:cubicBezTo>
                          <a:pt x="433" y="681"/>
                          <a:pt x="464" y="681"/>
                          <a:pt x="464" y="681"/>
                        </a:cubicBezTo>
                        <a:lnTo>
                          <a:pt x="464" y="681"/>
                        </a:lnTo>
                        <a:lnTo>
                          <a:pt x="464" y="681"/>
                        </a:lnTo>
                        <a:lnTo>
                          <a:pt x="464" y="681"/>
                        </a:lnTo>
                        <a:lnTo>
                          <a:pt x="464" y="681"/>
                        </a:lnTo>
                        <a:lnTo>
                          <a:pt x="464" y="651"/>
                        </a:lnTo>
                        <a:cubicBezTo>
                          <a:pt x="496" y="651"/>
                          <a:pt x="496" y="651"/>
                          <a:pt x="496" y="651"/>
                        </a:cubicBezTo>
                        <a:lnTo>
                          <a:pt x="496" y="651"/>
                        </a:lnTo>
                        <a:cubicBezTo>
                          <a:pt x="496" y="619"/>
                          <a:pt x="496" y="619"/>
                          <a:pt x="496" y="619"/>
                        </a:cubicBezTo>
                        <a:cubicBezTo>
                          <a:pt x="526" y="619"/>
                          <a:pt x="526" y="619"/>
                          <a:pt x="526" y="619"/>
                        </a:cubicBezTo>
                        <a:cubicBezTo>
                          <a:pt x="526" y="619"/>
                          <a:pt x="526" y="619"/>
                          <a:pt x="557" y="619"/>
                        </a:cubicBezTo>
                        <a:lnTo>
                          <a:pt x="557" y="619"/>
                        </a:lnTo>
                        <a:cubicBezTo>
                          <a:pt x="588" y="589"/>
                          <a:pt x="588" y="589"/>
                          <a:pt x="620" y="589"/>
                        </a:cubicBezTo>
                        <a:cubicBezTo>
                          <a:pt x="620" y="589"/>
                          <a:pt x="620" y="589"/>
                          <a:pt x="650" y="589"/>
                        </a:cubicBezTo>
                        <a:lnTo>
                          <a:pt x="650" y="589"/>
                        </a:lnTo>
                        <a:lnTo>
                          <a:pt x="650" y="589"/>
                        </a:lnTo>
                        <a:cubicBezTo>
                          <a:pt x="650" y="589"/>
                          <a:pt x="650" y="589"/>
                          <a:pt x="681" y="589"/>
                        </a:cubicBezTo>
                        <a:lnTo>
                          <a:pt x="681" y="589"/>
                        </a:lnTo>
                        <a:cubicBezTo>
                          <a:pt x="681" y="589"/>
                          <a:pt x="681" y="589"/>
                          <a:pt x="712" y="558"/>
                        </a:cubicBezTo>
                        <a:lnTo>
                          <a:pt x="712" y="558"/>
                        </a:lnTo>
                        <a:lnTo>
                          <a:pt x="744" y="558"/>
                        </a:lnTo>
                        <a:lnTo>
                          <a:pt x="744" y="558"/>
                        </a:lnTo>
                        <a:lnTo>
                          <a:pt x="774" y="558"/>
                        </a:lnTo>
                        <a:cubicBezTo>
                          <a:pt x="805" y="558"/>
                          <a:pt x="805" y="558"/>
                          <a:pt x="805" y="558"/>
                        </a:cubicBezTo>
                        <a:lnTo>
                          <a:pt x="805" y="558"/>
                        </a:lnTo>
                        <a:lnTo>
                          <a:pt x="836" y="558"/>
                        </a:lnTo>
                        <a:lnTo>
                          <a:pt x="836" y="558"/>
                        </a:lnTo>
                        <a:cubicBezTo>
                          <a:pt x="836" y="558"/>
                          <a:pt x="836" y="528"/>
                          <a:pt x="836" y="496"/>
                        </a:cubicBezTo>
                        <a:lnTo>
                          <a:pt x="836" y="496"/>
                        </a:lnTo>
                        <a:cubicBezTo>
                          <a:pt x="836" y="465"/>
                          <a:pt x="836" y="465"/>
                          <a:pt x="836" y="465"/>
                        </a:cubicBezTo>
                        <a:cubicBezTo>
                          <a:pt x="836" y="434"/>
                          <a:pt x="836" y="404"/>
                          <a:pt x="836" y="404"/>
                        </a:cubicBezTo>
                        <a:lnTo>
                          <a:pt x="805" y="404"/>
                        </a:lnTo>
                        <a:lnTo>
                          <a:pt x="805" y="404"/>
                        </a:lnTo>
                        <a:cubicBezTo>
                          <a:pt x="774" y="372"/>
                          <a:pt x="774" y="372"/>
                          <a:pt x="774" y="372"/>
                        </a:cubicBezTo>
                        <a:cubicBezTo>
                          <a:pt x="774" y="341"/>
                          <a:pt x="774" y="341"/>
                          <a:pt x="774" y="341"/>
                        </a:cubicBezTo>
                        <a:lnTo>
                          <a:pt x="774" y="341"/>
                        </a:lnTo>
                        <a:cubicBezTo>
                          <a:pt x="774" y="341"/>
                          <a:pt x="774" y="310"/>
                          <a:pt x="744" y="310"/>
                        </a:cubicBezTo>
                        <a:lnTo>
                          <a:pt x="744" y="310"/>
                        </a:lnTo>
                        <a:cubicBezTo>
                          <a:pt x="681" y="248"/>
                          <a:pt x="681" y="248"/>
                          <a:pt x="681" y="248"/>
                        </a:cubicBezTo>
                        <a:lnTo>
                          <a:pt x="681" y="248"/>
                        </a:lnTo>
                        <a:cubicBezTo>
                          <a:pt x="340" y="0"/>
                          <a:pt x="340" y="0"/>
                          <a:pt x="340" y="0"/>
                        </a:cubicBezTo>
                        <a:cubicBezTo>
                          <a:pt x="309" y="0"/>
                          <a:pt x="309" y="0"/>
                          <a:pt x="309" y="0"/>
                        </a:cubicBezTo>
                        <a:cubicBezTo>
                          <a:pt x="340" y="496"/>
                          <a:pt x="340" y="496"/>
                          <a:pt x="340" y="496"/>
                        </a:cubicBezTo>
                        <a:cubicBezTo>
                          <a:pt x="371" y="528"/>
                          <a:pt x="371" y="528"/>
                          <a:pt x="371" y="528"/>
                        </a:cubicBezTo>
                        <a:cubicBezTo>
                          <a:pt x="340" y="619"/>
                          <a:pt x="340" y="619"/>
                          <a:pt x="340" y="619"/>
                        </a:cubicBezTo>
                        <a:cubicBezTo>
                          <a:pt x="154" y="619"/>
                          <a:pt x="154" y="619"/>
                          <a:pt x="154" y="619"/>
                        </a:cubicBezTo>
                        <a:lnTo>
                          <a:pt x="154" y="619"/>
                        </a:lnTo>
                        <a:lnTo>
                          <a:pt x="154" y="619"/>
                        </a:lnTo>
                        <a:cubicBezTo>
                          <a:pt x="124" y="619"/>
                          <a:pt x="124" y="619"/>
                          <a:pt x="124" y="619"/>
                        </a:cubicBezTo>
                        <a:lnTo>
                          <a:pt x="92" y="619"/>
                        </a:lnTo>
                        <a:lnTo>
                          <a:pt x="92" y="619"/>
                        </a:lnTo>
                        <a:lnTo>
                          <a:pt x="61" y="619"/>
                        </a:lnTo>
                        <a:lnTo>
                          <a:pt x="61" y="619"/>
                        </a:lnTo>
                        <a:cubicBezTo>
                          <a:pt x="61" y="651"/>
                          <a:pt x="61" y="651"/>
                          <a:pt x="30" y="651"/>
                        </a:cubicBezTo>
                        <a:lnTo>
                          <a:pt x="30" y="651"/>
                        </a:lnTo>
                        <a:lnTo>
                          <a:pt x="0" y="619"/>
                        </a:lnTo>
                        <a:cubicBezTo>
                          <a:pt x="0" y="651"/>
                          <a:pt x="0" y="651"/>
                          <a:pt x="0" y="651"/>
                        </a:cubicBezTo>
                        <a:lnTo>
                          <a:pt x="0" y="681"/>
                        </a:lnTo>
                        <a:lnTo>
                          <a:pt x="0" y="681"/>
                        </a:lnTo>
                        <a:cubicBezTo>
                          <a:pt x="0" y="712"/>
                          <a:pt x="0" y="712"/>
                          <a:pt x="0" y="712"/>
                        </a:cubicBezTo>
                        <a:lnTo>
                          <a:pt x="0" y="712"/>
                        </a:lnTo>
                        <a:lnTo>
                          <a:pt x="0" y="712"/>
                        </a:lnTo>
                        <a:cubicBezTo>
                          <a:pt x="0" y="712"/>
                          <a:pt x="30" y="712"/>
                          <a:pt x="30" y="743"/>
                        </a:cubicBezTo>
                        <a:cubicBezTo>
                          <a:pt x="30" y="743"/>
                          <a:pt x="30" y="743"/>
                          <a:pt x="30" y="775"/>
                        </a:cubicBez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lnTo>
                          <a:pt x="30" y="775"/>
                        </a:lnTo>
                        <a:cubicBezTo>
                          <a:pt x="61" y="775"/>
                          <a:pt x="61" y="775"/>
                          <a:pt x="61" y="775"/>
                        </a:cubicBezTo>
                        <a:lnTo>
                          <a:pt x="61" y="775"/>
                        </a:lnTo>
                        <a:cubicBezTo>
                          <a:pt x="61" y="775"/>
                          <a:pt x="61" y="775"/>
                          <a:pt x="92" y="775"/>
                        </a:cubicBezTo>
                        <a:lnTo>
                          <a:pt x="92" y="775"/>
                        </a:lnTo>
                        <a:lnTo>
                          <a:pt x="92" y="775"/>
                        </a:lnTo>
                        <a:lnTo>
                          <a:pt x="92" y="775"/>
                        </a:lnTo>
                        <a:lnTo>
                          <a:pt x="124" y="775"/>
                        </a:lnTo>
                        <a:lnTo>
                          <a:pt x="124" y="775"/>
                        </a:lnTo>
                        <a:cubicBezTo>
                          <a:pt x="124" y="743"/>
                          <a:pt x="124" y="743"/>
                          <a:pt x="124" y="743"/>
                        </a:cubicBezTo>
                        <a:lnTo>
                          <a:pt x="124" y="743"/>
                        </a:lnTo>
                        <a:cubicBezTo>
                          <a:pt x="154" y="743"/>
                          <a:pt x="154" y="743"/>
                          <a:pt x="154" y="775"/>
                        </a:cubicBezTo>
                        <a:cubicBezTo>
                          <a:pt x="154" y="775"/>
                          <a:pt x="154" y="775"/>
                          <a:pt x="154" y="805"/>
                        </a:cubicBezTo>
                        <a:lnTo>
                          <a:pt x="154" y="805"/>
                        </a:lnTo>
                        <a:lnTo>
                          <a:pt x="154" y="805"/>
                        </a:lnTo>
                        <a:lnTo>
                          <a:pt x="154" y="805"/>
                        </a:lnTo>
                        <a:cubicBezTo>
                          <a:pt x="154" y="805"/>
                          <a:pt x="154" y="805"/>
                          <a:pt x="185" y="805"/>
                        </a:cubicBezTo>
                        <a:lnTo>
                          <a:pt x="185" y="83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5" name="Freeform 9">
                    <a:extLst>
                      <a:ext uri="{FF2B5EF4-FFF2-40B4-BE49-F238E27FC236}">
                        <a16:creationId xmlns:a16="http://schemas.microsoft.com/office/drawing/2014/main" id="{832F0BE1-7448-4858-9A68-9A1D785233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6938" y="2070100"/>
                    <a:ext cx="66675" cy="44450"/>
                  </a:xfrm>
                  <a:custGeom>
                    <a:gdLst>
                      <a:gd name="T0" fmla="*/ 186 w 187"/>
                      <a:gd name="T1" fmla="*/ 0 h 125"/>
                      <a:gd name="T2" fmla="*/ 186 w 187"/>
                      <a:gd name="T3" fmla="*/ 0 h 125"/>
                      <a:gd name="T4" fmla="*/ 186 w 187"/>
                      <a:gd name="T5" fmla="*/ 0 h 125"/>
                      <a:gd name="T6" fmla="*/ 154 w 187"/>
                      <a:gd name="T7" fmla="*/ 31 h 125"/>
                      <a:gd name="T8" fmla="*/ 124 w 187"/>
                      <a:gd name="T9" fmla="*/ 93 h 125"/>
                      <a:gd name="T10" fmla="*/ 93 w 187"/>
                      <a:gd name="T11" fmla="*/ 63 h 125"/>
                      <a:gd name="T12" fmla="*/ 93 w 187"/>
                      <a:gd name="T13" fmla="*/ 63 h 125"/>
                      <a:gd name="T14" fmla="*/ 93 w 187"/>
                      <a:gd name="T15" fmla="*/ 63 h 125"/>
                      <a:gd name="T16" fmla="*/ 93 w 187"/>
                      <a:gd name="T17" fmla="*/ 93 h 125"/>
                      <a:gd name="T18" fmla="*/ 93 w 187"/>
                      <a:gd name="T19" fmla="*/ 93 h 125"/>
                      <a:gd name="T20" fmla="*/ 62 w 187"/>
                      <a:gd name="T21" fmla="*/ 93 h 125"/>
                      <a:gd name="T22" fmla="*/ 62 w 187"/>
                      <a:gd name="T23" fmla="*/ 93 h 125"/>
                      <a:gd name="T24" fmla="*/ 30 w 187"/>
                      <a:gd name="T25" fmla="*/ 93 h 125"/>
                      <a:gd name="T26" fmla="*/ 30 w 187"/>
                      <a:gd name="T27" fmla="*/ 93 h 125"/>
                      <a:gd name="T28" fmla="*/ 30 w 187"/>
                      <a:gd name="T29" fmla="*/ 93 h 125"/>
                      <a:gd name="T30" fmla="*/ 0 w 187"/>
                      <a:gd name="T31" fmla="*/ 93 h 125"/>
                      <a:gd name="T32" fmla="*/ 0 w 187"/>
                      <a:gd name="T33" fmla="*/ 124 h 125"/>
                      <a:gd name="T34" fmla="*/ 0 w 187"/>
                      <a:gd name="T35" fmla="*/ 124 h 125"/>
                      <a:gd name="T36" fmla="*/ 62 w 187"/>
                      <a:gd name="T37" fmla="*/ 124 h 125"/>
                      <a:gd name="T38" fmla="*/ 93 w 187"/>
                      <a:gd name="T39" fmla="*/ 124 h 125"/>
                      <a:gd name="T40" fmla="*/ 124 w 187"/>
                      <a:gd name="T41" fmla="*/ 124 h 125"/>
                      <a:gd name="T42" fmla="*/ 154 w 187"/>
                      <a:gd name="T43" fmla="*/ 93 h 125"/>
                      <a:gd name="T44" fmla="*/ 154 w 187"/>
                      <a:gd name="T45" fmla="*/ 93 h 125"/>
                      <a:gd name="T46" fmla="*/ 154 w 187"/>
                      <a:gd name="T47" fmla="*/ 63 h 125"/>
                      <a:gd name="T48" fmla="*/ 154 w 187"/>
                      <a:gd name="T49" fmla="*/ 63 h 125"/>
                      <a:gd name="T50" fmla="*/ 186 w 187"/>
                      <a:gd name="T51" fmla="*/ 31 h 125"/>
                      <a:gd name="T52" fmla="*/ 186 w 187"/>
                      <a:gd name="T53" fmla="*/ 31 h 125"/>
                      <a:gd name="T54" fmla="*/ 186 w 187"/>
                      <a:gd name="T55" fmla="*/ 31 h 125"/>
                      <a:gd name="T56" fmla="*/ 186 w 187"/>
                      <a:gd name="T57" fmla="*/ 31 h 125"/>
                      <a:gd name="T58" fmla="*/ 186 w 187"/>
                      <a:gd name="T59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7" h="125">
                        <a:moveTo>
                          <a:pt x="186" y="0"/>
                        </a:move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4" y="31"/>
                          <a:pt x="154" y="31"/>
                          <a:pt x="154" y="31"/>
                        </a:cubicBezTo>
                        <a:cubicBezTo>
                          <a:pt x="154" y="63"/>
                          <a:pt x="124" y="93"/>
                          <a:pt x="124" y="93"/>
                        </a:cubicBezTo>
                        <a:cubicBezTo>
                          <a:pt x="124" y="93"/>
                          <a:pt x="93" y="93"/>
                          <a:pt x="93" y="63"/>
                        </a:cubicBezTo>
                        <a:lnTo>
                          <a:pt x="93" y="63"/>
                        </a:lnTo>
                        <a:lnTo>
                          <a:pt x="93" y="63"/>
                        </a:ln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cubicBezTo>
                          <a:pt x="30" y="93"/>
                          <a:pt x="30" y="93"/>
                          <a:pt x="30" y="93"/>
                        </a:cubicBezTo>
                        <a:lnTo>
                          <a:pt x="30" y="93"/>
                        </a:lnTo>
                        <a:lnTo>
                          <a:pt x="30" y="93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30" y="124"/>
                          <a:pt x="62" y="124"/>
                        </a:cubicBezTo>
                        <a:cubicBezTo>
                          <a:pt x="62" y="124"/>
                          <a:pt x="62" y="124"/>
                          <a:pt x="93" y="124"/>
                        </a:cubicBezTo>
                        <a:lnTo>
                          <a:pt x="124" y="124"/>
                        </a:lnTo>
                        <a:cubicBezTo>
                          <a:pt x="124" y="124"/>
                          <a:pt x="124" y="93"/>
                          <a:pt x="154" y="93"/>
                        </a:cubicBezTo>
                        <a:lnTo>
                          <a:pt x="154" y="93"/>
                        </a:lnTo>
                        <a:cubicBezTo>
                          <a:pt x="154" y="63"/>
                          <a:pt x="154" y="63"/>
                          <a:pt x="154" y="63"/>
                        </a:cubicBezTo>
                        <a:lnTo>
                          <a:pt x="154" y="63"/>
                        </a:lnTo>
                        <a:cubicBezTo>
                          <a:pt x="154" y="63"/>
                          <a:pt x="154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6" name="Freeform 10">
                    <a:extLst>
                      <a:ext uri="{FF2B5EF4-FFF2-40B4-BE49-F238E27FC236}">
                        <a16:creationId xmlns:a16="http://schemas.microsoft.com/office/drawing/2014/main" id="{ADB483D9-65A0-4F96-ACDB-641F8F1E6B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60863" y="1925638"/>
                    <a:ext cx="401637" cy="334962"/>
                  </a:xfrm>
                  <a:custGeom>
                    <a:gdLst>
                      <a:gd name="T0" fmla="*/ 465 w 1116"/>
                      <a:gd name="T1" fmla="*/ 867 h 930"/>
                      <a:gd name="T2" fmla="*/ 527 w 1116"/>
                      <a:gd name="T3" fmla="*/ 867 h 930"/>
                      <a:gd name="T4" fmla="*/ 589 w 1116"/>
                      <a:gd name="T5" fmla="*/ 898 h 930"/>
                      <a:gd name="T6" fmla="*/ 651 w 1116"/>
                      <a:gd name="T7" fmla="*/ 929 h 930"/>
                      <a:gd name="T8" fmla="*/ 713 w 1116"/>
                      <a:gd name="T9" fmla="*/ 867 h 930"/>
                      <a:gd name="T10" fmla="*/ 806 w 1116"/>
                      <a:gd name="T11" fmla="*/ 805 h 930"/>
                      <a:gd name="T12" fmla="*/ 837 w 1116"/>
                      <a:gd name="T13" fmla="*/ 805 h 930"/>
                      <a:gd name="T14" fmla="*/ 930 w 1116"/>
                      <a:gd name="T15" fmla="*/ 774 h 930"/>
                      <a:gd name="T16" fmla="*/ 930 w 1116"/>
                      <a:gd name="T17" fmla="*/ 774 h 930"/>
                      <a:gd name="T18" fmla="*/ 1023 w 1116"/>
                      <a:gd name="T19" fmla="*/ 743 h 930"/>
                      <a:gd name="T20" fmla="*/ 1115 w 1116"/>
                      <a:gd name="T21" fmla="*/ 589 h 930"/>
                      <a:gd name="T22" fmla="*/ 1023 w 1116"/>
                      <a:gd name="T23" fmla="*/ 589 h 930"/>
                      <a:gd name="T24" fmla="*/ 899 w 1116"/>
                      <a:gd name="T25" fmla="*/ 526 h 930"/>
                      <a:gd name="T26" fmla="*/ 899 w 1116"/>
                      <a:gd name="T27" fmla="*/ 495 h 930"/>
                      <a:gd name="T28" fmla="*/ 899 w 1116"/>
                      <a:gd name="T29" fmla="*/ 465 h 930"/>
                      <a:gd name="T30" fmla="*/ 867 w 1116"/>
                      <a:gd name="T31" fmla="*/ 465 h 930"/>
                      <a:gd name="T32" fmla="*/ 806 w 1116"/>
                      <a:gd name="T33" fmla="*/ 372 h 930"/>
                      <a:gd name="T34" fmla="*/ 806 w 1116"/>
                      <a:gd name="T35" fmla="*/ 309 h 930"/>
                      <a:gd name="T36" fmla="*/ 775 w 1116"/>
                      <a:gd name="T37" fmla="*/ 278 h 930"/>
                      <a:gd name="T38" fmla="*/ 713 w 1116"/>
                      <a:gd name="T39" fmla="*/ 217 h 930"/>
                      <a:gd name="T40" fmla="*/ 682 w 1116"/>
                      <a:gd name="T41" fmla="*/ 185 h 930"/>
                      <a:gd name="T42" fmla="*/ 651 w 1116"/>
                      <a:gd name="T43" fmla="*/ 185 h 930"/>
                      <a:gd name="T44" fmla="*/ 651 w 1116"/>
                      <a:gd name="T45" fmla="*/ 185 h 930"/>
                      <a:gd name="T46" fmla="*/ 527 w 1116"/>
                      <a:gd name="T47" fmla="*/ 185 h 930"/>
                      <a:gd name="T48" fmla="*/ 403 w 1116"/>
                      <a:gd name="T49" fmla="*/ 61 h 930"/>
                      <a:gd name="T50" fmla="*/ 371 w 1116"/>
                      <a:gd name="T51" fmla="*/ 30 h 930"/>
                      <a:gd name="T52" fmla="*/ 310 w 1116"/>
                      <a:gd name="T53" fmla="*/ 30 h 930"/>
                      <a:gd name="T54" fmla="*/ 278 w 1116"/>
                      <a:gd name="T55" fmla="*/ 0 h 930"/>
                      <a:gd name="T56" fmla="*/ 217 w 1116"/>
                      <a:gd name="T57" fmla="*/ 30 h 930"/>
                      <a:gd name="T58" fmla="*/ 186 w 1116"/>
                      <a:gd name="T59" fmla="*/ 0 h 930"/>
                      <a:gd name="T60" fmla="*/ 186 w 1116"/>
                      <a:gd name="T61" fmla="*/ 30 h 930"/>
                      <a:gd name="T62" fmla="*/ 186 w 1116"/>
                      <a:gd name="T63" fmla="*/ 30 h 930"/>
                      <a:gd name="T64" fmla="*/ 124 w 1116"/>
                      <a:gd name="T65" fmla="*/ 124 h 930"/>
                      <a:gd name="T66" fmla="*/ 93 w 1116"/>
                      <a:gd name="T67" fmla="*/ 124 h 930"/>
                      <a:gd name="T68" fmla="*/ 31 w 1116"/>
                      <a:gd name="T69" fmla="*/ 185 h 930"/>
                      <a:gd name="T70" fmla="*/ 31 w 1116"/>
                      <a:gd name="T71" fmla="*/ 154 h 930"/>
                      <a:gd name="T72" fmla="*/ 31 w 1116"/>
                      <a:gd name="T73" fmla="*/ 217 h 930"/>
                      <a:gd name="T74" fmla="*/ 124 w 1116"/>
                      <a:gd name="T75" fmla="*/ 372 h 930"/>
                      <a:gd name="T76" fmla="*/ 155 w 1116"/>
                      <a:gd name="T77" fmla="*/ 465 h 930"/>
                      <a:gd name="T78" fmla="*/ 217 w 1116"/>
                      <a:gd name="T79" fmla="*/ 526 h 930"/>
                      <a:gd name="T80" fmla="*/ 248 w 1116"/>
                      <a:gd name="T81" fmla="*/ 589 h 930"/>
                      <a:gd name="T82" fmla="*/ 371 w 1116"/>
                      <a:gd name="T83" fmla="*/ 805 h 930"/>
                      <a:gd name="T84" fmla="*/ 434 w 1116"/>
                      <a:gd name="T85" fmla="*/ 898 h 93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116" h="930">
                        <a:moveTo>
                          <a:pt x="465" y="867"/>
                        </a:moveTo>
                        <a:lnTo>
                          <a:pt x="465" y="867"/>
                        </a:lnTo>
                        <a:lnTo>
                          <a:pt x="465" y="867"/>
                        </a:lnTo>
                        <a:cubicBezTo>
                          <a:pt x="495" y="867"/>
                          <a:pt x="495" y="867"/>
                          <a:pt x="495" y="867"/>
                        </a:cubicBezTo>
                        <a:lnTo>
                          <a:pt x="495" y="867"/>
                        </a:lnTo>
                        <a:cubicBezTo>
                          <a:pt x="527" y="867"/>
                          <a:pt x="527" y="867"/>
                          <a:pt x="527" y="867"/>
                        </a:cubicBezTo>
                        <a:lnTo>
                          <a:pt x="527" y="867"/>
                        </a:lnTo>
                        <a:cubicBezTo>
                          <a:pt x="558" y="867"/>
                          <a:pt x="558" y="867"/>
                          <a:pt x="558" y="898"/>
                        </a:cubicBezTo>
                        <a:cubicBezTo>
                          <a:pt x="589" y="898"/>
                          <a:pt x="589" y="898"/>
                          <a:pt x="589" y="898"/>
                        </a:cubicBezTo>
                        <a:cubicBezTo>
                          <a:pt x="619" y="898"/>
                          <a:pt x="619" y="929"/>
                          <a:pt x="651" y="929"/>
                        </a:cubicBezTo>
                        <a:lnTo>
                          <a:pt x="651" y="929"/>
                        </a:lnTo>
                        <a:lnTo>
                          <a:pt x="651" y="929"/>
                        </a:lnTo>
                        <a:lnTo>
                          <a:pt x="651" y="929"/>
                        </a:lnTo>
                        <a:cubicBezTo>
                          <a:pt x="651" y="898"/>
                          <a:pt x="651" y="898"/>
                          <a:pt x="651" y="898"/>
                        </a:cubicBezTo>
                        <a:cubicBezTo>
                          <a:pt x="682" y="898"/>
                          <a:pt x="682" y="867"/>
                          <a:pt x="713" y="867"/>
                        </a:cubicBezTo>
                        <a:lnTo>
                          <a:pt x="743" y="837"/>
                        </a:lnTo>
                        <a:cubicBezTo>
                          <a:pt x="775" y="805"/>
                          <a:pt x="775" y="805"/>
                          <a:pt x="775" y="805"/>
                        </a:cubicBezTo>
                        <a:cubicBezTo>
                          <a:pt x="775" y="805"/>
                          <a:pt x="775" y="805"/>
                          <a:pt x="806" y="805"/>
                        </a:cubicBezTo>
                        <a:lnTo>
                          <a:pt x="806" y="805"/>
                        </a:lnTo>
                        <a:lnTo>
                          <a:pt x="806" y="805"/>
                        </a:lnTo>
                        <a:lnTo>
                          <a:pt x="837" y="805"/>
                        </a:lnTo>
                        <a:cubicBezTo>
                          <a:pt x="837" y="805"/>
                          <a:pt x="867" y="805"/>
                          <a:pt x="867" y="774"/>
                        </a:cubicBezTo>
                        <a:cubicBezTo>
                          <a:pt x="867" y="774"/>
                          <a:pt x="899" y="774"/>
                          <a:pt x="930" y="774"/>
                        </a:cubicBezTo>
                        <a:lnTo>
                          <a:pt x="930" y="774"/>
                        </a:lnTo>
                        <a:lnTo>
                          <a:pt x="930" y="774"/>
                        </a:lnTo>
                        <a:lnTo>
                          <a:pt x="930" y="774"/>
                        </a:lnTo>
                        <a:lnTo>
                          <a:pt x="930" y="774"/>
                        </a:lnTo>
                        <a:lnTo>
                          <a:pt x="930" y="774"/>
                        </a:lnTo>
                        <a:cubicBezTo>
                          <a:pt x="930" y="774"/>
                          <a:pt x="961" y="774"/>
                          <a:pt x="961" y="743"/>
                        </a:cubicBezTo>
                        <a:cubicBezTo>
                          <a:pt x="991" y="743"/>
                          <a:pt x="1023" y="743"/>
                          <a:pt x="1023" y="743"/>
                        </a:cubicBezTo>
                        <a:cubicBezTo>
                          <a:pt x="1023" y="713"/>
                          <a:pt x="1054" y="713"/>
                          <a:pt x="1085" y="713"/>
                        </a:cubicBezTo>
                        <a:cubicBezTo>
                          <a:pt x="1115" y="589"/>
                          <a:pt x="1115" y="589"/>
                          <a:pt x="1115" y="589"/>
                        </a:cubicBezTo>
                        <a:lnTo>
                          <a:pt x="1115" y="589"/>
                        </a:lnTo>
                        <a:cubicBezTo>
                          <a:pt x="1115" y="589"/>
                          <a:pt x="1115" y="589"/>
                          <a:pt x="1085" y="589"/>
                        </a:cubicBezTo>
                        <a:cubicBezTo>
                          <a:pt x="1085" y="589"/>
                          <a:pt x="1054" y="589"/>
                          <a:pt x="1023" y="589"/>
                        </a:cubicBezTo>
                        <a:lnTo>
                          <a:pt x="1023" y="589"/>
                        </a:lnTo>
                        <a:cubicBezTo>
                          <a:pt x="991" y="589"/>
                          <a:pt x="961" y="589"/>
                          <a:pt x="961" y="589"/>
                        </a:cubicBezTo>
                        <a:lnTo>
                          <a:pt x="961" y="589"/>
                        </a:lnTo>
                        <a:cubicBezTo>
                          <a:pt x="930" y="589"/>
                          <a:pt x="930" y="557"/>
                          <a:pt x="899" y="526"/>
                        </a:cubicBezTo>
                        <a:lnTo>
                          <a:pt x="899" y="526"/>
                        </a:lnTo>
                        <a:lnTo>
                          <a:pt x="899" y="526"/>
                        </a:lnTo>
                        <a:cubicBezTo>
                          <a:pt x="899" y="495"/>
                          <a:pt x="899" y="495"/>
                          <a:pt x="899" y="495"/>
                        </a:cubicBezTo>
                        <a:lnTo>
                          <a:pt x="899" y="495"/>
                        </a:lnTo>
                        <a:lnTo>
                          <a:pt x="899" y="495"/>
                        </a:lnTo>
                        <a:cubicBezTo>
                          <a:pt x="899" y="495"/>
                          <a:pt x="899" y="495"/>
                          <a:pt x="899" y="465"/>
                        </a:cubicBezTo>
                        <a:lnTo>
                          <a:pt x="899" y="465"/>
                        </a:lnTo>
                        <a:cubicBezTo>
                          <a:pt x="899" y="465"/>
                          <a:pt x="899" y="465"/>
                          <a:pt x="899" y="433"/>
                        </a:cubicBezTo>
                        <a:lnTo>
                          <a:pt x="867" y="465"/>
                        </a:lnTo>
                        <a:lnTo>
                          <a:pt x="867" y="465"/>
                        </a:lnTo>
                        <a:cubicBezTo>
                          <a:pt x="867" y="465"/>
                          <a:pt x="867" y="433"/>
                          <a:pt x="837" y="402"/>
                        </a:cubicBezTo>
                        <a:lnTo>
                          <a:pt x="806" y="372"/>
                        </a:lnTo>
                        <a:cubicBezTo>
                          <a:pt x="806" y="372"/>
                          <a:pt x="806" y="372"/>
                          <a:pt x="806" y="341"/>
                        </a:cubicBezTo>
                        <a:lnTo>
                          <a:pt x="806" y="341"/>
                        </a:lnTo>
                        <a:cubicBezTo>
                          <a:pt x="806" y="309"/>
                          <a:pt x="806" y="309"/>
                          <a:pt x="806" y="309"/>
                        </a:cubicBezTo>
                        <a:lnTo>
                          <a:pt x="806" y="309"/>
                        </a:lnTo>
                        <a:lnTo>
                          <a:pt x="806" y="309"/>
                        </a:lnTo>
                        <a:cubicBezTo>
                          <a:pt x="806" y="278"/>
                          <a:pt x="775" y="278"/>
                          <a:pt x="775" y="278"/>
                        </a:cubicBezTo>
                        <a:cubicBezTo>
                          <a:pt x="775" y="278"/>
                          <a:pt x="743" y="248"/>
                          <a:pt x="743" y="217"/>
                        </a:cubicBezTo>
                        <a:cubicBezTo>
                          <a:pt x="713" y="217"/>
                          <a:pt x="713" y="217"/>
                          <a:pt x="713" y="217"/>
                        </a:cubicBezTo>
                        <a:lnTo>
                          <a:pt x="713" y="217"/>
                        </a:lnTo>
                        <a:lnTo>
                          <a:pt x="713" y="217"/>
                        </a:lnTo>
                        <a:cubicBezTo>
                          <a:pt x="682" y="217"/>
                          <a:pt x="682" y="217"/>
                          <a:pt x="682" y="185"/>
                        </a:cubicBezTo>
                        <a:lnTo>
                          <a:pt x="682" y="185"/>
                        </a:lnTo>
                        <a:cubicBezTo>
                          <a:pt x="651" y="185"/>
                          <a:pt x="651" y="185"/>
                          <a:pt x="651" y="185"/>
                        </a:cubicBezTo>
                        <a:lnTo>
                          <a:pt x="651" y="185"/>
                        </a:lnTo>
                        <a:lnTo>
                          <a:pt x="651" y="185"/>
                        </a:lnTo>
                        <a:lnTo>
                          <a:pt x="651" y="185"/>
                        </a:lnTo>
                        <a:lnTo>
                          <a:pt x="651" y="185"/>
                        </a:lnTo>
                        <a:lnTo>
                          <a:pt x="651" y="185"/>
                        </a:lnTo>
                        <a:cubicBezTo>
                          <a:pt x="619" y="185"/>
                          <a:pt x="619" y="185"/>
                          <a:pt x="619" y="185"/>
                        </a:cubicBezTo>
                        <a:lnTo>
                          <a:pt x="619" y="185"/>
                        </a:lnTo>
                        <a:cubicBezTo>
                          <a:pt x="589" y="185"/>
                          <a:pt x="558" y="185"/>
                          <a:pt x="527" y="185"/>
                        </a:cubicBezTo>
                        <a:cubicBezTo>
                          <a:pt x="495" y="154"/>
                          <a:pt x="465" y="124"/>
                          <a:pt x="465" y="93"/>
                        </a:cubicBezTo>
                        <a:cubicBezTo>
                          <a:pt x="434" y="93"/>
                          <a:pt x="434" y="93"/>
                          <a:pt x="434" y="93"/>
                        </a:cubicBezTo>
                        <a:lnTo>
                          <a:pt x="403" y="61"/>
                        </a:lnTo>
                        <a:lnTo>
                          <a:pt x="371" y="30"/>
                        </a:lnTo>
                        <a:lnTo>
                          <a:pt x="371" y="30"/>
                        </a:lnTo>
                        <a:lnTo>
                          <a:pt x="371" y="30"/>
                        </a:lnTo>
                        <a:cubicBezTo>
                          <a:pt x="371" y="30"/>
                          <a:pt x="371" y="30"/>
                          <a:pt x="341" y="30"/>
                        </a:cubicBezTo>
                        <a:lnTo>
                          <a:pt x="341" y="30"/>
                        </a:lnTo>
                        <a:cubicBezTo>
                          <a:pt x="341" y="30"/>
                          <a:pt x="341" y="30"/>
                          <a:pt x="310" y="30"/>
                        </a:cubicBezTo>
                        <a:cubicBezTo>
                          <a:pt x="310" y="30"/>
                          <a:pt x="310" y="30"/>
                          <a:pt x="310" y="0"/>
                        </a:cubicBezTo>
                        <a:cubicBezTo>
                          <a:pt x="310" y="0"/>
                          <a:pt x="310" y="0"/>
                          <a:pt x="278" y="0"/>
                        </a:cubicBezTo>
                        <a:lnTo>
                          <a:pt x="278" y="0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  <a:lnTo>
                          <a:pt x="217" y="0"/>
                        </a:lnTo>
                        <a:cubicBezTo>
                          <a:pt x="217" y="30"/>
                          <a:pt x="217" y="30"/>
                          <a:pt x="217" y="30"/>
                        </a:cubicBezTo>
                        <a:cubicBezTo>
                          <a:pt x="217" y="0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cubicBezTo>
                          <a:pt x="186" y="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86" y="61"/>
                          <a:pt x="186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55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93" y="124"/>
                        </a:lnTo>
                        <a:cubicBezTo>
                          <a:pt x="93" y="154"/>
                          <a:pt x="93" y="154"/>
                          <a:pt x="62" y="154"/>
                        </a:cubicBezTo>
                        <a:lnTo>
                          <a:pt x="62" y="154"/>
                        </a:lnTo>
                        <a:cubicBezTo>
                          <a:pt x="62" y="185"/>
                          <a:pt x="62" y="185"/>
                          <a:pt x="31" y="185"/>
                        </a:cubicBez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54"/>
                        </a:lnTo>
                        <a:lnTo>
                          <a:pt x="0" y="154"/>
                        </a:lnTo>
                        <a:cubicBezTo>
                          <a:pt x="0" y="185"/>
                          <a:pt x="0" y="185"/>
                          <a:pt x="0" y="185"/>
                        </a:cubicBezTo>
                        <a:cubicBezTo>
                          <a:pt x="31" y="185"/>
                          <a:pt x="31" y="217"/>
                          <a:pt x="31" y="217"/>
                        </a:cubicBezTo>
                        <a:cubicBezTo>
                          <a:pt x="62" y="248"/>
                          <a:pt x="62" y="278"/>
                          <a:pt x="93" y="309"/>
                        </a:cubicBezTo>
                        <a:cubicBezTo>
                          <a:pt x="93" y="341"/>
                          <a:pt x="93" y="341"/>
                          <a:pt x="93" y="341"/>
                        </a:cubicBezTo>
                        <a:cubicBezTo>
                          <a:pt x="93" y="341"/>
                          <a:pt x="124" y="341"/>
                          <a:pt x="124" y="372"/>
                        </a:cubicBezTo>
                        <a:cubicBezTo>
                          <a:pt x="124" y="372"/>
                          <a:pt x="155" y="402"/>
                          <a:pt x="155" y="433"/>
                        </a:cubicBezTo>
                        <a:lnTo>
                          <a:pt x="155" y="433"/>
                        </a:lnTo>
                        <a:cubicBezTo>
                          <a:pt x="155" y="433"/>
                          <a:pt x="155" y="433"/>
                          <a:pt x="155" y="465"/>
                        </a:cubicBezTo>
                        <a:cubicBezTo>
                          <a:pt x="186" y="465"/>
                          <a:pt x="186" y="465"/>
                          <a:pt x="186" y="465"/>
                        </a:cubicBezTo>
                        <a:cubicBezTo>
                          <a:pt x="186" y="465"/>
                          <a:pt x="217" y="465"/>
                          <a:pt x="217" y="495"/>
                        </a:cubicBezTo>
                        <a:cubicBezTo>
                          <a:pt x="217" y="495"/>
                          <a:pt x="217" y="495"/>
                          <a:pt x="217" y="526"/>
                        </a:cubicBezTo>
                        <a:cubicBezTo>
                          <a:pt x="248" y="526"/>
                          <a:pt x="248" y="526"/>
                          <a:pt x="248" y="526"/>
                        </a:cubicBezTo>
                        <a:cubicBezTo>
                          <a:pt x="248" y="557"/>
                          <a:pt x="248" y="589"/>
                          <a:pt x="248" y="589"/>
                        </a:cubicBezTo>
                        <a:lnTo>
                          <a:pt x="248" y="589"/>
                        </a:lnTo>
                        <a:cubicBezTo>
                          <a:pt x="248" y="619"/>
                          <a:pt x="248" y="650"/>
                          <a:pt x="248" y="650"/>
                        </a:cubicBezTo>
                        <a:cubicBezTo>
                          <a:pt x="278" y="681"/>
                          <a:pt x="310" y="713"/>
                          <a:pt x="310" y="713"/>
                        </a:cubicBezTo>
                        <a:cubicBezTo>
                          <a:pt x="341" y="713"/>
                          <a:pt x="341" y="743"/>
                          <a:pt x="371" y="805"/>
                        </a:cubicBezTo>
                        <a:cubicBezTo>
                          <a:pt x="371" y="837"/>
                          <a:pt x="371" y="837"/>
                          <a:pt x="403" y="867"/>
                        </a:cubicBezTo>
                        <a:cubicBezTo>
                          <a:pt x="403" y="867"/>
                          <a:pt x="434" y="867"/>
                          <a:pt x="434" y="898"/>
                        </a:cubicBezTo>
                        <a:lnTo>
                          <a:pt x="434" y="898"/>
                        </a:lnTo>
                        <a:cubicBezTo>
                          <a:pt x="434" y="867"/>
                          <a:pt x="434" y="867"/>
                          <a:pt x="465" y="86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7" name="Freeform 11">
                    <a:extLst>
                      <a:ext uri="{FF2B5EF4-FFF2-40B4-BE49-F238E27FC236}">
                        <a16:creationId xmlns:a16="http://schemas.microsoft.com/office/drawing/2014/main" id="{CFB53E8D-D8D5-4B7E-AE36-FEB1902223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38638" y="2327275"/>
                    <a:ext cx="257175" cy="234950"/>
                  </a:xfrm>
                  <a:custGeom>
                    <a:gdLst>
                      <a:gd name="T0" fmla="*/ 465 w 714"/>
                      <a:gd name="T1" fmla="*/ 218 h 652"/>
                      <a:gd name="T2" fmla="*/ 403 w 714"/>
                      <a:gd name="T3" fmla="*/ 186 h 652"/>
                      <a:gd name="T4" fmla="*/ 403 w 714"/>
                      <a:gd name="T5" fmla="*/ 155 h 652"/>
                      <a:gd name="T6" fmla="*/ 433 w 714"/>
                      <a:gd name="T7" fmla="*/ 94 h 652"/>
                      <a:gd name="T8" fmla="*/ 403 w 714"/>
                      <a:gd name="T9" fmla="*/ 62 h 652"/>
                      <a:gd name="T10" fmla="*/ 372 w 714"/>
                      <a:gd name="T11" fmla="*/ 31 h 652"/>
                      <a:gd name="T12" fmla="*/ 310 w 714"/>
                      <a:gd name="T13" fmla="*/ 0 h 652"/>
                      <a:gd name="T14" fmla="*/ 248 w 714"/>
                      <a:gd name="T15" fmla="*/ 0 h 652"/>
                      <a:gd name="T16" fmla="*/ 248 w 714"/>
                      <a:gd name="T17" fmla="*/ 0 h 652"/>
                      <a:gd name="T18" fmla="*/ 217 w 714"/>
                      <a:gd name="T19" fmla="*/ 0 h 652"/>
                      <a:gd name="T20" fmla="*/ 217 w 714"/>
                      <a:gd name="T21" fmla="*/ 0 h 652"/>
                      <a:gd name="T22" fmla="*/ 217 w 714"/>
                      <a:gd name="T23" fmla="*/ 31 h 652"/>
                      <a:gd name="T24" fmla="*/ 186 w 714"/>
                      <a:gd name="T25" fmla="*/ 0 h 652"/>
                      <a:gd name="T26" fmla="*/ 155 w 714"/>
                      <a:gd name="T27" fmla="*/ 31 h 652"/>
                      <a:gd name="T28" fmla="*/ 155 w 714"/>
                      <a:gd name="T29" fmla="*/ 62 h 652"/>
                      <a:gd name="T30" fmla="*/ 155 w 714"/>
                      <a:gd name="T31" fmla="*/ 94 h 652"/>
                      <a:gd name="T32" fmla="*/ 124 w 714"/>
                      <a:gd name="T33" fmla="*/ 124 h 652"/>
                      <a:gd name="T34" fmla="*/ 124 w 714"/>
                      <a:gd name="T35" fmla="*/ 124 h 652"/>
                      <a:gd name="T36" fmla="*/ 93 w 714"/>
                      <a:gd name="T37" fmla="*/ 155 h 652"/>
                      <a:gd name="T38" fmla="*/ 93 w 714"/>
                      <a:gd name="T39" fmla="*/ 218 h 652"/>
                      <a:gd name="T40" fmla="*/ 62 w 714"/>
                      <a:gd name="T41" fmla="*/ 248 h 652"/>
                      <a:gd name="T42" fmla="*/ 62 w 714"/>
                      <a:gd name="T43" fmla="*/ 248 h 652"/>
                      <a:gd name="T44" fmla="*/ 62 w 714"/>
                      <a:gd name="T45" fmla="*/ 248 h 652"/>
                      <a:gd name="T46" fmla="*/ 31 w 714"/>
                      <a:gd name="T47" fmla="*/ 279 h 652"/>
                      <a:gd name="T48" fmla="*/ 31 w 714"/>
                      <a:gd name="T49" fmla="*/ 279 h 652"/>
                      <a:gd name="T50" fmla="*/ 31 w 714"/>
                      <a:gd name="T51" fmla="*/ 310 h 652"/>
                      <a:gd name="T52" fmla="*/ 31 w 714"/>
                      <a:gd name="T53" fmla="*/ 372 h 652"/>
                      <a:gd name="T54" fmla="*/ 0 w 714"/>
                      <a:gd name="T55" fmla="*/ 372 h 652"/>
                      <a:gd name="T56" fmla="*/ 31 w 714"/>
                      <a:gd name="T57" fmla="*/ 403 h 652"/>
                      <a:gd name="T58" fmla="*/ 62 w 714"/>
                      <a:gd name="T59" fmla="*/ 496 h 652"/>
                      <a:gd name="T60" fmla="*/ 93 w 714"/>
                      <a:gd name="T61" fmla="*/ 527 h 652"/>
                      <a:gd name="T62" fmla="*/ 93 w 714"/>
                      <a:gd name="T63" fmla="*/ 527 h 652"/>
                      <a:gd name="T64" fmla="*/ 124 w 714"/>
                      <a:gd name="T65" fmla="*/ 558 h 652"/>
                      <a:gd name="T66" fmla="*/ 124 w 714"/>
                      <a:gd name="T67" fmla="*/ 589 h 652"/>
                      <a:gd name="T68" fmla="*/ 124 w 714"/>
                      <a:gd name="T69" fmla="*/ 589 h 652"/>
                      <a:gd name="T70" fmla="*/ 217 w 714"/>
                      <a:gd name="T71" fmla="*/ 620 h 652"/>
                      <a:gd name="T72" fmla="*/ 248 w 714"/>
                      <a:gd name="T73" fmla="*/ 651 h 652"/>
                      <a:gd name="T74" fmla="*/ 310 w 714"/>
                      <a:gd name="T75" fmla="*/ 651 h 652"/>
                      <a:gd name="T76" fmla="*/ 340 w 714"/>
                      <a:gd name="T77" fmla="*/ 620 h 652"/>
                      <a:gd name="T78" fmla="*/ 372 w 714"/>
                      <a:gd name="T79" fmla="*/ 589 h 652"/>
                      <a:gd name="T80" fmla="*/ 403 w 714"/>
                      <a:gd name="T81" fmla="*/ 620 h 652"/>
                      <a:gd name="T82" fmla="*/ 403 w 714"/>
                      <a:gd name="T83" fmla="*/ 620 h 652"/>
                      <a:gd name="T84" fmla="*/ 433 w 714"/>
                      <a:gd name="T85" fmla="*/ 589 h 652"/>
                      <a:gd name="T86" fmla="*/ 465 w 714"/>
                      <a:gd name="T87" fmla="*/ 589 h 652"/>
                      <a:gd name="T88" fmla="*/ 496 w 714"/>
                      <a:gd name="T89" fmla="*/ 589 h 652"/>
                      <a:gd name="T90" fmla="*/ 557 w 714"/>
                      <a:gd name="T91" fmla="*/ 558 h 652"/>
                      <a:gd name="T92" fmla="*/ 620 w 714"/>
                      <a:gd name="T93" fmla="*/ 558 h 652"/>
                      <a:gd name="T94" fmla="*/ 681 w 714"/>
                      <a:gd name="T95" fmla="*/ 403 h 652"/>
                      <a:gd name="T96" fmla="*/ 589 w 714"/>
                      <a:gd name="T97" fmla="*/ 372 h 652"/>
                      <a:gd name="T98" fmla="*/ 527 w 714"/>
                      <a:gd name="T99" fmla="*/ 342 h 65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714" h="652">
                        <a:moveTo>
                          <a:pt x="465" y="218"/>
                        </a:moveTo>
                        <a:lnTo>
                          <a:pt x="465" y="218"/>
                        </a:lnTo>
                        <a:cubicBezTo>
                          <a:pt x="465" y="218"/>
                          <a:pt x="465" y="218"/>
                          <a:pt x="433" y="218"/>
                        </a:cubicBezTo>
                        <a:cubicBezTo>
                          <a:pt x="433" y="218"/>
                          <a:pt x="403" y="218"/>
                          <a:pt x="403" y="186"/>
                        </a:cubicBezTo>
                        <a:lnTo>
                          <a:pt x="403" y="186"/>
                        </a:lnTo>
                        <a:lnTo>
                          <a:pt x="403" y="155"/>
                        </a:lnTo>
                        <a:lnTo>
                          <a:pt x="403" y="124"/>
                        </a:lnTo>
                        <a:cubicBezTo>
                          <a:pt x="433" y="124"/>
                          <a:pt x="433" y="124"/>
                          <a:pt x="433" y="94"/>
                        </a:cubicBezTo>
                        <a:lnTo>
                          <a:pt x="433" y="94"/>
                        </a:lnTo>
                        <a:cubicBezTo>
                          <a:pt x="433" y="94"/>
                          <a:pt x="433" y="94"/>
                          <a:pt x="403" y="62"/>
                        </a:cubicBezTo>
                        <a:cubicBezTo>
                          <a:pt x="403" y="62"/>
                          <a:pt x="403" y="62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40" y="0"/>
                          <a:pt x="310" y="0"/>
                          <a:pt x="310" y="0"/>
                        </a:cubicBezTo>
                        <a:lnTo>
                          <a:pt x="310" y="0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0"/>
                          <a:pt x="279" y="0"/>
                          <a:pt x="248" y="0"/>
                        </a:cubicBez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55" y="62"/>
                        </a:cubicBezTo>
                        <a:lnTo>
                          <a:pt x="155" y="62"/>
                        </a:lnTo>
                        <a:lnTo>
                          <a:pt x="155" y="62"/>
                        </a:lnTo>
                        <a:cubicBezTo>
                          <a:pt x="155" y="94"/>
                          <a:pt x="155" y="94"/>
                          <a:pt x="155" y="9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93" y="124"/>
                        </a:lnTo>
                        <a:cubicBezTo>
                          <a:pt x="93" y="124"/>
                          <a:pt x="93" y="124"/>
                          <a:pt x="93" y="155"/>
                        </a:cubicBezTo>
                        <a:lnTo>
                          <a:pt x="93" y="218"/>
                        </a:lnTo>
                        <a:lnTo>
                          <a:pt x="93" y="218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lnTo>
                          <a:pt x="62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cubicBezTo>
                          <a:pt x="62" y="248"/>
                          <a:pt x="62" y="279"/>
                          <a:pt x="31" y="279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310"/>
                          <a:pt x="31" y="310"/>
                          <a:pt x="31" y="310"/>
                        </a:cubicBezTo>
                        <a:lnTo>
                          <a:pt x="31" y="310"/>
                        </a:lnTo>
                        <a:lnTo>
                          <a:pt x="31" y="342"/>
                        </a:lnTo>
                        <a:cubicBezTo>
                          <a:pt x="31" y="342"/>
                          <a:pt x="31" y="342"/>
                          <a:pt x="31" y="372"/>
                        </a:cubicBezTo>
                        <a:cubicBezTo>
                          <a:pt x="31" y="372"/>
                          <a:pt x="31" y="403"/>
                          <a:pt x="0" y="372"/>
                        </a:cubicBezTo>
                        <a:lnTo>
                          <a:pt x="0" y="372"/>
                        </a:lnTo>
                        <a:cubicBezTo>
                          <a:pt x="0" y="403"/>
                          <a:pt x="0" y="403"/>
                          <a:pt x="0" y="403"/>
                        </a:cubicBezTo>
                        <a:cubicBezTo>
                          <a:pt x="31" y="403"/>
                          <a:pt x="31" y="403"/>
                          <a:pt x="31" y="403"/>
                        </a:cubicBezTo>
                        <a:cubicBezTo>
                          <a:pt x="31" y="434"/>
                          <a:pt x="62" y="434"/>
                          <a:pt x="62" y="434"/>
                        </a:cubicBezTo>
                        <a:cubicBezTo>
                          <a:pt x="62" y="466"/>
                          <a:pt x="62" y="466"/>
                          <a:pt x="62" y="496"/>
                        </a:cubicBezTo>
                        <a:lnTo>
                          <a:pt x="62" y="496"/>
                        </a:lnTo>
                        <a:cubicBezTo>
                          <a:pt x="93" y="496"/>
                          <a:pt x="93" y="496"/>
                          <a:pt x="93" y="527"/>
                        </a:cubicBezTo>
                        <a:lnTo>
                          <a:pt x="93" y="527"/>
                        </a:lnTo>
                        <a:lnTo>
                          <a:pt x="93" y="527"/>
                        </a:lnTo>
                        <a:lnTo>
                          <a:pt x="93" y="527"/>
                        </a:lnTo>
                        <a:cubicBezTo>
                          <a:pt x="124" y="527"/>
                          <a:pt x="124" y="558"/>
                          <a:pt x="124" y="558"/>
                        </a:cubicBezTo>
                        <a:lnTo>
                          <a:pt x="124" y="558"/>
                        </a:lnTo>
                        <a:lnTo>
                          <a:pt x="124" y="589"/>
                        </a:lnTo>
                        <a:lnTo>
                          <a:pt x="124" y="589"/>
                        </a:lnTo>
                        <a:lnTo>
                          <a:pt x="124" y="589"/>
                        </a:lnTo>
                        <a:cubicBezTo>
                          <a:pt x="155" y="589"/>
                          <a:pt x="186" y="589"/>
                          <a:pt x="186" y="589"/>
                        </a:cubicBezTo>
                        <a:cubicBezTo>
                          <a:pt x="186" y="620"/>
                          <a:pt x="217" y="620"/>
                          <a:pt x="217" y="620"/>
                        </a:cubicBezTo>
                        <a:lnTo>
                          <a:pt x="217" y="620"/>
                        </a:lnTo>
                        <a:cubicBezTo>
                          <a:pt x="217" y="651"/>
                          <a:pt x="248" y="651"/>
                          <a:pt x="248" y="651"/>
                        </a:cubicBezTo>
                        <a:cubicBezTo>
                          <a:pt x="248" y="651"/>
                          <a:pt x="248" y="651"/>
                          <a:pt x="279" y="651"/>
                        </a:cubicBezTo>
                        <a:lnTo>
                          <a:pt x="310" y="651"/>
                        </a:lnTo>
                        <a:cubicBezTo>
                          <a:pt x="340" y="620"/>
                          <a:pt x="340" y="620"/>
                          <a:pt x="340" y="620"/>
                        </a:cubicBezTo>
                        <a:lnTo>
                          <a:pt x="340" y="620"/>
                        </a:lnTo>
                        <a:lnTo>
                          <a:pt x="340" y="620"/>
                        </a:lnTo>
                        <a:cubicBezTo>
                          <a:pt x="372" y="589"/>
                          <a:pt x="372" y="589"/>
                          <a:pt x="372" y="589"/>
                        </a:cubicBezTo>
                        <a:lnTo>
                          <a:pt x="372" y="589"/>
                        </a:lnTo>
                        <a:cubicBezTo>
                          <a:pt x="403" y="589"/>
                          <a:pt x="403" y="620"/>
                          <a:pt x="403" y="620"/>
                        </a:cubicBezTo>
                        <a:lnTo>
                          <a:pt x="403" y="620"/>
                        </a:lnTo>
                        <a:lnTo>
                          <a:pt x="403" y="620"/>
                        </a:lnTo>
                        <a:lnTo>
                          <a:pt x="433" y="620"/>
                        </a:lnTo>
                        <a:cubicBezTo>
                          <a:pt x="433" y="589"/>
                          <a:pt x="433" y="589"/>
                          <a:pt x="433" y="589"/>
                        </a:cubicBezTo>
                        <a:cubicBezTo>
                          <a:pt x="465" y="589"/>
                          <a:pt x="465" y="589"/>
                          <a:pt x="465" y="589"/>
                        </a:cubicBezTo>
                        <a:lnTo>
                          <a:pt x="465" y="589"/>
                        </a:lnTo>
                        <a:lnTo>
                          <a:pt x="465" y="589"/>
                        </a:lnTo>
                        <a:cubicBezTo>
                          <a:pt x="496" y="589"/>
                          <a:pt x="496" y="589"/>
                          <a:pt x="496" y="589"/>
                        </a:cubicBezTo>
                        <a:lnTo>
                          <a:pt x="496" y="589"/>
                        </a:lnTo>
                        <a:cubicBezTo>
                          <a:pt x="496" y="558"/>
                          <a:pt x="527" y="558"/>
                          <a:pt x="557" y="558"/>
                        </a:cubicBezTo>
                        <a:lnTo>
                          <a:pt x="557" y="558"/>
                        </a:lnTo>
                        <a:cubicBezTo>
                          <a:pt x="557" y="558"/>
                          <a:pt x="589" y="558"/>
                          <a:pt x="620" y="558"/>
                        </a:cubicBezTo>
                        <a:cubicBezTo>
                          <a:pt x="713" y="403"/>
                          <a:pt x="713" y="403"/>
                          <a:pt x="713" y="403"/>
                        </a:cubicBezTo>
                        <a:lnTo>
                          <a:pt x="681" y="403"/>
                        </a:lnTo>
                        <a:cubicBezTo>
                          <a:pt x="651" y="403"/>
                          <a:pt x="620" y="372"/>
                          <a:pt x="620" y="372"/>
                        </a:cubicBezTo>
                        <a:lnTo>
                          <a:pt x="589" y="372"/>
                        </a:lnTo>
                        <a:cubicBezTo>
                          <a:pt x="557" y="372"/>
                          <a:pt x="557" y="372"/>
                          <a:pt x="527" y="342"/>
                        </a:cubicBezTo>
                        <a:lnTo>
                          <a:pt x="527" y="342"/>
                        </a:lnTo>
                        <a:cubicBezTo>
                          <a:pt x="496" y="310"/>
                          <a:pt x="465" y="248"/>
                          <a:pt x="465" y="21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8" name="Freeform 12">
                    <a:extLst>
                      <a:ext uri="{FF2B5EF4-FFF2-40B4-BE49-F238E27FC236}">
                        <a16:creationId xmlns:a16="http://schemas.microsoft.com/office/drawing/2014/main" id="{DA40FBFB-BB60-4026-8269-A25DB72767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038" y="2851150"/>
                    <a:ext cx="88900" cy="134938"/>
                  </a:xfrm>
                  <a:custGeom>
                    <a:gdLst>
                      <a:gd name="T0" fmla="*/ 217 w 249"/>
                      <a:gd name="T1" fmla="*/ 62 h 373"/>
                      <a:gd name="T2" fmla="*/ 217 w 249"/>
                      <a:gd name="T3" fmla="*/ 62 h 373"/>
                      <a:gd name="T4" fmla="*/ 217 w 249"/>
                      <a:gd name="T5" fmla="*/ 62 h 373"/>
                      <a:gd name="T6" fmla="*/ 186 w 249"/>
                      <a:gd name="T7" fmla="*/ 62 h 373"/>
                      <a:gd name="T8" fmla="*/ 155 w 249"/>
                      <a:gd name="T9" fmla="*/ 31 h 373"/>
                      <a:gd name="T10" fmla="*/ 155 w 249"/>
                      <a:gd name="T11" fmla="*/ 31 h 373"/>
                      <a:gd name="T12" fmla="*/ 124 w 249"/>
                      <a:gd name="T13" fmla="*/ 0 h 373"/>
                      <a:gd name="T14" fmla="*/ 124 w 249"/>
                      <a:gd name="T15" fmla="*/ 0 h 373"/>
                      <a:gd name="T16" fmla="*/ 93 w 249"/>
                      <a:gd name="T17" fmla="*/ 0 h 373"/>
                      <a:gd name="T18" fmla="*/ 93 w 249"/>
                      <a:gd name="T19" fmla="*/ 0 h 373"/>
                      <a:gd name="T20" fmla="*/ 93 w 249"/>
                      <a:gd name="T21" fmla="*/ 0 h 373"/>
                      <a:gd name="T22" fmla="*/ 93 w 249"/>
                      <a:gd name="T23" fmla="*/ 0 h 373"/>
                      <a:gd name="T24" fmla="*/ 93 w 249"/>
                      <a:gd name="T25" fmla="*/ 0 h 373"/>
                      <a:gd name="T26" fmla="*/ 93 w 249"/>
                      <a:gd name="T27" fmla="*/ 0 h 373"/>
                      <a:gd name="T28" fmla="*/ 62 w 249"/>
                      <a:gd name="T29" fmla="*/ 0 h 373"/>
                      <a:gd name="T30" fmla="*/ 31 w 249"/>
                      <a:gd name="T31" fmla="*/ 0 h 373"/>
                      <a:gd name="T32" fmla="*/ 31 w 249"/>
                      <a:gd name="T33" fmla="*/ 0 h 373"/>
                      <a:gd name="T34" fmla="*/ 31 w 249"/>
                      <a:gd name="T35" fmla="*/ 31 h 373"/>
                      <a:gd name="T36" fmla="*/ 0 w 249"/>
                      <a:gd name="T37" fmla="*/ 62 h 373"/>
                      <a:gd name="T38" fmla="*/ 0 w 249"/>
                      <a:gd name="T39" fmla="*/ 62 h 373"/>
                      <a:gd name="T40" fmla="*/ 0 w 249"/>
                      <a:gd name="T41" fmla="*/ 93 h 373"/>
                      <a:gd name="T42" fmla="*/ 0 w 249"/>
                      <a:gd name="T43" fmla="*/ 93 h 373"/>
                      <a:gd name="T44" fmla="*/ 0 w 249"/>
                      <a:gd name="T45" fmla="*/ 124 h 373"/>
                      <a:gd name="T46" fmla="*/ 0 w 249"/>
                      <a:gd name="T47" fmla="*/ 155 h 373"/>
                      <a:gd name="T48" fmla="*/ 0 w 249"/>
                      <a:gd name="T49" fmla="*/ 186 h 373"/>
                      <a:gd name="T50" fmla="*/ 0 w 249"/>
                      <a:gd name="T51" fmla="*/ 186 h 373"/>
                      <a:gd name="T52" fmla="*/ 31 w 249"/>
                      <a:gd name="T53" fmla="*/ 217 h 373"/>
                      <a:gd name="T54" fmla="*/ 31 w 249"/>
                      <a:gd name="T55" fmla="*/ 217 h 373"/>
                      <a:gd name="T56" fmla="*/ 31 w 249"/>
                      <a:gd name="T57" fmla="*/ 217 h 373"/>
                      <a:gd name="T58" fmla="*/ 31 w 249"/>
                      <a:gd name="T59" fmla="*/ 186 h 373"/>
                      <a:gd name="T60" fmla="*/ 93 w 249"/>
                      <a:gd name="T61" fmla="*/ 186 h 373"/>
                      <a:gd name="T62" fmla="*/ 93 w 249"/>
                      <a:gd name="T63" fmla="*/ 372 h 373"/>
                      <a:gd name="T64" fmla="*/ 93 w 249"/>
                      <a:gd name="T65" fmla="*/ 372 h 373"/>
                      <a:gd name="T66" fmla="*/ 186 w 249"/>
                      <a:gd name="T67" fmla="*/ 341 h 373"/>
                      <a:gd name="T68" fmla="*/ 186 w 249"/>
                      <a:gd name="T69" fmla="*/ 310 h 373"/>
                      <a:gd name="T70" fmla="*/ 186 w 249"/>
                      <a:gd name="T71" fmla="*/ 310 h 373"/>
                      <a:gd name="T72" fmla="*/ 186 w 249"/>
                      <a:gd name="T73" fmla="*/ 310 h 373"/>
                      <a:gd name="T74" fmla="*/ 186 w 249"/>
                      <a:gd name="T75" fmla="*/ 279 h 373"/>
                      <a:gd name="T76" fmla="*/ 217 w 249"/>
                      <a:gd name="T77" fmla="*/ 279 h 373"/>
                      <a:gd name="T78" fmla="*/ 217 w 249"/>
                      <a:gd name="T79" fmla="*/ 247 h 373"/>
                      <a:gd name="T80" fmla="*/ 217 w 249"/>
                      <a:gd name="T81" fmla="*/ 247 h 373"/>
                      <a:gd name="T82" fmla="*/ 217 w 249"/>
                      <a:gd name="T83" fmla="*/ 247 h 373"/>
                      <a:gd name="T84" fmla="*/ 217 w 249"/>
                      <a:gd name="T85" fmla="*/ 217 h 373"/>
                      <a:gd name="T86" fmla="*/ 217 w 249"/>
                      <a:gd name="T87" fmla="*/ 217 h 373"/>
                      <a:gd name="T88" fmla="*/ 217 w 249"/>
                      <a:gd name="T89" fmla="*/ 186 h 373"/>
                      <a:gd name="T90" fmla="*/ 217 w 249"/>
                      <a:gd name="T91" fmla="*/ 155 h 373"/>
                      <a:gd name="T92" fmla="*/ 217 w 249"/>
                      <a:gd name="T93" fmla="*/ 124 h 373"/>
                      <a:gd name="T94" fmla="*/ 217 w 249"/>
                      <a:gd name="T95" fmla="*/ 124 h 373"/>
                      <a:gd name="T96" fmla="*/ 248 w 249"/>
                      <a:gd name="T97" fmla="*/ 124 h 373"/>
                      <a:gd name="T98" fmla="*/ 217 w 249"/>
                      <a:gd name="T99" fmla="*/ 93 h 373"/>
                      <a:gd name="T100" fmla="*/ 217 w 249"/>
                      <a:gd name="T101" fmla="*/ 62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49" h="373">
                        <a:moveTo>
                          <a:pt x="217" y="62"/>
                        </a:moveTo>
                        <a:lnTo>
                          <a:pt x="217" y="62"/>
                        </a:lnTo>
                        <a:lnTo>
                          <a:pt x="217" y="62"/>
                        </a:lnTo>
                        <a:cubicBezTo>
                          <a:pt x="217" y="62"/>
                          <a:pt x="217" y="62"/>
                          <a:pt x="186" y="62"/>
                        </a:cubicBezTo>
                        <a:cubicBezTo>
                          <a:pt x="186" y="62"/>
                          <a:pt x="155" y="62"/>
                          <a:pt x="155" y="31"/>
                        </a:cubicBezTo>
                        <a:lnTo>
                          <a:pt x="155" y="3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1" y="31"/>
                          <a:pt x="31" y="31"/>
                          <a:pt x="0" y="62"/>
                        </a:cubicBezTo>
                        <a:lnTo>
                          <a:pt x="0" y="62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55"/>
                          <a:pt x="0" y="155"/>
                          <a:pt x="0" y="155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186"/>
                          <a:pt x="31" y="186"/>
                          <a:pt x="31" y="186"/>
                        </a:cubicBezTo>
                        <a:cubicBezTo>
                          <a:pt x="93" y="186"/>
                          <a:pt x="93" y="186"/>
                          <a:pt x="93" y="186"/>
                        </a:cubicBezTo>
                        <a:cubicBezTo>
                          <a:pt x="93" y="372"/>
                          <a:pt x="93" y="372"/>
                          <a:pt x="93" y="372"/>
                        </a:cubicBezTo>
                        <a:lnTo>
                          <a:pt x="93" y="372"/>
                        </a:lnTo>
                        <a:cubicBezTo>
                          <a:pt x="93" y="372"/>
                          <a:pt x="155" y="341"/>
                          <a:pt x="186" y="341"/>
                        </a:cubicBezTo>
                        <a:cubicBezTo>
                          <a:pt x="186" y="341"/>
                          <a:pt x="186" y="341"/>
                          <a:pt x="186" y="310"/>
                        </a:cubicBezTo>
                        <a:lnTo>
                          <a:pt x="186" y="310"/>
                        </a:lnTo>
                        <a:lnTo>
                          <a:pt x="186" y="310"/>
                        </a:lnTo>
                        <a:lnTo>
                          <a:pt x="186" y="279"/>
                        </a:lnTo>
                        <a:cubicBezTo>
                          <a:pt x="217" y="279"/>
                          <a:pt x="217" y="279"/>
                          <a:pt x="217" y="279"/>
                        </a:cubicBezTo>
                        <a:cubicBezTo>
                          <a:pt x="217" y="279"/>
                          <a:pt x="217" y="279"/>
                          <a:pt x="217" y="247"/>
                        </a:cubicBezTo>
                        <a:lnTo>
                          <a:pt x="217" y="247"/>
                        </a:lnTo>
                        <a:lnTo>
                          <a:pt x="217" y="247"/>
                        </a:lnTo>
                        <a:lnTo>
                          <a:pt x="217" y="217"/>
                        </a:lnTo>
                        <a:lnTo>
                          <a:pt x="217" y="217"/>
                        </a:lnTo>
                        <a:cubicBezTo>
                          <a:pt x="217" y="217"/>
                          <a:pt x="217" y="217"/>
                          <a:pt x="217" y="186"/>
                        </a:cubicBezTo>
                        <a:lnTo>
                          <a:pt x="217" y="155"/>
                        </a:lnTo>
                        <a:lnTo>
                          <a:pt x="217" y="124"/>
                        </a:lnTo>
                        <a:lnTo>
                          <a:pt x="217" y="124"/>
                        </a:lnTo>
                        <a:cubicBezTo>
                          <a:pt x="217" y="124"/>
                          <a:pt x="217" y="124"/>
                          <a:pt x="248" y="124"/>
                        </a:cubicBezTo>
                        <a:cubicBezTo>
                          <a:pt x="217" y="93"/>
                          <a:pt x="217" y="93"/>
                          <a:pt x="217" y="93"/>
                        </a:cubicBezTo>
                        <a:lnTo>
                          <a:pt x="217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49" name="Freeform 13">
                    <a:extLst>
                      <a:ext uri="{FF2B5EF4-FFF2-40B4-BE49-F238E27FC236}">
                        <a16:creationId xmlns:a16="http://schemas.microsoft.com/office/drawing/2014/main" id="{FB86A5F2-9780-479E-B2DA-00F96F852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917825"/>
                    <a:ext cx="146050" cy="134938"/>
                  </a:xfrm>
                  <a:custGeom>
                    <a:gdLst>
                      <a:gd name="T0" fmla="*/ 372 w 404"/>
                      <a:gd name="T1" fmla="*/ 155 h 373"/>
                      <a:gd name="T2" fmla="*/ 372 w 404"/>
                      <a:gd name="T3" fmla="*/ 155 h 373"/>
                      <a:gd name="T4" fmla="*/ 310 w 404"/>
                      <a:gd name="T5" fmla="*/ 124 h 373"/>
                      <a:gd name="T6" fmla="*/ 310 w 404"/>
                      <a:gd name="T7" fmla="*/ 93 h 373"/>
                      <a:gd name="T8" fmla="*/ 310 w 404"/>
                      <a:gd name="T9" fmla="*/ 93 h 373"/>
                      <a:gd name="T10" fmla="*/ 217 w 404"/>
                      <a:gd name="T11" fmla="*/ 61 h 373"/>
                      <a:gd name="T12" fmla="*/ 217 w 404"/>
                      <a:gd name="T13" fmla="*/ 61 h 373"/>
                      <a:gd name="T14" fmla="*/ 124 w 404"/>
                      <a:gd name="T15" fmla="*/ 31 h 373"/>
                      <a:gd name="T16" fmla="*/ 124 w 404"/>
                      <a:gd name="T17" fmla="*/ 0 h 373"/>
                      <a:gd name="T18" fmla="*/ 92 w 404"/>
                      <a:gd name="T19" fmla="*/ 31 h 373"/>
                      <a:gd name="T20" fmla="*/ 92 w 404"/>
                      <a:gd name="T21" fmla="*/ 124 h 373"/>
                      <a:gd name="T22" fmla="*/ 0 w 404"/>
                      <a:gd name="T23" fmla="*/ 278 h 373"/>
                      <a:gd name="T24" fmla="*/ 0 w 404"/>
                      <a:gd name="T25" fmla="*/ 310 h 373"/>
                      <a:gd name="T26" fmla="*/ 31 w 404"/>
                      <a:gd name="T27" fmla="*/ 341 h 373"/>
                      <a:gd name="T28" fmla="*/ 92 w 404"/>
                      <a:gd name="T29" fmla="*/ 341 h 373"/>
                      <a:gd name="T30" fmla="*/ 124 w 404"/>
                      <a:gd name="T31" fmla="*/ 341 h 373"/>
                      <a:gd name="T32" fmla="*/ 124 w 404"/>
                      <a:gd name="T33" fmla="*/ 341 h 373"/>
                      <a:gd name="T34" fmla="*/ 124 w 404"/>
                      <a:gd name="T35" fmla="*/ 341 h 373"/>
                      <a:gd name="T36" fmla="*/ 155 w 404"/>
                      <a:gd name="T37" fmla="*/ 372 h 373"/>
                      <a:gd name="T38" fmla="*/ 155 w 404"/>
                      <a:gd name="T39" fmla="*/ 372 h 373"/>
                      <a:gd name="T40" fmla="*/ 186 w 404"/>
                      <a:gd name="T41" fmla="*/ 372 h 373"/>
                      <a:gd name="T42" fmla="*/ 186 w 404"/>
                      <a:gd name="T43" fmla="*/ 372 h 373"/>
                      <a:gd name="T44" fmla="*/ 217 w 404"/>
                      <a:gd name="T45" fmla="*/ 372 h 373"/>
                      <a:gd name="T46" fmla="*/ 217 w 404"/>
                      <a:gd name="T47" fmla="*/ 372 h 373"/>
                      <a:gd name="T48" fmla="*/ 248 w 404"/>
                      <a:gd name="T49" fmla="*/ 372 h 373"/>
                      <a:gd name="T50" fmla="*/ 248 w 404"/>
                      <a:gd name="T51" fmla="*/ 372 h 373"/>
                      <a:gd name="T52" fmla="*/ 279 w 404"/>
                      <a:gd name="T53" fmla="*/ 310 h 373"/>
                      <a:gd name="T54" fmla="*/ 310 w 404"/>
                      <a:gd name="T55" fmla="*/ 278 h 373"/>
                      <a:gd name="T56" fmla="*/ 372 w 404"/>
                      <a:gd name="T57" fmla="*/ 217 h 373"/>
                      <a:gd name="T58" fmla="*/ 403 w 404"/>
                      <a:gd name="T59" fmla="*/ 248 h 373"/>
                      <a:gd name="T60" fmla="*/ 403 w 404"/>
                      <a:gd name="T61" fmla="*/ 217 h 373"/>
                      <a:gd name="T62" fmla="*/ 403 w 404"/>
                      <a:gd name="T63" fmla="*/ 186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03" h="373">
                        <a:moveTo>
                          <a:pt x="372" y="155"/>
                        </a:moveTo>
                        <a:lnTo>
                          <a:pt x="372" y="155"/>
                        </a:lnTo>
                        <a:lnTo>
                          <a:pt x="372" y="155"/>
                        </a:lnTo>
                        <a:lnTo>
                          <a:pt x="372" y="155"/>
                        </a:lnTo>
                        <a:lnTo>
                          <a:pt x="372" y="155"/>
                        </a:lnTo>
                        <a:cubicBezTo>
                          <a:pt x="341" y="155"/>
                          <a:pt x="341" y="124"/>
                          <a:pt x="310" y="124"/>
                        </a:cubicBezTo>
                        <a:lnTo>
                          <a:pt x="310" y="124"/>
                        </a:lnTo>
                        <a:cubicBezTo>
                          <a:pt x="310" y="93"/>
                          <a:pt x="310" y="93"/>
                          <a:pt x="310" y="93"/>
                        </a:cubicBezTo>
                        <a:lnTo>
                          <a:pt x="310" y="93"/>
                        </a:lnTo>
                        <a:lnTo>
                          <a:pt x="310" y="93"/>
                        </a:lnTo>
                        <a:cubicBezTo>
                          <a:pt x="279" y="61"/>
                          <a:pt x="248" y="61"/>
                          <a:pt x="248" y="61"/>
                        </a:cubicBezTo>
                        <a:cubicBezTo>
                          <a:pt x="248" y="61"/>
                          <a:pt x="248" y="61"/>
                          <a:pt x="217" y="61"/>
                        </a:cubicBezTo>
                        <a:lnTo>
                          <a:pt x="217" y="61"/>
                        </a:lnTo>
                        <a:lnTo>
                          <a:pt x="217" y="61"/>
                        </a:lnTo>
                        <a:cubicBezTo>
                          <a:pt x="186" y="61"/>
                          <a:pt x="186" y="61"/>
                          <a:pt x="186" y="61"/>
                        </a:cubicBezTo>
                        <a:cubicBezTo>
                          <a:pt x="155" y="6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cubicBezTo>
                          <a:pt x="124" y="0"/>
                          <a:pt x="124" y="0"/>
                          <a:pt x="124" y="31"/>
                        </a:cubicBezTo>
                        <a:cubicBezTo>
                          <a:pt x="124" y="31"/>
                          <a:pt x="124" y="31"/>
                          <a:pt x="92" y="31"/>
                        </a:cubicBezTo>
                        <a:lnTo>
                          <a:pt x="92" y="31"/>
                        </a:lnTo>
                        <a:cubicBezTo>
                          <a:pt x="92" y="124"/>
                          <a:pt x="92" y="124"/>
                          <a:pt x="92" y="124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278"/>
                          <a:pt x="0" y="278"/>
                          <a:pt x="0" y="278"/>
                        </a:cubicBezTo>
                        <a:cubicBezTo>
                          <a:pt x="0" y="278"/>
                          <a:pt x="0" y="278"/>
                          <a:pt x="0" y="310"/>
                        </a:cubicBezTo>
                        <a:lnTo>
                          <a:pt x="0" y="310"/>
                        </a:lnTo>
                        <a:lnTo>
                          <a:pt x="31" y="341"/>
                        </a:lnTo>
                        <a:lnTo>
                          <a:pt x="31" y="341"/>
                        </a:lnTo>
                        <a:cubicBezTo>
                          <a:pt x="62" y="341"/>
                          <a:pt x="92" y="341"/>
                          <a:pt x="92" y="341"/>
                        </a:cubicBezTo>
                        <a:lnTo>
                          <a:pt x="92" y="341"/>
                        </a:lnTo>
                        <a:cubicBezTo>
                          <a:pt x="92" y="341"/>
                          <a:pt x="92" y="341"/>
                          <a:pt x="124" y="341"/>
                        </a:cubicBez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cubicBezTo>
                          <a:pt x="124" y="341"/>
                          <a:pt x="124" y="341"/>
                          <a:pt x="155" y="341"/>
                        </a:cubicBezTo>
                        <a:cubicBezTo>
                          <a:pt x="155" y="372"/>
                          <a:pt x="155" y="372"/>
                          <a:pt x="155" y="372"/>
                        </a:cubicBezTo>
                        <a:lnTo>
                          <a:pt x="155" y="372"/>
                        </a:lnTo>
                        <a:lnTo>
                          <a:pt x="155" y="372"/>
                        </a:lnTo>
                        <a:lnTo>
                          <a:pt x="155" y="372"/>
                        </a:lnTo>
                        <a:lnTo>
                          <a:pt x="186" y="372"/>
                        </a:lnTo>
                        <a:lnTo>
                          <a:pt x="186" y="372"/>
                        </a:lnTo>
                        <a:lnTo>
                          <a:pt x="186" y="372"/>
                        </a:lnTo>
                        <a:cubicBezTo>
                          <a:pt x="186" y="372"/>
                          <a:pt x="186" y="372"/>
                          <a:pt x="217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cubicBezTo>
                          <a:pt x="217" y="372"/>
                          <a:pt x="217" y="372"/>
                          <a:pt x="248" y="372"/>
                        </a:cubicBezTo>
                        <a:lnTo>
                          <a:pt x="248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cubicBezTo>
                          <a:pt x="248" y="341"/>
                          <a:pt x="248" y="341"/>
                          <a:pt x="279" y="310"/>
                        </a:cubicBezTo>
                        <a:lnTo>
                          <a:pt x="310" y="310"/>
                        </a:lnTo>
                        <a:lnTo>
                          <a:pt x="310" y="278"/>
                        </a:lnTo>
                        <a:lnTo>
                          <a:pt x="310" y="278"/>
                        </a:lnTo>
                        <a:cubicBezTo>
                          <a:pt x="372" y="217"/>
                          <a:pt x="372" y="217"/>
                          <a:pt x="372" y="217"/>
                        </a:cubicBezTo>
                        <a:lnTo>
                          <a:pt x="372" y="217"/>
                        </a:lnTo>
                        <a:cubicBezTo>
                          <a:pt x="372" y="217"/>
                          <a:pt x="372" y="217"/>
                          <a:pt x="403" y="248"/>
                        </a:cubicBezTo>
                        <a:cubicBezTo>
                          <a:pt x="403" y="248"/>
                          <a:pt x="403" y="248"/>
                          <a:pt x="403" y="217"/>
                        </a:cubicBezTo>
                        <a:lnTo>
                          <a:pt x="403" y="217"/>
                        </a:lnTo>
                        <a:lnTo>
                          <a:pt x="403" y="186"/>
                        </a:lnTo>
                        <a:lnTo>
                          <a:pt x="403" y="186"/>
                        </a:lnTo>
                        <a:cubicBezTo>
                          <a:pt x="372" y="155"/>
                          <a:pt x="372" y="155"/>
                          <a:pt x="372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0" name="Freeform 14">
                    <a:extLst>
                      <a:ext uri="{FF2B5EF4-FFF2-40B4-BE49-F238E27FC236}">
                        <a16:creationId xmlns:a16="http://schemas.microsoft.com/office/drawing/2014/main" id="{FF9B8F6B-5D81-4E21-9389-E43C3D595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9750" y="2549525"/>
                    <a:ext cx="134938" cy="190500"/>
                  </a:xfrm>
                  <a:custGeom>
                    <a:gdLst>
                      <a:gd name="T0" fmla="*/ 341 w 373"/>
                      <a:gd name="T1" fmla="*/ 341 h 528"/>
                      <a:gd name="T2" fmla="*/ 341 w 373"/>
                      <a:gd name="T3" fmla="*/ 341 h 528"/>
                      <a:gd name="T4" fmla="*/ 341 w 373"/>
                      <a:gd name="T5" fmla="*/ 341 h 528"/>
                      <a:gd name="T6" fmla="*/ 341 w 373"/>
                      <a:gd name="T7" fmla="*/ 341 h 528"/>
                      <a:gd name="T8" fmla="*/ 341 w 373"/>
                      <a:gd name="T9" fmla="*/ 155 h 528"/>
                      <a:gd name="T10" fmla="*/ 341 w 373"/>
                      <a:gd name="T11" fmla="*/ 124 h 528"/>
                      <a:gd name="T12" fmla="*/ 372 w 373"/>
                      <a:gd name="T13" fmla="*/ 62 h 528"/>
                      <a:gd name="T14" fmla="*/ 372 w 373"/>
                      <a:gd name="T15" fmla="*/ 62 h 528"/>
                      <a:gd name="T16" fmla="*/ 372 w 373"/>
                      <a:gd name="T17" fmla="*/ 62 h 528"/>
                      <a:gd name="T18" fmla="*/ 372 w 373"/>
                      <a:gd name="T19" fmla="*/ 62 h 528"/>
                      <a:gd name="T20" fmla="*/ 372 w 373"/>
                      <a:gd name="T21" fmla="*/ 62 h 528"/>
                      <a:gd name="T22" fmla="*/ 372 w 373"/>
                      <a:gd name="T23" fmla="*/ 62 h 528"/>
                      <a:gd name="T24" fmla="*/ 341 w 373"/>
                      <a:gd name="T25" fmla="*/ 31 h 528"/>
                      <a:gd name="T26" fmla="*/ 341 w 373"/>
                      <a:gd name="T27" fmla="*/ 31 h 528"/>
                      <a:gd name="T28" fmla="*/ 341 w 373"/>
                      <a:gd name="T29" fmla="*/ 62 h 528"/>
                      <a:gd name="T30" fmla="*/ 309 w 373"/>
                      <a:gd name="T31" fmla="*/ 93 h 528"/>
                      <a:gd name="T32" fmla="*/ 279 w 373"/>
                      <a:gd name="T33" fmla="*/ 93 h 528"/>
                      <a:gd name="T34" fmla="*/ 186 w 373"/>
                      <a:gd name="T35" fmla="*/ 93 h 528"/>
                      <a:gd name="T36" fmla="*/ 186 w 373"/>
                      <a:gd name="T37" fmla="*/ 93 h 528"/>
                      <a:gd name="T38" fmla="*/ 155 w 373"/>
                      <a:gd name="T39" fmla="*/ 62 h 528"/>
                      <a:gd name="T40" fmla="*/ 155 w 373"/>
                      <a:gd name="T41" fmla="*/ 62 h 528"/>
                      <a:gd name="T42" fmla="*/ 124 w 373"/>
                      <a:gd name="T43" fmla="*/ 31 h 528"/>
                      <a:gd name="T44" fmla="*/ 93 w 373"/>
                      <a:gd name="T45" fmla="*/ 31 h 528"/>
                      <a:gd name="T46" fmla="*/ 93 w 373"/>
                      <a:gd name="T47" fmla="*/ 31 h 528"/>
                      <a:gd name="T48" fmla="*/ 93 w 373"/>
                      <a:gd name="T49" fmla="*/ 31 h 528"/>
                      <a:gd name="T50" fmla="*/ 93 w 373"/>
                      <a:gd name="T51" fmla="*/ 31 h 528"/>
                      <a:gd name="T52" fmla="*/ 93 w 373"/>
                      <a:gd name="T53" fmla="*/ 62 h 528"/>
                      <a:gd name="T54" fmla="*/ 62 w 373"/>
                      <a:gd name="T55" fmla="*/ 0 h 528"/>
                      <a:gd name="T56" fmla="*/ 62 w 373"/>
                      <a:gd name="T57" fmla="*/ 0 h 528"/>
                      <a:gd name="T58" fmla="*/ 62 w 373"/>
                      <a:gd name="T59" fmla="*/ 0 h 528"/>
                      <a:gd name="T60" fmla="*/ 31 w 373"/>
                      <a:gd name="T61" fmla="*/ 0 h 528"/>
                      <a:gd name="T62" fmla="*/ 0 w 373"/>
                      <a:gd name="T63" fmla="*/ 0 h 528"/>
                      <a:gd name="T64" fmla="*/ 0 w 373"/>
                      <a:gd name="T65" fmla="*/ 0 h 528"/>
                      <a:gd name="T66" fmla="*/ 0 w 373"/>
                      <a:gd name="T67" fmla="*/ 0 h 528"/>
                      <a:gd name="T68" fmla="*/ 31 w 373"/>
                      <a:gd name="T69" fmla="*/ 31 h 528"/>
                      <a:gd name="T70" fmla="*/ 31 w 373"/>
                      <a:gd name="T71" fmla="*/ 31 h 528"/>
                      <a:gd name="T72" fmla="*/ 31 w 373"/>
                      <a:gd name="T73" fmla="*/ 62 h 528"/>
                      <a:gd name="T74" fmla="*/ 31 w 373"/>
                      <a:gd name="T75" fmla="*/ 93 h 528"/>
                      <a:gd name="T76" fmla="*/ 31 w 373"/>
                      <a:gd name="T77" fmla="*/ 93 h 528"/>
                      <a:gd name="T78" fmla="*/ 62 w 373"/>
                      <a:gd name="T79" fmla="*/ 155 h 528"/>
                      <a:gd name="T80" fmla="*/ 62 w 373"/>
                      <a:gd name="T81" fmla="*/ 155 h 528"/>
                      <a:gd name="T82" fmla="*/ 62 w 373"/>
                      <a:gd name="T83" fmla="*/ 186 h 528"/>
                      <a:gd name="T84" fmla="*/ 62 w 373"/>
                      <a:gd name="T85" fmla="*/ 186 h 528"/>
                      <a:gd name="T86" fmla="*/ 31 w 373"/>
                      <a:gd name="T87" fmla="*/ 217 h 528"/>
                      <a:gd name="T88" fmla="*/ 31 w 373"/>
                      <a:gd name="T89" fmla="*/ 248 h 528"/>
                      <a:gd name="T90" fmla="*/ 0 w 373"/>
                      <a:gd name="T91" fmla="*/ 279 h 528"/>
                      <a:gd name="T92" fmla="*/ 0 w 373"/>
                      <a:gd name="T93" fmla="*/ 341 h 528"/>
                      <a:gd name="T94" fmla="*/ 217 w 373"/>
                      <a:gd name="T95" fmla="*/ 465 h 528"/>
                      <a:gd name="T96" fmla="*/ 217 w 373"/>
                      <a:gd name="T97" fmla="*/ 496 h 528"/>
                      <a:gd name="T98" fmla="*/ 248 w 373"/>
                      <a:gd name="T99" fmla="*/ 527 h 528"/>
                      <a:gd name="T100" fmla="*/ 279 w 373"/>
                      <a:gd name="T101" fmla="*/ 527 h 528"/>
                      <a:gd name="T102" fmla="*/ 279 w 373"/>
                      <a:gd name="T103" fmla="*/ 465 h 528"/>
                      <a:gd name="T104" fmla="*/ 309 w 373"/>
                      <a:gd name="T105" fmla="*/ 465 h 528"/>
                      <a:gd name="T106" fmla="*/ 309 w 373"/>
                      <a:gd name="T107" fmla="*/ 465 h 528"/>
                      <a:gd name="T108" fmla="*/ 309 w 373"/>
                      <a:gd name="T109" fmla="*/ 465 h 528"/>
                      <a:gd name="T110" fmla="*/ 341 w 373"/>
                      <a:gd name="T111" fmla="*/ 434 h 528"/>
                      <a:gd name="T112" fmla="*/ 341 w 373"/>
                      <a:gd name="T113" fmla="*/ 434 h 528"/>
                      <a:gd name="T114" fmla="*/ 372 w 373"/>
                      <a:gd name="T115" fmla="*/ 403 h 528"/>
                      <a:gd name="T116" fmla="*/ 372 w 373"/>
                      <a:gd name="T117" fmla="*/ 372 h 528"/>
                      <a:gd name="T118" fmla="*/ 372 w 373"/>
                      <a:gd name="T119" fmla="*/ 372 h 528"/>
                      <a:gd name="T120" fmla="*/ 341 w 373"/>
                      <a:gd name="T121" fmla="*/ 341 h 52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73" h="528">
                        <a:moveTo>
                          <a:pt x="341" y="341"/>
                        </a:moveTo>
                        <a:lnTo>
                          <a:pt x="341" y="341"/>
                        </a:lnTo>
                        <a:lnTo>
                          <a:pt x="341" y="341"/>
                        </a:lnTo>
                        <a:lnTo>
                          <a:pt x="341" y="341"/>
                        </a:lnTo>
                        <a:cubicBezTo>
                          <a:pt x="341" y="341"/>
                          <a:pt x="341" y="217"/>
                          <a:pt x="341" y="155"/>
                        </a:cubicBezTo>
                        <a:cubicBezTo>
                          <a:pt x="341" y="124"/>
                          <a:pt x="341" y="124"/>
                          <a:pt x="341" y="124"/>
                        </a:cubicBezTo>
                        <a:cubicBezTo>
                          <a:pt x="341" y="93"/>
                          <a:pt x="341" y="62"/>
                          <a:pt x="372" y="62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41" y="62"/>
                          <a:pt x="341" y="62"/>
                          <a:pt x="341" y="31"/>
                        </a:cubicBezTo>
                        <a:lnTo>
                          <a:pt x="341" y="31"/>
                        </a:lnTo>
                        <a:cubicBezTo>
                          <a:pt x="341" y="31"/>
                          <a:pt x="341" y="31"/>
                          <a:pt x="341" y="62"/>
                        </a:cubicBezTo>
                        <a:cubicBezTo>
                          <a:pt x="309" y="93"/>
                          <a:pt x="309" y="93"/>
                          <a:pt x="309" y="93"/>
                        </a:cubicBezTo>
                        <a:cubicBezTo>
                          <a:pt x="279" y="93"/>
                          <a:pt x="279" y="93"/>
                          <a:pt x="279" y="93"/>
                        </a:cubicBezTo>
                        <a:cubicBezTo>
                          <a:pt x="248" y="93"/>
                          <a:pt x="217" y="93"/>
                          <a:pt x="186" y="93"/>
                        </a:cubicBezTo>
                        <a:lnTo>
                          <a:pt x="186" y="93"/>
                        </a:lnTo>
                        <a:cubicBezTo>
                          <a:pt x="186" y="93"/>
                          <a:pt x="186" y="62"/>
                          <a:pt x="155" y="62"/>
                        </a:cubicBezTo>
                        <a:lnTo>
                          <a:pt x="155" y="62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31" y="93"/>
                        </a:cubicBezTo>
                        <a:lnTo>
                          <a:pt x="31" y="93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cubicBezTo>
                          <a:pt x="62" y="186"/>
                          <a:pt x="62" y="186"/>
                          <a:pt x="62" y="186"/>
                        </a:cubicBezTo>
                        <a:lnTo>
                          <a:pt x="62" y="186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31" y="217"/>
                          <a:pt x="31" y="217"/>
                          <a:pt x="31" y="248"/>
                        </a:cubicBezTo>
                        <a:cubicBezTo>
                          <a:pt x="0" y="248"/>
                          <a:pt x="0" y="248"/>
                          <a:pt x="0" y="279"/>
                        </a:cubicBezTo>
                        <a:cubicBezTo>
                          <a:pt x="0" y="279"/>
                          <a:pt x="0" y="310"/>
                          <a:pt x="0" y="341"/>
                        </a:cubicBezTo>
                        <a:cubicBezTo>
                          <a:pt x="217" y="465"/>
                          <a:pt x="217" y="465"/>
                          <a:pt x="217" y="465"/>
                        </a:cubicBezTo>
                        <a:cubicBezTo>
                          <a:pt x="217" y="496"/>
                          <a:pt x="217" y="496"/>
                          <a:pt x="217" y="496"/>
                        </a:cubicBezTo>
                        <a:cubicBezTo>
                          <a:pt x="248" y="527"/>
                          <a:pt x="248" y="527"/>
                          <a:pt x="248" y="527"/>
                        </a:cubicBezTo>
                        <a:cubicBezTo>
                          <a:pt x="279" y="527"/>
                          <a:pt x="279" y="527"/>
                          <a:pt x="279" y="527"/>
                        </a:cubicBezTo>
                        <a:cubicBezTo>
                          <a:pt x="279" y="496"/>
                          <a:pt x="279" y="496"/>
                          <a:pt x="279" y="465"/>
                        </a:cubicBezTo>
                        <a:cubicBezTo>
                          <a:pt x="279" y="465"/>
                          <a:pt x="279" y="465"/>
                          <a:pt x="309" y="465"/>
                        </a:cubicBezTo>
                        <a:lnTo>
                          <a:pt x="309" y="465"/>
                        </a:lnTo>
                        <a:lnTo>
                          <a:pt x="309" y="465"/>
                        </a:lnTo>
                        <a:cubicBezTo>
                          <a:pt x="309" y="434"/>
                          <a:pt x="309" y="434"/>
                          <a:pt x="341" y="434"/>
                        </a:cubicBezTo>
                        <a:lnTo>
                          <a:pt x="341" y="434"/>
                        </a:lnTo>
                        <a:cubicBezTo>
                          <a:pt x="341" y="403"/>
                          <a:pt x="341" y="403"/>
                          <a:pt x="372" y="403"/>
                        </a:cubicBezTo>
                        <a:cubicBezTo>
                          <a:pt x="372" y="372"/>
                          <a:pt x="372" y="372"/>
                          <a:pt x="372" y="372"/>
                        </a:cubicBezTo>
                        <a:lnTo>
                          <a:pt x="372" y="372"/>
                        </a:lnTo>
                        <a:cubicBezTo>
                          <a:pt x="372" y="372"/>
                          <a:pt x="341" y="372"/>
                          <a:pt x="341" y="34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1" name="Freeform 15">
                    <a:extLst>
                      <a:ext uri="{FF2B5EF4-FFF2-40B4-BE49-F238E27FC236}">
                        <a16:creationId xmlns:a16="http://schemas.microsoft.com/office/drawing/2014/main" id="{21D9C9C2-8546-4311-A98C-F519AB6CFF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81475" y="3017838"/>
                    <a:ext cx="134938" cy="134937"/>
                  </a:xfrm>
                  <a:custGeom>
                    <a:gdLst>
                      <a:gd name="T0" fmla="*/ 341 w 373"/>
                      <a:gd name="T1" fmla="*/ 218 h 373"/>
                      <a:gd name="T2" fmla="*/ 341 w 373"/>
                      <a:gd name="T3" fmla="*/ 187 h 373"/>
                      <a:gd name="T4" fmla="*/ 372 w 373"/>
                      <a:gd name="T5" fmla="*/ 156 h 373"/>
                      <a:gd name="T6" fmla="*/ 372 w 373"/>
                      <a:gd name="T7" fmla="*/ 156 h 373"/>
                      <a:gd name="T8" fmla="*/ 341 w 373"/>
                      <a:gd name="T9" fmla="*/ 94 h 373"/>
                      <a:gd name="T10" fmla="*/ 341 w 373"/>
                      <a:gd name="T11" fmla="*/ 63 h 373"/>
                      <a:gd name="T12" fmla="*/ 279 w 373"/>
                      <a:gd name="T13" fmla="*/ 32 h 373"/>
                      <a:gd name="T14" fmla="*/ 248 w 373"/>
                      <a:gd name="T15" fmla="*/ 32 h 373"/>
                      <a:gd name="T16" fmla="*/ 248 w 373"/>
                      <a:gd name="T17" fmla="*/ 32 h 373"/>
                      <a:gd name="T18" fmla="*/ 248 w 373"/>
                      <a:gd name="T19" fmla="*/ 32 h 373"/>
                      <a:gd name="T20" fmla="*/ 217 w 373"/>
                      <a:gd name="T21" fmla="*/ 0 h 373"/>
                      <a:gd name="T22" fmla="*/ 186 w 373"/>
                      <a:gd name="T23" fmla="*/ 0 h 373"/>
                      <a:gd name="T24" fmla="*/ 155 w 373"/>
                      <a:gd name="T25" fmla="*/ 63 h 373"/>
                      <a:gd name="T26" fmla="*/ 124 w 373"/>
                      <a:gd name="T27" fmla="*/ 94 h 373"/>
                      <a:gd name="T28" fmla="*/ 93 w 373"/>
                      <a:gd name="T29" fmla="*/ 124 h 373"/>
                      <a:gd name="T30" fmla="*/ 62 w 373"/>
                      <a:gd name="T31" fmla="*/ 156 h 373"/>
                      <a:gd name="T32" fmla="*/ 62 w 373"/>
                      <a:gd name="T33" fmla="*/ 156 h 373"/>
                      <a:gd name="T34" fmla="*/ 31 w 373"/>
                      <a:gd name="T35" fmla="*/ 156 h 373"/>
                      <a:gd name="T36" fmla="*/ 0 w 373"/>
                      <a:gd name="T37" fmla="*/ 156 h 373"/>
                      <a:gd name="T38" fmla="*/ 0 w 373"/>
                      <a:gd name="T39" fmla="*/ 187 h 373"/>
                      <a:gd name="T40" fmla="*/ 31 w 373"/>
                      <a:gd name="T41" fmla="*/ 187 h 373"/>
                      <a:gd name="T42" fmla="*/ 62 w 373"/>
                      <a:gd name="T43" fmla="*/ 218 h 373"/>
                      <a:gd name="T44" fmla="*/ 93 w 373"/>
                      <a:gd name="T45" fmla="*/ 280 h 373"/>
                      <a:gd name="T46" fmla="*/ 124 w 373"/>
                      <a:gd name="T47" fmla="*/ 342 h 373"/>
                      <a:gd name="T48" fmla="*/ 124 w 373"/>
                      <a:gd name="T49" fmla="*/ 342 h 373"/>
                      <a:gd name="T50" fmla="*/ 155 w 373"/>
                      <a:gd name="T51" fmla="*/ 342 h 373"/>
                      <a:gd name="T52" fmla="*/ 186 w 373"/>
                      <a:gd name="T53" fmla="*/ 372 h 373"/>
                      <a:gd name="T54" fmla="*/ 217 w 373"/>
                      <a:gd name="T55" fmla="*/ 372 h 373"/>
                      <a:gd name="T56" fmla="*/ 217 w 373"/>
                      <a:gd name="T57" fmla="*/ 372 h 373"/>
                      <a:gd name="T58" fmla="*/ 248 w 373"/>
                      <a:gd name="T59" fmla="*/ 372 h 373"/>
                      <a:gd name="T60" fmla="*/ 279 w 373"/>
                      <a:gd name="T61" fmla="*/ 372 h 373"/>
                      <a:gd name="T62" fmla="*/ 279 w 373"/>
                      <a:gd name="T63" fmla="*/ 372 h 373"/>
                      <a:gd name="T64" fmla="*/ 341 w 373"/>
                      <a:gd name="T65" fmla="*/ 342 h 373"/>
                      <a:gd name="T66" fmla="*/ 341 w 373"/>
                      <a:gd name="T67" fmla="*/ 311 h 373"/>
                      <a:gd name="T68" fmla="*/ 341 w 373"/>
                      <a:gd name="T69" fmla="*/ 248 h 373"/>
                      <a:gd name="T70" fmla="*/ 341 w 373"/>
                      <a:gd name="T71" fmla="*/ 218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73" h="373">
                        <a:moveTo>
                          <a:pt x="341" y="218"/>
                        </a:moveTo>
                        <a:lnTo>
                          <a:pt x="341" y="218"/>
                        </a:lnTo>
                        <a:lnTo>
                          <a:pt x="341" y="187"/>
                        </a:lnTo>
                        <a:lnTo>
                          <a:pt x="341" y="187"/>
                        </a:lnTo>
                        <a:lnTo>
                          <a:pt x="341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cubicBezTo>
                          <a:pt x="341" y="124"/>
                          <a:pt x="341" y="124"/>
                          <a:pt x="341" y="94"/>
                        </a:cubicBezTo>
                        <a:lnTo>
                          <a:pt x="341" y="94"/>
                        </a:lnTo>
                        <a:lnTo>
                          <a:pt x="341" y="63"/>
                        </a:lnTo>
                        <a:lnTo>
                          <a:pt x="341" y="63"/>
                        </a:lnTo>
                        <a:cubicBezTo>
                          <a:pt x="341" y="63"/>
                          <a:pt x="341" y="63"/>
                          <a:pt x="310" y="63"/>
                        </a:cubicBezTo>
                        <a:cubicBezTo>
                          <a:pt x="310" y="63"/>
                          <a:pt x="310" y="32"/>
                          <a:pt x="279" y="32"/>
                        </a:cubicBezTo>
                        <a:lnTo>
                          <a:pt x="279" y="32"/>
                        </a:lnTo>
                        <a:cubicBezTo>
                          <a:pt x="279" y="32"/>
                          <a:pt x="279" y="32"/>
                          <a:pt x="248" y="32"/>
                        </a:cubicBezTo>
                        <a:lnTo>
                          <a:pt x="248" y="32"/>
                        </a:lnTo>
                        <a:lnTo>
                          <a:pt x="248" y="32"/>
                        </a:lnTo>
                        <a:lnTo>
                          <a:pt x="248" y="32"/>
                        </a:lnTo>
                        <a:lnTo>
                          <a:pt x="248" y="32"/>
                        </a:lnTo>
                        <a:cubicBezTo>
                          <a:pt x="248" y="32"/>
                          <a:pt x="217" y="32"/>
                          <a:pt x="217" y="0"/>
                        </a:cubicBezTo>
                        <a:lnTo>
                          <a:pt x="217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32"/>
                        </a:lnTo>
                        <a:cubicBezTo>
                          <a:pt x="186" y="32"/>
                          <a:pt x="186" y="63"/>
                          <a:pt x="155" y="63"/>
                        </a:cubicBezTo>
                        <a:lnTo>
                          <a:pt x="155" y="63"/>
                        </a:lnTo>
                        <a:lnTo>
                          <a:pt x="124" y="94"/>
                        </a:lnTo>
                        <a:cubicBezTo>
                          <a:pt x="93" y="94"/>
                          <a:pt x="93" y="94"/>
                          <a:pt x="93" y="9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93" y="124"/>
                          <a:pt x="93" y="156"/>
                          <a:pt x="62" y="156"/>
                        </a:cubicBezTo>
                        <a:lnTo>
                          <a:pt x="62" y="156"/>
                        </a:lnTo>
                        <a:lnTo>
                          <a:pt x="62" y="156"/>
                        </a:lnTo>
                        <a:cubicBezTo>
                          <a:pt x="31" y="156"/>
                          <a:pt x="31" y="156"/>
                          <a:pt x="31" y="156"/>
                        </a:cubicBezTo>
                        <a:lnTo>
                          <a:pt x="31" y="156"/>
                        </a:lnTo>
                        <a:lnTo>
                          <a:pt x="31" y="156"/>
                        </a:lnTo>
                        <a:cubicBezTo>
                          <a:pt x="0" y="156"/>
                          <a:pt x="0" y="156"/>
                          <a:pt x="0" y="156"/>
                        </a:cubicBezTo>
                        <a:lnTo>
                          <a:pt x="0" y="156"/>
                        </a:lnTo>
                        <a:cubicBezTo>
                          <a:pt x="0" y="156"/>
                          <a:pt x="0" y="156"/>
                          <a:pt x="0" y="187"/>
                        </a:cubicBezTo>
                        <a:lnTo>
                          <a:pt x="0" y="187"/>
                        </a:lnTo>
                        <a:cubicBezTo>
                          <a:pt x="0" y="187"/>
                          <a:pt x="0" y="187"/>
                          <a:pt x="31" y="187"/>
                        </a:cubicBezTo>
                        <a:cubicBezTo>
                          <a:pt x="31" y="218"/>
                          <a:pt x="31" y="218"/>
                          <a:pt x="31" y="218"/>
                        </a:cubicBezTo>
                        <a:lnTo>
                          <a:pt x="62" y="218"/>
                        </a:lnTo>
                        <a:cubicBezTo>
                          <a:pt x="62" y="218"/>
                          <a:pt x="93" y="248"/>
                          <a:pt x="93" y="280"/>
                        </a:cubicBezTo>
                        <a:lnTo>
                          <a:pt x="93" y="280"/>
                        </a:lnTo>
                        <a:cubicBezTo>
                          <a:pt x="124" y="280"/>
                          <a:pt x="124" y="311"/>
                          <a:pt x="124" y="311"/>
                        </a:cubicBezTo>
                        <a:lnTo>
                          <a:pt x="124" y="342"/>
                        </a:lnTo>
                        <a:lnTo>
                          <a:pt x="124" y="342"/>
                        </a:lnTo>
                        <a:lnTo>
                          <a:pt x="124" y="342"/>
                        </a:lnTo>
                        <a:lnTo>
                          <a:pt x="124" y="342"/>
                        </a:lnTo>
                        <a:cubicBezTo>
                          <a:pt x="155" y="342"/>
                          <a:pt x="155" y="342"/>
                          <a:pt x="155" y="342"/>
                        </a:cubicBezTo>
                        <a:cubicBezTo>
                          <a:pt x="186" y="342"/>
                          <a:pt x="186" y="342"/>
                          <a:pt x="186" y="342"/>
                        </a:cubicBezTo>
                        <a:cubicBezTo>
                          <a:pt x="186" y="372"/>
                          <a:pt x="186" y="372"/>
                          <a:pt x="186" y="372"/>
                        </a:cubicBezTo>
                        <a:lnTo>
                          <a:pt x="186" y="372"/>
                        </a:lnTo>
                        <a:cubicBezTo>
                          <a:pt x="186" y="372"/>
                          <a:pt x="186" y="372"/>
                          <a:pt x="217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cubicBezTo>
                          <a:pt x="310" y="342"/>
                          <a:pt x="310" y="342"/>
                          <a:pt x="341" y="342"/>
                        </a:cubicBezTo>
                        <a:lnTo>
                          <a:pt x="341" y="342"/>
                        </a:lnTo>
                        <a:cubicBezTo>
                          <a:pt x="341" y="311"/>
                          <a:pt x="341" y="311"/>
                          <a:pt x="341" y="311"/>
                        </a:cubicBezTo>
                        <a:lnTo>
                          <a:pt x="341" y="311"/>
                        </a:lnTo>
                        <a:cubicBezTo>
                          <a:pt x="341" y="280"/>
                          <a:pt x="341" y="280"/>
                          <a:pt x="341" y="248"/>
                        </a:cubicBezTo>
                        <a:lnTo>
                          <a:pt x="372" y="248"/>
                        </a:lnTo>
                        <a:lnTo>
                          <a:pt x="341" y="21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2" name="Freeform 16">
                    <a:extLst>
                      <a:ext uri="{FF2B5EF4-FFF2-40B4-BE49-F238E27FC236}">
                        <a16:creationId xmlns:a16="http://schemas.microsoft.com/office/drawing/2014/main" id="{5B2A5F0F-8DDF-42DE-913C-8D770C01B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7525" y="2884488"/>
                    <a:ext cx="44450" cy="133350"/>
                  </a:xfrm>
                  <a:custGeom>
                    <a:gdLst>
                      <a:gd name="T0" fmla="*/ 31 w 125"/>
                      <a:gd name="T1" fmla="*/ 186 h 372"/>
                      <a:gd name="T2" fmla="*/ 31 w 125"/>
                      <a:gd name="T3" fmla="*/ 186 h 372"/>
                      <a:gd name="T4" fmla="*/ 31 w 125"/>
                      <a:gd name="T5" fmla="*/ 154 h 372"/>
                      <a:gd name="T6" fmla="*/ 31 w 125"/>
                      <a:gd name="T7" fmla="*/ 154 h 372"/>
                      <a:gd name="T8" fmla="*/ 31 w 125"/>
                      <a:gd name="T9" fmla="*/ 154 h 372"/>
                      <a:gd name="T10" fmla="*/ 31 w 125"/>
                      <a:gd name="T11" fmla="*/ 154 h 372"/>
                      <a:gd name="T12" fmla="*/ 31 w 125"/>
                      <a:gd name="T13" fmla="*/ 124 h 372"/>
                      <a:gd name="T14" fmla="*/ 62 w 125"/>
                      <a:gd name="T15" fmla="*/ 93 h 372"/>
                      <a:gd name="T16" fmla="*/ 62 w 125"/>
                      <a:gd name="T17" fmla="*/ 93 h 372"/>
                      <a:gd name="T18" fmla="*/ 62 w 125"/>
                      <a:gd name="T19" fmla="*/ 93 h 372"/>
                      <a:gd name="T20" fmla="*/ 62 w 125"/>
                      <a:gd name="T21" fmla="*/ 31 h 372"/>
                      <a:gd name="T22" fmla="*/ 31 w 125"/>
                      <a:gd name="T23" fmla="*/ 0 h 372"/>
                      <a:gd name="T24" fmla="*/ 31 w 125"/>
                      <a:gd name="T25" fmla="*/ 0 h 372"/>
                      <a:gd name="T26" fmla="*/ 31 w 125"/>
                      <a:gd name="T27" fmla="*/ 0 h 372"/>
                      <a:gd name="T28" fmla="*/ 31 w 125"/>
                      <a:gd name="T29" fmla="*/ 0 h 372"/>
                      <a:gd name="T30" fmla="*/ 31 w 125"/>
                      <a:gd name="T31" fmla="*/ 31 h 372"/>
                      <a:gd name="T32" fmla="*/ 31 w 125"/>
                      <a:gd name="T33" fmla="*/ 62 h 372"/>
                      <a:gd name="T34" fmla="*/ 31 w 125"/>
                      <a:gd name="T35" fmla="*/ 62 h 372"/>
                      <a:gd name="T36" fmla="*/ 31 w 125"/>
                      <a:gd name="T37" fmla="*/ 93 h 372"/>
                      <a:gd name="T38" fmla="*/ 31 w 125"/>
                      <a:gd name="T39" fmla="*/ 124 h 372"/>
                      <a:gd name="T40" fmla="*/ 0 w 125"/>
                      <a:gd name="T41" fmla="*/ 186 h 372"/>
                      <a:gd name="T42" fmla="*/ 0 w 125"/>
                      <a:gd name="T43" fmla="*/ 186 h 372"/>
                      <a:gd name="T44" fmla="*/ 0 w 125"/>
                      <a:gd name="T45" fmla="*/ 186 h 372"/>
                      <a:gd name="T46" fmla="*/ 0 w 125"/>
                      <a:gd name="T47" fmla="*/ 186 h 372"/>
                      <a:gd name="T48" fmla="*/ 0 w 125"/>
                      <a:gd name="T49" fmla="*/ 186 h 372"/>
                      <a:gd name="T50" fmla="*/ 0 w 125"/>
                      <a:gd name="T51" fmla="*/ 186 h 372"/>
                      <a:gd name="T52" fmla="*/ 0 w 125"/>
                      <a:gd name="T53" fmla="*/ 217 h 372"/>
                      <a:gd name="T54" fmla="*/ 0 w 125"/>
                      <a:gd name="T55" fmla="*/ 217 h 372"/>
                      <a:gd name="T56" fmla="*/ 31 w 125"/>
                      <a:gd name="T57" fmla="*/ 248 h 372"/>
                      <a:gd name="T58" fmla="*/ 31 w 125"/>
                      <a:gd name="T59" fmla="*/ 248 h 372"/>
                      <a:gd name="T60" fmla="*/ 31 w 125"/>
                      <a:gd name="T61" fmla="*/ 248 h 372"/>
                      <a:gd name="T62" fmla="*/ 31 w 125"/>
                      <a:gd name="T63" fmla="*/ 248 h 372"/>
                      <a:gd name="T64" fmla="*/ 62 w 125"/>
                      <a:gd name="T65" fmla="*/ 248 h 372"/>
                      <a:gd name="T66" fmla="*/ 62 w 125"/>
                      <a:gd name="T67" fmla="*/ 248 h 372"/>
                      <a:gd name="T68" fmla="*/ 93 w 125"/>
                      <a:gd name="T69" fmla="*/ 279 h 372"/>
                      <a:gd name="T70" fmla="*/ 93 w 125"/>
                      <a:gd name="T71" fmla="*/ 310 h 372"/>
                      <a:gd name="T72" fmla="*/ 93 w 125"/>
                      <a:gd name="T73" fmla="*/ 310 h 372"/>
                      <a:gd name="T74" fmla="*/ 93 w 125"/>
                      <a:gd name="T75" fmla="*/ 310 h 372"/>
                      <a:gd name="T76" fmla="*/ 93 w 125"/>
                      <a:gd name="T77" fmla="*/ 371 h 372"/>
                      <a:gd name="T78" fmla="*/ 93 w 125"/>
                      <a:gd name="T79" fmla="*/ 371 h 372"/>
                      <a:gd name="T80" fmla="*/ 93 w 125"/>
                      <a:gd name="T81" fmla="*/ 371 h 372"/>
                      <a:gd name="T82" fmla="*/ 93 w 125"/>
                      <a:gd name="T83" fmla="*/ 371 h 372"/>
                      <a:gd name="T84" fmla="*/ 93 w 125"/>
                      <a:gd name="T85" fmla="*/ 371 h 372"/>
                      <a:gd name="T86" fmla="*/ 124 w 125"/>
                      <a:gd name="T87" fmla="*/ 371 h 372"/>
                      <a:gd name="T88" fmla="*/ 124 w 125"/>
                      <a:gd name="T89" fmla="*/ 371 h 372"/>
                      <a:gd name="T90" fmla="*/ 124 w 125"/>
                      <a:gd name="T91" fmla="*/ 341 h 372"/>
                      <a:gd name="T92" fmla="*/ 124 w 125"/>
                      <a:gd name="T93" fmla="*/ 341 h 372"/>
                      <a:gd name="T94" fmla="*/ 124 w 125"/>
                      <a:gd name="T95" fmla="*/ 310 h 372"/>
                      <a:gd name="T96" fmla="*/ 124 w 125"/>
                      <a:gd name="T97" fmla="*/ 279 h 372"/>
                      <a:gd name="T98" fmla="*/ 124 w 125"/>
                      <a:gd name="T99" fmla="*/ 279 h 372"/>
                      <a:gd name="T100" fmla="*/ 93 w 125"/>
                      <a:gd name="T101" fmla="*/ 279 h 372"/>
                      <a:gd name="T102" fmla="*/ 62 w 125"/>
                      <a:gd name="T103" fmla="*/ 248 h 372"/>
                      <a:gd name="T104" fmla="*/ 62 w 125"/>
                      <a:gd name="T105" fmla="*/ 217 h 372"/>
                      <a:gd name="T106" fmla="*/ 62 w 125"/>
                      <a:gd name="T107" fmla="*/ 217 h 372"/>
                      <a:gd name="T108" fmla="*/ 31 w 125"/>
                      <a:gd name="T109" fmla="*/ 186 h 3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25" h="372">
                        <a:moveTo>
                          <a:pt x="31" y="186"/>
                        </a:moveTo>
                        <a:lnTo>
                          <a:pt x="31" y="186"/>
                        </a:lnTo>
                        <a:cubicBezTo>
                          <a:pt x="31" y="186"/>
                          <a:pt x="31" y="186"/>
                          <a:pt x="31" y="154"/>
                        </a:cubicBezTo>
                        <a:lnTo>
                          <a:pt x="31" y="154"/>
                        </a:lnTo>
                        <a:lnTo>
                          <a:pt x="31" y="154"/>
                        </a:lnTo>
                        <a:lnTo>
                          <a:pt x="31" y="154"/>
                        </a:lnTo>
                        <a:cubicBezTo>
                          <a:pt x="31" y="154"/>
                          <a:pt x="31" y="154"/>
                          <a:pt x="31" y="124"/>
                        </a:cubicBezTo>
                        <a:cubicBezTo>
                          <a:pt x="31" y="124"/>
                          <a:pt x="31" y="124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62" y="62"/>
                          <a:pt x="62" y="31"/>
                          <a:pt x="62" y="31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31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93"/>
                        </a:lnTo>
                        <a:lnTo>
                          <a:pt x="31" y="124"/>
                        </a:lnTo>
                        <a:cubicBezTo>
                          <a:pt x="31" y="154"/>
                          <a:pt x="31" y="154"/>
                          <a:pt x="0" y="186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cubicBezTo>
                          <a:pt x="0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0" y="248"/>
                          <a:pt x="31" y="248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cubicBezTo>
                          <a:pt x="62" y="248"/>
                          <a:pt x="93" y="248"/>
                          <a:pt x="93" y="279"/>
                        </a:cubicBezTo>
                        <a:lnTo>
                          <a:pt x="93" y="310"/>
                        </a:lnTo>
                        <a:lnTo>
                          <a:pt x="93" y="310"/>
                        </a:lnTo>
                        <a:lnTo>
                          <a:pt x="93" y="310"/>
                        </a:lnTo>
                        <a:cubicBezTo>
                          <a:pt x="93" y="341"/>
                          <a:pt x="93" y="341"/>
                          <a:pt x="93" y="371"/>
                        </a:cubicBezTo>
                        <a:lnTo>
                          <a:pt x="93" y="371"/>
                        </a:lnTo>
                        <a:lnTo>
                          <a:pt x="93" y="371"/>
                        </a:lnTo>
                        <a:lnTo>
                          <a:pt x="93" y="371"/>
                        </a:lnTo>
                        <a:lnTo>
                          <a:pt x="93" y="371"/>
                        </a:lnTo>
                        <a:cubicBezTo>
                          <a:pt x="93" y="371"/>
                          <a:pt x="93" y="371"/>
                          <a:pt x="124" y="371"/>
                        </a:cubicBezTo>
                        <a:lnTo>
                          <a:pt x="124" y="371"/>
                        </a:lnTo>
                        <a:lnTo>
                          <a:pt x="124" y="341"/>
                        </a:lnTo>
                        <a:lnTo>
                          <a:pt x="124" y="341"/>
                        </a:lnTo>
                        <a:lnTo>
                          <a:pt x="124" y="310"/>
                        </a:lnTo>
                        <a:cubicBezTo>
                          <a:pt x="124" y="310"/>
                          <a:pt x="124" y="310"/>
                          <a:pt x="124" y="279"/>
                        </a:cubicBezTo>
                        <a:lnTo>
                          <a:pt x="124" y="279"/>
                        </a:lnTo>
                        <a:cubicBezTo>
                          <a:pt x="93" y="279"/>
                          <a:pt x="93" y="279"/>
                          <a:pt x="93" y="279"/>
                        </a:cubicBezTo>
                        <a:cubicBezTo>
                          <a:pt x="93" y="248"/>
                          <a:pt x="93" y="248"/>
                          <a:pt x="62" y="248"/>
                        </a:cubicBezTo>
                        <a:cubicBezTo>
                          <a:pt x="62" y="217"/>
                          <a:pt x="62" y="217"/>
                          <a:pt x="62" y="217"/>
                        </a:cubicBezTo>
                        <a:lnTo>
                          <a:pt x="62" y="217"/>
                        </a:lnTo>
                        <a:cubicBezTo>
                          <a:pt x="62" y="217"/>
                          <a:pt x="31" y="217"/>
                          <a:pt x="31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3" name="Freeform 17">
                    <a:extLst>
                      <a:ext uri="{FF2B5EF4-FFF2-40B4-BE49-F238E27FC236}">
                        <a16:creationId xmlns:a16="http://schemas.microsoft.com/office/drawing/2014/main" id="{9C5B7F92-0BDA-4C3C-AD2C-4699656114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3750" y="2025650"/>
                    <a:ext cx="146050" cy="123825"/>
                  </a:xfrm>
                  <a:custGeom>
                    <a:gdLst>
                      <a:gd name="T0" fmla="*/ 217 w 405"/>
                      <a:gd name="T1" fmla="*/ 217 h 342"/>
                      <a:gd name="T2" fmla="*/ 217 w 405"/>
                      <a:gd name="T3" fmla="*/ 217 h 342"/>
                      <a:gd name="T4" fmla="*/ 217 w 405"/>
                      <a:gd name="T5" fmla="*/ 31 h 342"/>
                      <a:gd name="T6" fmla="*/ 404 w 405"/>
                      <a:gd name="T7" fmla="*/ 31 h 342"/>
                      <a:gd name="T8" fmla="*/ 404 w 405"/>
                      <a:gd name="T9" fmla="*/ 0 h 342"/>
                      <a:gd name="T10" fmla="*/ 217 w 405"/>
                      <a:gd name="T11" fmla="*/ 0 h 342"/>
                      <a:gd name="T12" fmla="*/ 186 w 405"/>
                      <a:gd name="T13" fmla="*/ 31 h 342"/>
                      <a:gd name="T14" fmla="*/ 156 w 405"/>
                      <a:gd name="T15" fmla="*/ 63 h 342"/>
                      <a:gd name="T16" fmla="*/ 124 w 405"/>
                      <a:gd name="T17" fmla="*/ 94 h 342"/>
                      <a:gd name="T18" fmla="*/ 124 w 405"/>
                      <a:gd name="T19" fmla="*/ 94 h 342"/>
                      <a:gd name="T20" fmla="*/ 124 w 405"/>
                      <a:gd name="T21" fmla="*/ 155 h 342"/>
                      <a:gd name="T22" fmla="*/ 124 w 405"/>
                      <a:gd name="T23" fmla="*/ 155 h 342"/>
                      <a:gd name="T24" fmla="*/ 93 w 405"/>
                      <a:gd name="T25" fmla="*/ 187 h 342"/>
                      <a:gd name="T26" fmla="*/ 62 w 405"/>
                      <a:gd name="T27" fmla="*/ 217 h 342"/>
                      <a:gd name="T28" fmla="*/ 62 w 405"/>
                      <a:gd name="T29" fmla="*/ 217 h 342"/>
                      <a:gd name="T30" fmla="*/ 32 w 405"/>
                      <a:gd name="T31" fmla="*/ 248 h 342"/>
                      <a:gd name="T32" fmla="*/ 32 w 405"/>
                      <a:gd name="T33" fmla="*/ 311 h 342"/>
                      <a:gd name="T34" fmla="*/ 0 w 405"/>
                      <a:gd name="T35" fmla="*/ 311 h 342"/>
                      <a:gd name="T36" fmla="*/ 0 w 405"/>
                      <a:gd name="T37" fmla="*/ 341 h 342"/>
                      <a:gd name="T38" fmla="*/ 0 w 405"/>
                      <a:gd name="T39" fmla="*/ 341 h 342"/>
                      <a:gd name="T40" fmla="*/ 156 w 405"/>
                      <a:gd name="T41" fmla="*/ 341 h 342"/>
                      <a:gd name="T42" fmla="*/ 156 w 405"/>
                      <a:gd name="T43" fmla="*/ 341 h 342"/>
                      <a:gd name="T44" fmla="*/ 156 w 405"/>
                      <a:gd name="T45" fmla="*/ 311 h 342"/>
                      <a:gd name="T46" fmla="*/ 186 w 405"/>
                      <a:gd name="T47" fmla="*/ 248 h 342"/>
                      <a:gd name="T48" fmla="*/ 217 w 405"/>
                      <a:gd name="T49" fmla="*/ 217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405" h="342">
                        <a:moveTo>
                          <a:pt x="217" y="217"/>
                        </a:moveTo>
                        <a:lnTo>
                          <a:pt x="217" y="217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404" y="31"/>
                          <a:pt x="404" y="31"/>
                          <a:pt x="404" y="31"/>
                        </a:cubicBezTo>
                        <a:cubicBezTo>
                          <a:pt x="404" y="0"/>
                          <a:pt x="404" y="0"/>
                          <a:pt x="404" y="0"/>
                        </a:cubicBez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217" y="0"/>
                          <a:pt x="186" y="0"/>
                          <a:pt x="186" y="31"/>
                        </a:cubicBezTo>
                        <a:cubicBezTo>
                          <a:pt x="186" y="31"/>
                          <a:pt x="186" y="63"/>
                          <a:pt x="156" y="63"/>
                        </a:cubicBezTo>
                        <a:lnTo>
                          <a:pt x="124" y="94"/>
                        </a:lnTo>
                        <a:lnTo>
                          <a:pt x="124" y="94"/>
                        </a:lnTo>
                        <a:cubicBezTo>
                          <a:pt x="124" y="124"/>
                          <a:pt x="124" y="124"/>
                          <a:pt x="124" y="155"/>
                        </a:cubicBezTo>
                        <a:lnTo>
                          <a:pt x="124" y="155"/>
                        </a:lnTo>
                        <a:cubicBezTo>
                          <a:pt x="124" y="155"/>
                          <a:pt x="124" y="187"/>
                          <a:pt x="93" y="187"/>
                        </a:cubicBezTo>
                        <a:cubicBezTo>
                          <a:pt x="93" y="187"/>
                          <a:pt x="93" y="217"/>
                          <a:pt x="62" y="217"/>
                        </a:cubicBezTo>
                        <a:lnTo>
                          <a:pt x="62" y="217"/>
                        </a:lnTo>
                        <a:lnTo>
                          <a:pt x="32" y="248"/>
                        </a:lnTo>
                        <a:cubicBezTo>
                          <a:pt x="32" y="279"/>
                          <a:pt x="32" y="279"/>
                          <a:pt x="32" y="311"/>
                        </a:cubicBezTo>
                        <a:lnTo>
                          <a:pt x="0" y="311"/>
                        </a:lnTo>
                        <a:cubicBezTo>
                          <a:pt x="0" y="341"/>
                          <a:pt x="0" y="341"/>
                          <a:pt x="0" y="341"/>
                        </a:cubicBezTo>
                        <a:lnTo>
                          <a:pt x="0" y="341"/>
                        </a:lnTo>
                        <a:cubicBezTo>
                          <a:pt x="156" y="341"/>
                          <a:pt x="156" y="341"/>
                          <a:pt x="156" y="341"/>
                        </a:cubicBezTo>
                        <a:lnTo>
                          <a:pt x="156" y="341"/>
                        </a:lnTo>
                        <a:lnTo>
                          <a:pt x="156" y="311"/>
                        </a:lnTo>
                        <a:cubicBezTo>
                          <a:pt x="156" y="279"/>
                          <a:pt x="156" y="279"/>
                          <a:pt x="186" y="248"/>
                        </a:cubicBezTo>
                        <a:cubicBezTo>
                          <a:pt x="186" y="217"/>
                          <a:pt x="217" y="217"/>
                          <a:pt x="217" y="21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4" name="Freeform 18">
                    <a:extLst>
                      <a:ext uri="{FF2B5EF4-FFF2-40B4-BE49-F238E27FC236}">
                        <a16:creationId xmlns:a16="http://schemas.microsoft.com/office/drawing/2014/main" id="{517749AF-121A-485A-86D4-5B74910DFF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2025" y="1801813"/>
                    <a:ext cx="390525" cy="401637"/>
                  </a:xfrm>
                  <a:custGeom>
                    <a:gdLst>
                      <a:gd name="T0" fmla="*/ 0 w 1085"/>
                      <a:gd name="T1" fmla="*/ 590 h 1117"/>
                      <a:gd name="T2" fmla="*/ 559 w 1085"/>
                      <a:gd name="T3" fmla="*/ 1023 h 1117"/>
                      <a:gd name="T4" fmla="*/ 559 w 1085"/>
                      <a:gd name="T5" fmla="*/ 1023 h 1117"/>
                      <a:gd name="T6" fmla="*/ 651 w 1085"/>
                      <a:gd name="T7" fmla="*/ 1085 h 1117"/>
                      <a:gd name="T8" fmla="*/ 651 w 1085"/>
                      <a:gd name="T9" fmla="*/ 1085 h 1117"/>
                      <a:gd name="T10" fmla="*/ 744 w 1085"/>
                      <a:gd name="T11" fmla="*/ 1085 h 1117"/>
                      <a:gd name="T12" fmla="*/ 868 w 1085"/>
                      <a:gd name="T13" fmla="*/ 992 h 1117"/>
                      <a:gd name="T14" fmla="*/ 1055 w 1085"/>
                      <a:gd name="T15" fmla="*/ 868 h 1117"/>
                      <a:gd name="T16" fmla="*/ 1084 w 1085"/>
                      <a:gd name="T17" fmla="*/ 837 h 1117"/>
                      <a:gd name="T18" fmla="*/ 992 w 1085"/>
                      <a:gd name="T19" fmla="*/ 775 h 1117"/>
                      <a:gd name="T20" fmla="*/ 992 w 1085"/>
                      <a:gd name="T21" fmla="*/ 744 h 1117"/>
                      <a:gd name="T22" fmla="*/ 961 w 1085"/>
                      <a:gd name="T23" fmla="*/ 714 h 1117"/>
                      <a:gd name="T24" fmla="*/ 931 w 1085"/>
                      <a:gd name="T25" fmla="*/ 683 h 1117"/>
                      <a:gd name="T26" fmla="*/ 961 w 1085"/>
                      <a:gd name="T27" fmla="*/ 651 h 1117"/>
                      <a:gd name="T28" fmla="*/ 961 w 1085"/>
                      <a:gd name="T29" fmla="*/ 590 h 1117"/>
                      <a:gd name="T30" fmla="*/ 961 w 1085"/>
                      <a:gd name="T31" fmla="*/ 496 h 1117"/>
                      <a:gd name="T32" fmla="*/ 961 w 1085"/>
                      <a:gd name="T33" fmla="*/ 466 h 1117"/>
                      <a:gd name="T34" fmla="*/ 931 w 1085"/>
                      <a:gd name="T35" fmla="*/ 435 h 1117"/>
                      <a:gd name="T36" fmla="*/ 931 w 1085"/>
                      <a:gd name="T37" fmla="*/ 372 h 1117"/>
                      <a:gd name="T38" fmla="*/ 899 w 1085"/>
                      <a:gd name="T39" fmla="*/ 311 h 1117"/>
                      <a:gd name="T40" fmla="*/ 899 w 1085"/>
                      <a:gd name="T41" fmla="*/ 279 h 1117"/>
                      <a:gd name="T42" fmla="*/ 837 w 1085"/>
                      <a:gd name="T43" fmla="*/ 218 h 1117"/>
                      <a:gd name="T44" fmla="*/ 837 w 1085"/>
                      <a:gd name="T45" fmla="*/ 187 h 1117"/>
                      <a:gd name="T46" fmla="*/ 868 w 1085"/>
                      <a:gd name="T47" fmla="*/ 124 h 1117"/>
                      <a:gd name="T48" fmla="*/ 899 w 1085"/>
                      <a:gd name="T49" fmla="*/ 94 h 1117"/>
                      <a:gd name="T50" fmla="*/ 899 w 1085"/>
                      <a:gd name="T51" fmla="*/ 31 h 1117"/>
                      <a:gd name="T52" fmla="*/ 868 w 1085"/>
                      <a:gd name="T53" fmla="*/ 0 h 1117"/>
                      <a:gd name="T54" fmla="*/ 868 w 1085"/>
                      <a:gd name="T55" fmla="*/ 0 h 1117"/>
                      <a:gd name="T56" fmla="*/ 775 w 1085"/>
                      <a:gd name="T57" fmla="*/ 31 h 1117"/>
                      <a:gd name="T58" fmla="*/ 713 w 1085"/>
                      <a:gd name="T59" fmla="*/ 0 h 1117"/>
                      <a:gd name="T60" fmla="*/ 683 w 1085"/>
                      <a:gd name="T61" fmla="*/ 0 h 1117"/>
                      <a:gd name="T62" fmla="*/ 620 w 1085"/>
                      <a:gd name="T63" fmla="*/ 31 h 1117"/>
                      <a:gd name="T64" fmla="*/ 527 w 1085"/>
                      <a:gd name="T65" fmla="*/ 31 h 1117"/>
                      <a:gd name="T66" fmla="*/ 403 w 1085"/>
                      <a:gd name="T67" fmla="*/ 94 h 1117"/>
                      <a:gd name="T68" fmla="*/ 372 w 1085"/>
                      <a:gd name="T69" fmla="*/ 124 h 1117"/>
                      <a:gd name="T70" fmla="*/ 372 w 1085"/>
                      <a:gd name="T71" fmla="*/ 187 h 1117"/>
                      <a:gd name="T72" fmla="*/ 403 w 1085"/>
                      <a:gd name="T73" fmla="*/ 311 h 1117"/>
                      <a:gd name="T74" fmla="*/ 372 w 1085"/>
                      <a:gd name="T75" fmla="*/ 342 h 1117"/>
                      <a:gd name="T76" fmla="*/ 311 w 1085"/>
                      <a:gd name="T77" fmla="*/ 342 h 1117"/>
                      <a:gd name="T78" fmla="*/ 279 w 1085"/>
                      <a:gd name="T79" fmla="*/ 372 h 1117"/>
                      <a:gd name="T80" fmla="*/ 248 w 1085"/>
                      <a:gd name="T81" fmla="*/ 372 h 1117"/>
                      <a:gd name="T82" fmla="*/ 217 w 1085"/>
                      <a:gd name="T83" fmla="*/ 435 h 1117"/>
                      <a:gd name="T84" fmla="*/ 186 w 1085"/>
                      <a:gd name="T85" fmla="*/ 435 h 1117"/>
                      <a:gd name="T86" fmla="*/ 124 w 1085"/>
                      <a:gd name="T87" fmla="*/ 466 h 1117"/>
                      <a:gd name="T88" fmla="*/ 93 w 1085"/>
                      <a:gd name="T89" fmla="*/ 496 h 1117"/>
                      <a:gd name="T90" fmla="*/ 63 w 1085"/>
                      <a:gd name="T91" fmla="*/ 496 h 1117"/>
                      <a:gd name="T92" fmla="*/ 31 w 1085"/>
                      <a:gd name="T93" fmla="*/ 496 h 1117"/>
                      <a:gd name="T94" fmla="*/ 0 w 1085"/>
                      <a:gd name="T95" fmla="*/ 559 h 11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085" h="1117">
                        <a:moveTo>
                          <a:pt x="0" y="590"/>
                        </a:moveTo>
                        <a:lnTo>
                          <a:pt x="0" y="590"/>
                        </a:lnTo>
                        <a:lnTo>
                          <a:pt x="0" y="590"/>
                        </a:lnTo>
                        <a:cubicBezTo>
                          <a:pt x="527" y="992"/>
                          <a:pt x="527" y="992"/>
                          <a:pt x="527" y="992"/>
                        </a:cubicBezTo>
                        <a:lnTo>
                          <a:pt x="527" y="992"/>
                        </a:lnTo>
                        <a:cubicBezTo>
                          <a:pt x="559" y="1023"/>
                          <a:pt x="559" y="1023"/>
                          <a:pt x="559" y="1023"/>
                        </a:cubicBezTo>
                        <a:lnTo>
                          <a:pt x="559" y="1023"/>
                        </a:lnTo>
                        <a:lnTo>
                          <a:pt x="559" y="1023"/>
                        </a:lnTo>
                        <a:lnTo>
                          <a:pt x="559" y="1023"/>
                        </a:lnTo>
                        <a:cubicBezTo>
                          <a:pt x="589" y="1023"/>
                          <a:pt x="589" y="1023"/>
                          <a:pt x="589" y="1055"/>
                        </a:cubicBezTo>
                        <a:cubicBezTo>
                          <a:pt x="620" y="1055"/>
                          <a:pt x="620" y="1055"/>
                          <a:pt x="620" y="1055"/>
                        </a:cubicBezTo>
                        <a:cubicBezTo>
                          <a:pt x="651" y="1055"/>
                          <a:pt x="651" y="1085"/>
                          <a:pt x="651" y="1085"/>
                        </a:cubicBezTo>
                        <a:cubicBezTo>
                          <a:pt x="651" y="1116"/>
                          <a:pt x="651" y="1116"/>
                          <a:pt x="651" y="1116"/>
                        </a:cubicBezTo>
                        <a:lnTo>
                          <a:pt x="651" y="1116"/>
                        </a:lnTo>
                        <a:cubicBezTo>
                          <a:pt x="651" y="1085"/>
                          <a:pt x="651" y="1085"/>
                          <a:pt x="651" y="1085"/>
                        </a:cubicBezTo>
                        <a:cubicBezTo>
                          <a:pt x="683" y="1085"/>
                          <a:pt x="683" y="1085"/>
                          <a:pt x="683" y="1085"/>
                        </a:cubicBezTo>
                        <a:cubicBezTo>
                          <a:pt x="683" y="1085"/>
                          <a:pt x="683" y="1085"/>
                          <a:pt x="713" y="1085"/>
                        </a:cubicBezTo>
                        <a:cubicBezTo>
                          <a:pt x="744" y="1085"/>
                          <a:pt x="744" y="1085"/>
                          <a:pt x="744" y="1085"/>
                        </a:cubicBezTo>
                        <a:cubicBezTo>
                          <a:pt x="775" y="1085"/>
                          <a:pt x="775" y="1055"/>
                          <a:pt x="807" y="1055"/>
                        </a:cubicBezTo>
                        <a:lnTo>
                          <a:pt x="807" y="1055"/>
                        </a:lnTo>
                        <a:cubicBezTo>
                          <a:pt x="837" y="1023"/>
                          <a:pt x="837" y="992"/>
                          <a:pt x="868" y="992"/>
                        </a:cubicBezTo>
                        <a:cubicBezTo>
                          <a:pt x="899" y="961"/>
                          <a:pt x="961" y="899"/>
                          <a:pt x="1023" y="868"/>
                        </a:cubicBezTo>
                        <a:cubicBezTo>
                          <a:pt x="1055" y="868"/>
                          <a:pt x="1055" y="868"/>
                          <a:pt x="1055" y="868"/>
                        </a:cubicBezTo>
                        <a:lnTo>
                          <a:pt x="1055" y="868"/>
                        </a:lnTo>
                        <a:lnTo>
                          <a:pt x="1055" y="868"/>
                        </a:lnTo>
                        <a:cubicBezTo>
                          <a:pt x="1084" y="837"/>
                          <a:pt x="1084" y="837"/>
                          <a:pt x="1084" y="837"/>
                        </a:cubicBezTo>
                        <a:lnTo>
                          <a:pt x="1084" y="837"/>
                        </a:lnTo>
                        <a:cubicBezTo>
                          <a:pt x="1054" y="807"/>
                          <a:pt x="1055" y="807"/>
                          <a:pt x="1055" y="807"/>
                        </a:cubicBezTo>
                        <a:lnTo>
                          <a:pt x="1023" y="807"/>
                        </a:lnTo>
                        <a:cubicBezTo>
                          <a:pt x="992" y="807"/>
                          <a:pt x="992" y="775"/>
                          <a:pt x="992" y="775"/>
                        </a:cubicBezTo>
                        <a:lnTo>
                          <a:pt x="992" y="775"/>
                        </a:lnTo>
                        <a:cubicBezTo>
                          <a:pt x="992" y="775"/>
                          <a:pt x="992" y="775"/>
                          <a:pt x="992" y="744"/>
                        </a:cubicBezTo>
                        <a:lnTo>
                          <a:pt x="992" y="744"/>
                        </a:lnTo>
                        <a:lnTo>
                          <a:pt x="992" y="744"/>
                        </a:lnTo>
                        <a:lnTo>
                          <a:pt x="961" y="714"/>
                        </a:lnTo>
                        <a:lnTo>
                          <a:pt x="961" y="714"/>
                        </a:lnTo>
                        <a:lnTo>
                          <a:pt x="961" y="714"/>
                        </a:lnTo>
                        <a:lnTo>
                          <a:pt x="931" y="683"/>
                        </a:lnTo>
                        <a:lnTo>
                          <a:pt x="931" y="683"/>
                        </a:lnTo>
                        <a:lnTo>
                          <a:pt x="961" y="651"/>
                        </a:lnTo>
                        <a:lnTo>
                          <a:pt x="961" y="651"/>
                        </a:lnTo>
                        <a:lnTo>
                          <a:pt x="961" y="651"/>
                        </a:lnTo>
                        <a:cubicBezTo>
                          <a:pt x="961" y="620"/>
                          <a:pt x="961" y="620"/>
                          <a:pt x="961" y="620"/>
                        </a:cubicBezTo>
                        <a:lnTo>
                          <a:pt x="961" y="590"/>
                        </a:lnTo>
                        <a:lnTo>
                          <a:pt x="961" y="590"/>
                        </a:lnTo>
                        <a:lnTo>
                          <a:pt x="961" y="559"/>
                        </a:lnTo>
                        <a:cubicBezTo>
                          <a:pt x="961" y="559"/>
                          <a:pt x="961" y="559"/>
                          <a:pt x="961" y="527"/>
                        </a:cubicBezTo>
                        <a:lnTo>
                          <a:pt x="961" y="496"/>
                        </a:lnTo>
                        <a:cubicBezTo>
                          <a:pt x="961" y="496"/>
                          <a:pt x="961" y="496"/>
                          <a:pt x="961" y="466"/>
                        </a:cubicBezTo>
                        <a:lnTo>
                          <a:pt x="961" y="466"/>
                        </a:lnTo>
                        <a:lnTo>
                          <a:pt x="961" y="466"/>
                        </a:lnTo>
                        <a:cubicBezTo>
                          <a:pt x="961" y="466"/>
                          <a:pt x="931" y="466"/>
                          <a:pt x="931" y="435"/>
                        </a:cubicBezTo>
                        <a:lnTo>
                          <a:pt x="931" y="435"/>
                        </a:lnTo>
                        <a:lnTo>
                          <a:pt x="931" y="435"/>
                        </a:lnTo>
                        <a:cubicBezTo>
                          <a:pt x="931" y="435"/>
                          <a:pt x="931" y="403"/>
                          <a:pt x="961" y="403"/>
                        </a:cubicBezTo>
                        <a:cubicBezTo>
                          <a:pt x="931" y="403"/>
                          <a:pt x="931" y="372"/>
                          <a:pt x="931" y="372"/>
                        </a:cubicBezTo>
                        <a:lnTo>
                          <a:pt x="931" y="372"/>
                        </a:lnTo>
                        <a:cubicBezTo>
                          <a:pt x="931" y="342"/>
                          <a:pt x="931" y="342"/>
                          <a:pt x="931" y="342"/>
                        </a:cubicBezTo>
                        <a:cubicBezTo>
                          <a:pt x="931" y="311"/>
                          <a:pt x="931" y="311"/>
                          <a:pt x="931" y="311"/>
                        </a:cubicBezTo>
                        <a:cubicBezTo>
                          <a:pt x="931" y="311"/>
                          <a:pt x="931" y="311"/>
                          <a:pt x="899" y="311"/>
                        </a:cubicBezTo>
                        <a:cubicBezTo>
                          <a:pt x="899" y="311"/>
                          <a:pt x="899" y="311"/>
                          <a:pt x="899" y="279"/>
                        </a:cubicBezTo>
                        <a:lnTo>
                          <a:pt x="899" y="279"/>
                        </a:lnTo>
                        <a:lnTo>
                          <a:pt x="899" y="279"/>
                        </a:lnTo>
                        <a:lnTo>
                          <a:pt x="899" y="279"/>
                        </a:lnTo>
                        <a:cubicBezTo>
                          <a:pt x="868" y="248"/>
                          <a:pt x="868" y="248"/>
                          <a:pt x="837" y="218"/>
                        </a:cubicBezTo>
                        <a:lnTo>
                          <a:pt x="837" y="218"/>
                        </a:lnTo>
                        <a:lnTo>
                          <a:pt x="837" y="218"/>
                        </a:lnTo>
                        <a:lnTo>
                          <a:pt x="837" y="187"/>
                        </a:lnTo>
                        <a:lnTo>
                          <a:pt x="837" y="187"/>
                        </a:lnTo>
                        <a:lnTo>
                          <a:pt x="837" y="187"/>
                        </a:lnTo>
                        <a:cubicBezTo>
                          <a:pt x="837" y="155"/>
                          <a:pt x="837" y="155"/>
                          <a:pt x="868" y="124"/>
                        </a:cubicBezTo>
                        <a:lnTo>
                          <a:pt x="868" y="124"/>
                        </a:lnTo>
                        <a:cubicBezTo>
                          <a:pt x="868" y="124"/>
                          <a:pt x="868" y="124"/>
                          <a:pt x="899" y="94"/>
                        </a:cubicBezTo>
                        <a:lnTo>
                          <a:pt x="899" y="94"/>
                        </a:lnTo>
                        <a:lnTo>
                          <a:pt x="899" y="94"/>
                        </a:lnTo>
                        <a:lnTo>
                          <a:pt x="899" y="63"/>
                        </a:lnTo>
                        <a:lnTo>
                          <a:pt x="899" y="63"/>
                        </a:lnTo>
                        <a:lnTo>
                          <a:pt x="899" y="31"/>
                        </a:lnTo>
                        <a:lnTo>
                          <a:pt x="899" y="31"/>
                        </a:lnTo>
                        <a:cubicBezTo>
                          <a:pt x="899" y="31"/>
                          <a:pt x="899" y="31"/>
                          <a:pt x="899" y="0"/>
                        </a:cubicBezTo>
                        <a:lnTo>
                          <a:pt x="868" y="0"/>
                        </a:lnTo>
                        <a:lnTo>
                          <a:pt x="868" y="0"/>
                        </a:lnTo>
                        <a:lnTo>
                          <a:pt x="868" y="0"/>
                        </a:lnTo>
                        <a:lnTo>
                          <a:pt x="868" y="0"/>
                        </a:lnTo>
                        <a:cubicBezTo>
                          <a:pt x="807" y="0"/>
                          <a:pt x="807" y="0"/>
                          <a:pt x="807" y="0"/>
                        </a:cubicBezTo>
                        <a:lnTo>
                          <a:pt x="807" y="0"/>
                        </a:lnTo>
                        <a:lnTo>
                          <a:pt x="775" y="31"/>
                        </a:lnTo>
                        <a:cubicBezTo>
                          <a:pt x="744" y="31"/>
                          <a:pt x="744" y="31"/>
                          <a:pt x="744" y="31"/>
                        </a:cubicBezTo>
                        <a:cubicBezTo>
                          <a:pt x="713" y="31"/>
                          <a:pt x="713" y="31"/>
                          <a:pt x="713" y="31"/>
                        </a:cubicBezTo>
                        <a:lnTo>
                          <a:pt x="713" y="0"/>
                        </a:lnTo>
                        <a:lnTo>
                          <a:pt x="713" y="0"/>
                        </a:lnTo>
                        <a:lnTo>
                          <a:pt x="713" y="0"/>
                        </a:lnTo>
                        <a:cubicBezTo>
                          <a:pt x="683" y="0"/>
                          <a:pt x="683" y="0"/>
                          <a:pt x="683" y="0"/>
                        </a:cubicBezTo>
                        <a:lnTo>
                          <a:pt x="683" y="0"/>
                        </a:lnTo>
                        <a:cubicBezTo>
                          <a:pt x="683" y="0"/>
                          <a:pt x="683" y="0"/>
                          <a:pt x="651" y="0"/>
                        </a:cubicBezTo>
                        <a:lnTo>
                          <a:pt x="620" y="31"/>
                        </a:lnTo>
                        <a:cubicBezTo>
                          <a:pt x="589" y="31"/>
                          <a:pt x="589" y="31"/>
                          <a:pt x="559" y="31"/>
                        </a:cubicBezTo>
                        <a:lnTo>
                          <a:pt x="559" y="31"/>
                        </a:lnTo>
                        <a:cubicBezTo>
                          <a:pt x="559" y="31"/>
                          <a:pt x="559" y="31"/>
                          <a:pt x="527" y="31"/>
                        </a:cubicBezTo>
                        <a:lnTo>
                          <a:pt x="496" y="63"/>
                        </a:lnTo>
                        <a:cubicBezTo>
                          <a:pt x="496" y="63"/>
                          <a:pt x="496" y="63"/>
                          <a:pt x="465" y="63"/>
                        </a:cubicBezTo>
                        <a:cubicBezTo>
                          <a:pt x="465" y="94"/>
                          <a:pt x="435" y="94"/>
                          <a:pt x="403" y="94"/>
                        </a:cubicBezTo>
                        <a:lnTo>
                          <a:pt x="403" y="94"/>
                        </a:lnTo>
                        <a:cubicBezTo>
                          <a:pt x="403" y="94"/>
                          <a:pt x="403" y="94"/>
                          <a:pt x="372" y="124"/>
                        </a:cubicBezTo>
                        <a:lnTo>
                          <a:pt x="372" y="124"/>
                        </a:lnTo>
                        <a:lnTo>
                          <a:pt x="372" y="124"/>
                        </a:lnTo>
                        <a:cubicBezTo>
                          <a:pt x="372" y="155"/>
                          <a:pt x="372" y="155"/>
                          <a:pt x="372" y="187"/>
                        </a:cubicBezTo>
                        <a:lnTo>
                          <a:pt x="372" y="187"/>
                        </a:lnTo>
                        <a:cubicBezTo>
                          <a:pt x="372" y="187"/>
                          <a:pt x="372" y="218"/>
                          <a:pt x="403" y="218"/>
                        </a:cubicBezTo>
                        <a:cubicBezTo>
                          <a:pt x="403" y="248"/>
                          <a:pt x="403" y="248"/>
                          <a:pt x="403" y="279"/>
                        </a:cubicBez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403" y="311"/>
                          <a:pt x="372" y="311"/>
                          <a:pt x="372" y="342"/>
                        </a:cubicBezTo>
                        <a:lnTo>
                          <a:pt x="372" y="342"/>
                        </a:lnTo>
                        <a:cubicBezTo>
                          <a:pt x="372" y="342"/>
                          <a:pt x="372" y="342"/>
                          <a:pt x="341" y="342"/>
                        </a:cubicBezTo>
                        <a:cubicBezTo>
                          <a:pt x="341" y="342"/>
                          <a:pt x="341" y="342"/>
                          <a:pt x="311" y="342"/>
                        </a:cubicBezTo>
                        <a:lnTo>
                          <a:pt x="311" y="34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lnTo>
                          <a:pt x="279" y="372"/>
                        </a:lnTo>
                        <a:cubicBezTo>
                          <a:pt x="279" y="372"/>
                          <a:pt x="279" y="372"/>
                          <a:pt x="248" y="372"/>
                        </a:cubicBezTo>
                        <a:cubicBezTo>
                          <a:pt x="248" y="403"/>
                          <a:pt x="248" y="403"/>
                          <a:pt x="248" y="403"/>
                        </a:cubicBezTo>
                        <a:cubicBezTo>
                          <a:pt x="248" y="403"/>
                          <a:pt x="248" y="435"/>
                          <a:pt x="217" y="435"/>
                        </a:cubicBezTo>
                        <a:lnTo>
                          <a:pt x="217" y="435"/>
                        </a:lnTo>
                        <a:lnTo>
                          <a:pt x="217" y="435"/>
                        </a:lnTo>
                        <a:cubicBezTo>
                          <a:pt x="186" y="435"/>
                          <a:pt x="186" y="435"/>
                          <a:pt x="186" y="435"/>
                        </a:cubicBezTo>
                        <a:lnTo>
                          <a:pt x="186" y="435"/>
                        </a:lnTo>
                        <a:lnTo>
                          <a:pt x="186" y="435"/>
                        </a:lnTo>
                        <a:cubicBezTo>
                          <a:pt x="186" y="466"/>
                          <a:pt x="155" y="466"/>
                          <a:pt x="155" y="466"/>
                        </a:cubicBezTo>
                        <a:cubicBezTo>
                          <a:pt x="124" y="466"/>
                          <a:pt x="124" y="466"/>
                          <a:pt x="124" y="466"/>
                        </a:cubicBezTo>
                        <a:lnTo>
                          <a:pt x="124" y="466"/>
                        </a:lnTo>
                        <a:lnTo>
                          <a:pt x="124" y="466"/>
                        </a:lnTo>
                        <a:lnTo>
                          <a:pt x="93" y="496"/>
                        </a:lnTo>
                        <a:cubicBezTo>
                          <a:pt x="93" y="496"/>
                          <a:pt x="93" y="496"/>
                          <a:pt x="63" y="496"/>
                        </a:cubicBezTo>
                        <a:lnTo>
                          <a:pt x="63" y="496"/>
                        </a:lnTo>
                        <a:lnTo>
                          <a:pt x="63" y="496"/>
                        </a:lnTo>
                        <a:cubicBezTo>
                          <a:pt x="31" y="496"/>
                          <a:pt x="31" y="496"/>
                          <a:pt x="31" y="496"/>
                        </a:cubicBezTo>
                        <a:lnTo>
                          <a:pt x="31" y="496"/>
                        </a:lnTo>
                        <a:lnTo>
                          <a:pt x="31" y="496"/>
                        </a:lnTo>
                        <a:cubicBezTo>
                          <a:pt x="0" y="527"/>
                          <a:pt x="0" y="527"/>
                          <a:pt x="0" y="527"/>
                        </a:cubicBezTo>
                        <a:lnTo>
                          <a:pt x="0" y="527"/>
                        </a:lnTo>
                        <a:cubicBezTo>
                          <a:pt x="0" y="559"/>
                          <a:pt x="0" y="559"/>
                          <a:pt x="0" y="559"/>
                        </a:cubicBezTo>
                        <a:lnTo>
                          <a:pt x="0" y="59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5" name="Freeform 19">
                    <a:extLst>
                      <a:ext uri="{FF2B5EF4-FFF2-40B4-BE49-F238E27FC236}">
                        <a16:creationId xmlns:a16="http://schemas.microsoft.com/office/drawing/2014/main" id="{EE96F937-3269-43E0-8F98-1511F9D0AD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8100" y="2427288"/>
                    <a:ext cx="133350" cy="168275"/>
                  </a:xfrm>
                  <a:custGeom>
                    <a:gdLst>
                      <a:gd name="T0" fmla="*/ 0 w 372"/>
                      <a:gd name="T1" fmla="*/ 310 h 466"/>
                      <a:gd name="T2" fmla="*/ 62 w 372"/>
                      <a:gd name="T3" fmla="*/ 372 h 466"/>
                      <a:gd name="T4" fmla="*/ 62 w 372"/>
                      <a:gd name="T5" fmla="*/ 465 h 466"/>
                      <a:gd name="T6" fmla="*/ 123 w 372"/>
                      <a:gd name="T7" fmla="*/ 434 h 466"/>
                      <a:gd name="T8" fmla="*/ 154 w 372"/>
                      <a:gd name="T9" fmla="*/ 434 h 466"/>
                      <a:gd name="T10" fmla="*/ 216 w 372"/>
                      <a:gd name="T11" fmla="*/ 465 h 466"/>
                      <a:gd name="T12" fmla="*/ 216 w 372"/>
                      <a:gd name="T13" fmla="*/ 465 h 466"/>
                      <a:gd name="T14" fmla="*/ 371 w 372"/>
                      <a:gd name="T15" fmla="*/ 465 h 466"/>
                      <a:gd name="T16" fmla="*/ 371 w 372"/>
                      <a:gd name="T17" fmla="*/ 434 h 466"/>
                      <a:gd name="T18" fmla="*/ 340 w 372"/>
                      <a:gd name="T19" fmla="*/ 434 h 466"/>
                      <a:gd name="T20" fmla="*/ 340 w 372"/>
                      <a:gd name="T21" fmla="*/ 434 h 466"/>
                      <a:gd name="T22" fmla="*/ 309 w 372"/>
                      <a:gd name="T23" fmla="*/ 372 h 466"/>
                      <a:gd name="T24" fmla="*/ 278 w 372"/>
                      <a:gd name="T25" fmla="*/ 341 h 466"/>
                      <a:gd name="T26" fmla="*/ 278 w 372"/>
                      <a:gd name="T27" fmla="*/ 279 h 466"/>
                      <a:gd name="T28" fmla="*/ 278 w 372"/>
                      <a:gd name="T29" fmla="*/ 279 h 466"/>
                      <a:gd name="T30" fmla="*/ 278 w 372"/>
                      <a:gd name="T31" fmla="*/ 248 h 466"/>
                      <a:gd name="T32" fmla="*/ 278 w 372"/>
                      <a:gd name="T33" fmla="*/ 187 h 466"/>
                      <a:gd name="T34" fmla="*/ 309 w 372"/>
                      <a:gd name="T35" fmla="*/ 155 h 466"/>
                      <a:gd name="T36" fmla="*/ 309 w 372"/>
                      <a:gd name="T37" fmla="*/ 93 h 466"/>
                      <a:gd name="T38" fmla="*/ 247 w 372"/>
                      <a:gd name="T39" fmla="*/ 31 h 466"/>
                      <a:gd name="T40" fmla="*/ 216 w 372"/>
                      <a:gd name="T41" fmla="*/ 31 h 466"/>
                      <a:gd name="T42" fmla="*/ 247 w 372"/>
                      <a:gd name="T43" fmla="*/ 0 h 466"/>
                      <a:gd name="T44" fmla="*/ 247 w 372"/>
                      <a:gd name="T45" fmla="*/ 0 h 466"/>
                      <a:gd name="T46" fmla="*/ 216 w 372"/>
                      <a:gd name="T47" fmla="*/ 31 h 466"/>
                      <a:gd name="T48" fmla="*/ 216 w 372"/>
                      <a:gd name="T49" fmla="*/ 93 h 466"/>
                      <a:gd name="T50" fmla="*/ 185 w 372"/>
                      <a:gd name="T51" fmla="*/ 124 h 466"/>
                      <a:gd name="T52" fmla="*/ 154 w 372"/>
                      <a:gd name="T53" fmla="*/ 187 h 466"/>
                      <a:gd name="T54" fmla="*/ 154 w 372"/>
                      <a:gd name="T55" fmla="*/ 187 h 466"/>
                      <a:gd name="T56" fmla="*/ 123 w 372"/>
                      <a:gd name="T57" fmla="*/ 217 h 466"/>
                      <a:gd name="T58" fmla="*/ 94 w 372"/>
                      <a:gd name="T59" fmla="*/ 217 h 466"/>
                      <a:gd name="T60" fmla="*/ 62 w 372"/>
                      <a:gd name="T61" fmla="*/ 217 h 466"/>
                      <a:gd name="T62" fmla="*/ 0 w 372"/>
                      <a:gd name="T63" fmla="*/ 248 h 466"/>
                      <a:gd name="T64" fmla="*/ 0 w 372"/>
                      <a:gd name="T65" fmla="*/ 279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72" h="466">
                        <a:moveTo>
                          <a:pt x="0" y="310"/>
                        </a:moveTo>
                        <a:lnTo>
                          <a:pt x="0" y="310"/>
                        </a:lnTo>
                        <a:lnTo>
                          <a:pt x="31" y="310"/>
                        </a:lnTo>
                        <a:cubicBezTo>
                          <a:pt x="62" y="341"/>
                          <a:pt x="62" y="341"/>
                          <a:pt x="62" y="372"/>
                        </a:cubicBezTo>
                        <a:lnTo>
                          <a:pt x="62" y="372"/>
                        </a:lnTo>
                        <a:cubicBezTo>
                          <a:pt x="62" y="403"/>
                          <a:pt x="62" y="434"/>
                          <a:pt x="62" y="465"/>
                        </a:cubicBezTo>
                        <a:cubicBezTo>
                          <a:pt x="94" y="465"/>
                          <a:pt x="94" y="465"/>
                          <a:pt x="94" y="465"/>
                        </a:cubicBezTo>
                        <a:cubicBezTo>
                          <a:pt x="123" y="434"/>
                          <a:pt x="123" y="434"/>
                          <a:pt x="123" y="434"/>
                        </a:cubicBezTo>
                        <a:cubicBezTo>
                          <a:pt x="154" y="434"/>
                          <a:pt x="154" y="434"/>
                          <a:pt x="154" y="434"/>
                        </a:cubicBezTo>
                        <a:lnTo>
                          <a:pt x="154" y="434"/>
                        </a:lnTo>
                        <a:cubicBezTo>
                          <a:pt x="154" y="434"/>
                          <a:pt x="185" y="434"/>
                          <a:pt x="216" y="465"/>
                        </a:cubicBezTo>
                        <a:lnTo>
                          <a:pt x="216" y="465"/>
                        </a:lnTo>
                        <a:lnTo>
                          <a:pt x="216" y="465"/>
                        </a:lnTo>
                        <a:lnTo>
                          <a:pt x="216" y="465"/>
                        </a:lnTo>
                        <a:cubicBezTo>
                          <a:pt x="340" y="465"/>
                          <a:pt x="340" y="465"/>
                          <a:pt x="340" y="465"/>
                        </a:cubicBezTo>
                        <a:cubicBezTo>
                          <a:pt x="340" y="465"/>
                          <a:pt x="340" y="465"/>
                          <a:pt x="371" y="465"/>
                        </a:cubicBezTo>
                        <a:lnTo>
                          <a:pt x="371" y="465"/>
                        </a:lnTo>
                        <a:lnTo>
                          <a:pt x="371" y="434"/>
                        </a:lnTo>
                        <a:lnTo>
                          <a:pt x="340" y="434"/>
                        </a:lnTo>
                        <a:lnTo>
                          <a:pt x="340" y="434"/>
                        </a:lnTo>
                        <a:lnTo>
                          <a:pt x="340" y="434"/>
                        </a:lnTo>
                        <a:lnTo>
                          <a:pt x="340" y="434"/>
                        </a:lnTo>
                        <a:cubicBezTo>
                          <a:pt x="340" y="403"/>
                          <a:pt x="309" y="403"/>
                          <a:pt x="309" y="403"/>
                        </a:cubicBezTo>
                        <a:lnTo>
                          <a:pt x="309" y="372"/>
                        </a:lnTo>
                        <a:cubicBezTo>
                          <a:pt x="309" y="341"/>
                          <a:pt x="309" y="341"/>
                          <a:pt x="309" y="341"/>
                        </a:cubicBezTo>
                        <a:lnTo>
                          <a:pt x="278" y="341"/>
                        </a:lnTo>
                        <a:cubicBezTo>
                          <a:pt x="278" y="310"/>
                          <a:pt x="278" y="310"/>
                          <a:pt x="278" y="310"/>
                        </a:cubicBezTo>
                        <a:cubicBezTo>
                          <a:pt x="278" y="310"/>
                          <a:pt x="278" y="310"/>
                          <a:pt x="278" y="279"/>
                        </a:cubicBezTo>
                        <a:lnTo>
                          <a:pt x="278" y="279"/>
                        </a:lnTo>
                        <a:lnTo>
                          <a:pt x="278" y="279"/>
                        </a:lnTo>
                        <a:cubicBezTo>
                          <a:pt x="278" y="248"/>
                          <a:pt x="278" y="248"/>
                          <a:pt x="278" y="248"/>
                        </a:cubicBezTo>
                        <a:lnTo>
                          <a:pt x="278" y="248"/>
                        </a:lnTo>
                        <a:lnTo>
                          <a:pt x="278" y="248"/>
                        </a:lnTo>
                        <a:cubicBezTo>
                          <a:pt x="278" y="217"/>
                          <a:pt x="278" y="187"/>
                          <a:pt x="278" y="187"/>
                        </a:cubicBezTo>
                        <a:lnTo>
                          <a:pt x="278" y="187"/>
                        </a:lnTo>
                        <a:lnTo>
                          <a:pt x="309" y="155"/>
                        </a:lnTo>
                        <a:lnTo>
                          <a:pt x="309" y="124"/>
                        </a:lnTo>
                        <a:cubicBezTo>
                          <a:pt x="309" y="93"/>
                          <a:pt x="309" y="93"/>
                          <a:pt x="309" y="93"/>
                        </a:cubicBezTo>
                        <a:cubicBezTo>
                          <a:pt x="309" y="63"/>
                          <a:pt x="278" y="63"/>
                          <a:pt x="278" y="63"/>
                        </a:cubicBezTo>
                        <a:cubicBezTo>
                          <a:pt x="278" y="63"/>
                          <a:pt x="278" y="63"/>
                          <a:pt x="247" y="31"/>
                        </a:cubicBezTo>
                        <a:lnTo>
                          <a:pt x="247" y="31"/>
                        </a:lnTo>
                        <a:cubicBezTo>
                          <a:pt x="216" y="31"/>
                          <a:pt x="216" y="31"/>
                          <a:pt x="216" y="31"/>
                        </a:cubicBezTo>
                        <a:cubicBezTo>
                          <a:pt x="247" y="31"/>
                          <a:pt x="247" y="31"/>
                          <a:pt x="247" y="31"/>
                        </a:cubicBezTo>
                        <a:cubicBezTo>
                          <a:pt x="247" y="0"/>
                          <a:pt x="247" y="0"/>
                          <a:pt x="247" y="0"/>
                        </a:cubicBezTo>
                        <a:lnTo>
                          <a:pt x="247" y="0"/>
                        </a:lnTo>
                        <a:lnTo>
                          <a:pt x="247" y="0"/>
                        </a:lnTo>
                        <a:cubicBezTo>
                          <a:pt x="247" y="0"/>
                          <a:pt x="247" y="0"/>
                          <a:pt x="247" y="31"/>
                        </a:cubicBezTo>
                        <a:lnTo>
                          <a:pt x="216" y="31"/>
                        </a:lnTo>
                        <a:cubicBezTo>
                          <a:pt x="216" y="31"/>
                          <a:pt x="216" y="31"/>
                          <a:pt x="216" y="63"/>
                        </a:cubicBezTo>
                        <a:cubicBezTo>
                          <a:pt x="216" y="63"/>
                          <a:pt x="216" y="63"/>
                          <a:pt x="216" y="93"/>
                        </a:cubicBezTo>
                        <a:lnTo>
                          <a:pt x="185" y="93"/>
                        </a:lnTo>
                        <a:lnTo>
                          <a:pt x="185" y="124"/>
                        </a:lnTo>
                        <a:cubicBezTo>
                          <a:pt x="185" y="155"/>
                          <a:pt x="154" y="187"/>
                          <a:pt x="154" y="187"/>
                        </a:cubicBezTo>
                        <a:lnTo>
                          <a:pt x="154" y="187"/>
                        </a:lnTo>
                        <a:lnTo>
                          <a:pt x="154" y="187"/>
                        </a:lnTo>
                        <a:lnTo>
                          <a:pt x="154" y="187"/>
                        </a:lnTo>
                        <a:cubicBezTo>
                          <a:pt x="154" y="187"/>
                          <a:pt x="154" y="217"/>
                          <a:pt x="123" y="217"/>
                        </a:cubicBezTo>
                        <a:lnTo>
                          <a:pt x="123" y="217"/>
                        </a:lnTo>
                        <a:cubicBezTo>
                          <a:pt x="93" y="217"/>
                          <a:pt x="94" y="217"/>
                          <a:pt x="94" y="217"/>
                        </a:cubicBezTo>
                        <a:lnTo>
                          <a:pt x="94" y="217"/>
                        </a:lnTo>
                        <a:lnTo>
                          <a:pt x="94" y="217"/>
                        </a:lnTo>
                        <a:lnTo>
                          <a:pt x="62" y="217"/>
                        </a:lnTo>
                        <a:lnTo>
                          <a:pt x="62" y="217"/>
                        </a:lnTo>
                        <a:cubicBezTo>
                          <a:pt x="31" y="217"/>
                          <a:pt x="0" y="248"/>
                          <a:pt x="0" y="248"/>
                        </a:cubicBez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0" y="310"/>
                          <a:pt x="0" y="310"/>
                          <a:pt x="0" y="31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6" name="Freeform 20">
                    <a:extLst>
                      <a:ext uri="{FF2B5EF4-FFF2-40B4-BE49-F238E27FC236}">
                        <a16:creationId xmlns:a16="http://schemas.microsoft.com/office/drawing/2014/main" id="{73E63054-4164-4C72-83C2-8DEC56A698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59263" y="2684463"/>
                    <a:ext cx="190500" cy="223837"/>
                  </a:xfrm>
                  <a:custGeom>
                    <a:gdLst>
                      <a:gd name="T0" fmla="*/ 465 w 528"/>
                      <a:gd name="T1" fmla="*/ 310 h 621"/>
                      <a:gd name="T2" fmla="*/ 465 w 528"/>
                      <a:gd name="T3" fmla="*/ 248 h 621"/>
                      <a:gd name="T4" fmla="*/ 465 w 528"/>
                      <a:gd name="T5" fmla="*/ 217 h 621"/>
                      <a:gd name="T6" fmla="*/ 403 w 528"/>
                      <a:gd name="T7" fmla="*/ 124 h 621"/>
                      <a:gd name="T8" fmla="*/ 62 w 528"/>
                      <a:gd name="T9" fmla="*/ 0 h 621"/>
                      <a:gd name="T10" fmla="*/ 62 w 528"/>
                      <a:gd name="T11" fmla="*/ 62 h 621"/>
                      <a:gd name="T12" fmla="*/ 62 w 528"/>
                      <a:gd name="T13" fmla="*/ 93 h 621"/>
                      <a:gd name="T14" fmla="*/ 62 w 528"/>
                      <a:gd name="T15" fmla="*/ 124 h 621"/>
                      <a:gd name="T16" fmla="*/ 62 w 528"/>
                      <a:gd name="T17" fmla="*/ 155 h 621"/>
                      <a:gd name="T18" fmla="*/ 31 w 528"/>
                      <a:gd name="T19" fmla="*/ 155 h 621"/>
                      <a:gd name="T20" fmla="*/ 31 w 528"/>
                      <a:gd name="T21" fmla="*/ 186 h 621"/>
                      <a:gd name="T22" fmla="*/ 0 w 528"/>
                      <a:gd name="T23" fmla="*/ 217 h 621"/>
                      <a:gd name="T24" fmla="*/ 0 w 528"/>
                      <a:gd name="T25" fmla="*/ 248 h 621"/>
                      <a:gd name="T26" fmla="*/ 0 w 528"/>
                      <a:gd name="T27" fmla="*/ 279 h 621"/>
                      <a:gd name="T28" fmla="*/ 31 w 528"/>
                      <a:gd name="T29" fmla="*/ 341 h 621"/>
                      <a:gd name="T30" fmla="*/ 62 w 528"/>
                      <a:gd name="T31" fmla="*/ 403 h 621"/>
                      <a:gd name="T32" fmla="*/ 62 w 528"/>
                      <a:gd name="T33" fmla="*/ 434 h 621"/>
                      <a:gd name="T34" fmla="*/ 124 w 528"/>
                      <a:gd name="T35" fmla="*/ 465 h 621"/>
                      <a:gd name="T36" fmla="*/ 186 w 528"/>
                      <a:gd name="T37" fmla="*/ 496 h 621"/>
                      <a:gd name="T38" fmla="*/ 186 w 528"/>
                      <a:gd name="T39" fmla="*/ 496 h 621"/>
                      <a:gd name="T40" fmla="*/ 217 w 528"/>
                      <a:gd name="T41" fmla="*/ 496 h 621"/>
                      <a:gd name="T42" fmla="*/ 217 w 528"/>
                      <a:gd name="T43" fmla="*/ 496 h 621"/>
                      <a:gd name="T44" fmla="*/ 248 w 528"/>
                      <a:gd name="T45" fmla="*/ 496 h 621"/>
                      <a:gd name="T46" fmla="*/ 248 w 528"/>
                      <a:gd name="T47" fmla="*/ 496 h 621"/>
                      <a:gd name="T48" fmla="*/ 248 w 528"/>
                      <a:gd name="T49" fmla="*/ 496 h 621"/>
                      <a:gd name="T50" fmla="*/ 279 w 528"/>
                      <a:gd name="T51" fmla="*/ 527 h 621"/>
                      <a:gd name="T52" fmla="*/ 279 w 528"/>
                      <a:gd name="T53" fmla="*/ 558 h 621"/>
                      <a:gd name="T54" fmla="*/ 279 w 528"/>
                      <a:gd name="T55" fmla="*/ 620 h 621"/>
                      <a:gd name="T56" fmla="*/ 279 w 528"/>
                      <a:gd name="T57" fmla="*/ 620 h 621"/>
                      <a:gd name="T58" fmla="*/ 310 w 528"/>
                      <a:gd name="T59" fmla="*/ 620 h 621"/>
                      <a:gd name="T60" fmla="*/ 341 w 528"/>
                      <a:gd name="T61" fmla="*/ 620 h 621"/>
                      <a:gd name="T62" fmla="*/ 372 w 528"/>
                      <a:gd name="T63" fmla="*/ 620 h 621"/>
                      <a:gd name="T64" fmla="*/ 403 w 528"/>
                      <a:gd name="T65" fmla="*/ 620 h 621"/>
                      <a:gd name="T66" fmla="*/ 434 w 528"/>
                      <a:gd name="T67" fmla="*/ 589 h 621"/>
                      <a:gd name="T68" fmla="*/ 465 w 528"/>
                      <a:gd name="T69" fmla="*/ 589 h 621"/>
                      <a:gd name="T70" fmla="*/ 496 w 528"/>
                      <a:gd name="T71" fmla="*/ 589 h 621"/>
                      <a:gd name="T72" fmla="*/ 496 w 528"/>
                      <a:gd name="T73" fmla="*/ 589 h 621"/>
                      <a:gd name="T74" fmla="*/ 496 w 528"/>
                      <a:gd name="T75" fmla="*/ 589 h 621"/>
                      <a:gd name="T76" fmla="*/ 527 w 528"/>
                      <a:gd name="T77" fmla="*/ 589 h 621"/>
                      <a:gd name="T78" fmla="*/ 527 w 528"/>
                      <a:gd name="T79" fmla="*/ 589 h 621"/>
                      <a:gd name="T80" fmla="*/ 527 w 528"/>
                      <a:gd name="T81" fmla="*/ 589 h 621"/>
                      <a:gd name="T82" fmla="*/ 496 w 528"/>
                      <a:gd name="T83" fmla="*/ 527 h 621"/>
                      <a:gd name="T84" fmla="*/ 496 w 528"/>
                      <a:gd name="T85" fmla="*/ 496 h 621"/>
                      <a:gd name="T86" fmla="*/ 496 w 528"/>
                      <a:gd name="T87" fmla="*/ 403 h 621"/>
                      <a:gd name="T88" fmla="*/ 465 w 528"/>
                      <a:gd name="T89" fmla="*/ 341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28" h="621">
                        <a:moveTo>
                          <a:pt x="465" y="310"/>
                        </a:moveTo>
                        <a:lnTo>
                          <a:pt x="465" y="310"/>
                        </a:lnTo>
                        <a:cubicBezTo>
                          <a:pt x="465" y="310"/>
                          <a:pt x="465" y="279"/>
                          <a:pt x="465" y="248"/>
                        </a:cubicBezTo>
                        <a:lnTo>
                          <a:pt x="465" y="248"/>
                        </a:lnTo>
                        <a:cubicBezTo>
                          <a:pt x="465" y="217"/>
                          <a:pt x="465" y="217"/>
                          <a:pt x="465" y="217"/>
                        </a:cubicBezTo>
                        <a:lnTo>
                          <a:pt x="465" y="217"/>
                        </a:lnTo>
                        <a:cubicBezTo>
                          <a:pt x="403" y="155"/>
                          <a:pt x="403" y="155"/>
                          <a:pt x="403" y="155"/>
                        </a:cubicBezTo>
                        <a:cubicBezTo>
                          <a:pt x="403" y="124"/>
                          <a:pt x="403" y="124"/>
                          <a:pt x="403" y="124"/>
                        </a:cubicBez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93" y="31"/>
                        </a:lnTo>
                        <a:lnTo>
                          <a:pt x="62" y="62"/>
                        </a:lnTo>
                        <a:cubicBezTo>
                          <a:pt x="62" y="62"/>
                          <a:pt x="62" y="62"/>
                          <a:pt x="62" y="93"/>
                        </a:cubicBezTo>
                        <a:lnTo>
                          <a:pt x="62" y="93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86"/>
                          <a:pt x="31" y="186"/>
                          <a:pt x="31" y="186"/>
                        </a:cubicBezTo>
                        <a:lnTo>
                          <a:pt x="31" y="186"/>
                        </a:lnTo>
                        <a:cubicBezTo>
                          <a:pt x="31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0" y="248"/>
                        </a:cubicBezTo>
                        <a:lnTo>
                          <a:pt x="0" y="248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0" y="279"/>
                          <a:pt x="0" y="279"/>
                          <a:pt x="0" y="310"/>
                        </a:cubicBezTo>
                        <a:cubicBezTo>
                          <a:pt x="0" y="310"/>
                          <a:pt x="31" y="310"/>
                          <a:pt x="31" y="341"/>
                        </a:cubicBezTo>
                        <a:cubicBezTo>
                          <a:pt x="31" y="341"/>
                          <a:pt x="31" y="341"/>
                          <a:pt x="31" y="372"/>
                        </a:cubicBezTo>
                        <a:cubicBezTo>
                          <a:pt x="62" y="372"/>
                          <a:pt x="62" y="403"/>
                          <a:pt x="62" y="403"/>
                        </a:cubicBezTo>
                        <a:lnTo>
                          <a:pt x="62" y="403"/>
                        </a:lnTo>
                        <a:cubicBezTo>
                          <a:pt x="62" y="434"/>
                          <a:pt x="62" y="434"/>
                          <a:pt x="62" y="434"/>
                        </a:cubicBezTo>
                        <a:cubicBezTo>
                          <a:pt x="93" y="434"/>
                          <a:pt x="93" y="434"/>
                          <a:pt x="124" y="465"/>
                        </a:cubicBezTo>
                        <a:lnTo>
                          <a:pt x="124" y="465"/>
                        </a:lnTo>
                        <a:cubicBezTo>
                          <a:pt x="124" y="465"/>
                          <a:pt x="124" y="465"/>
                          <a:pt x="155" y="465"/>
                        </a:cubicBezTo>
                        <a:cubicBezTo>
                          <a:pt x="155" y="465"/>
                          <a:pt x="155" y="465"/>
                          <a:pt x="186" y="496"/>
                        </a:cubicBezTo>
                        <a:lnTo>
                          <a:pt x="186" y="496"/>
                        </a:lnTo>
                        <a:lnTo>
                          <a:pt x="186" y="496"/>
                        </a:lnTo>
                        <a:lnTo>
                          <a:pt x="186" y="496"/>
                        </a:lnTo>
                        <a:cubicBezTo>
                          <a:pt x="186" y="496"/>
                          <a:pt x="186" y="496"/>
                          <a:pt x="217" y="496"/>
                        </a:cubicBezTo>
                        <a:lnTo>
                          <a:pt x="217" y="496"/>
                        </a:lnTo>
                        <a:lnTo>
                          <a:pt x="217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lnTo>
                          <a:pt x="248" y="496"/>
                        </a:lnTo>
                        <a:cubicBezTo>
                          <a:pt x="248" y="496"/>
                          <a:pt x="279" y="496"/>
                          <a:pt x="279" y="527"/>
                        </a:cubicBezTo>
                        <a:lnTo>
                          <a:pt x="279" y="527"/>
                        </a:lnTo>
                        <a:lnTo>
                          <a:pt x="279" y="527"/>
                        </a:lnTo>
                        <a:cubicBezTo>
                          <a:pt x="279" y="527"/>
                          <a:pt x="279" y="527"/>
                          <a:pt x="279" y="558"/>
                        </a:cubicBezTo>
                        <a:lnTo>
                          <a:pt x="279" y="589"/>
                        </a:lnTo>
                        <a:cubicBezTo>
                          <a:pt x="279" y="589"/>
                          <a:pt x="279" y="589"/>
                          <a:pt x="279" y="620"/>
                        </a:cubicBezTo>
                        <a:lnTo>
                          <a:pt x="279" y="620"/>
                        </a:lnTo>
                        <a:lnTo>
                          <a:pt x="279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cubicBezTo>
                          <a:pt x="341" y="620"/>
                          <a:pt x="341" y="620"/>
                          <a:pt x="341" y="620"/>
                        </a:cubicBezTo>
                        <a:cubicBezTo>
                          <a:pt x="341" y="620"/>
                          <a:pt x="341" y="620"/>
                          <a:pt x="372" y="620"/>
                        </a:cubicBezTo>
                        <a:lnTo>
                          <a:pt x="372" y="620"/>
                        </a:lnTo>
                        <a:cubicBezTo>
                          <a:pt x="372" y="620"/>
                          <a:pt x="372" y="620"/>
                          <a:pt x="403" y="620"/>
                        </a:cubicBezTo>
                        <a:lnTo>
                          <a:pt x="403" y="620"/>
                        </a:lnTo>
                        <a:lnTo>
                          <a:pt x="403" y="620"/>
                        </a:lnTo>
                        <a:lnTo>
                          <a:pt x="434" y="589"/>
                        </a:lnTo>
                        <a:lnTo>
                          <a:pt x="465" y="589"/>
                        </a:lnTo>
                        <a:lnTo>
                          <a:pt x="465" y="589"/>
                        </a:lnTo>
                        <a:lnTo>
                          <a:pt x="465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lnTo>
                          <a:pt x="496" y="589"/>
                        </a:lnTo>
                        <a:cubicBezTo>
                          <a:pt x="527" y="589"/>
                          <a:pt x="527" y="589"/>
                          <a:pt x="527" y="589"/>
                        </a:cubicBez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58"/>
                        </a:lnTo>
                        <a:lnTo>
                          <a:pt x="496" y="527"/>
                        </a:lnTo>
                        <a:lnTo>
                          <a:pt x="496" y="527"/>
                        </a:lnTo>
                        <a:cubicBezTo>
                          <a:pt x="496" y="496"/>
                          <a:pt x="496" y="496"/>
                          <a:pt x="496" y="496"/>
                        </a:cubicBezTo>
                        <a:cubicBezTo>
                          <a:pt x="496" y="465"/>
                          <a:pt x="496" y="434"/>
                          <a:pt x="496" y="434"/>
                        </a:cubicBezTo>
                        <a:cubicBezTo>
                          <a:pt x="496" y="403"/>
                          <a:pt x="496" y="403"/>
                          <a:pt x="496" y="403"/>
                        </a:cubicBezTo>
                        <a:lnTo>
                          <a:pt x="496" y="372"/>
                        </a:lnTo>
                        <a:cubicBezTo>
                          <a:pt x="496" y="341"/>
                          <a:pt x="496" y="341"/>
                          <a:pt x="465" y="341"/>
                        </a:cubicBezTo>
                        <a:lnTo>
                          <a:pt x="465" y="31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7" name="Freeform 21">
                    <a:extLst>
                      <a:ext uri="{FF2B5EF4-FFF2-40B4-BE49-F238E27FC236}">
                        <a16:creationId xmlns:a16="http://schemas.microsoft.com/office/drawing/2014/main" id="{7771C942-13C2-483B-A001-485755AC36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2795588"/>
                    <a:ext cx="234950" cy="257175"/>
                  </a:xfrm>
                  <a:custGeom>
                    <a:gdLst>
                      <a:gd name="T0" fmla="*/ 31 w 652"/>
                      <a:gd name="T1" fmla="*/ 682 h 714"/>
                      <a:gd name="T2" fmla="*/ 31 w 652"/>
                      <a:gd name="T3" fmla="*/ 682 h 714"/>
                      <a:gd name="T4" fmla="*/ 62 w 652"/>
                      <a:gd name="T5" fmla="*/ 651 h 714"/>
                      <a:gd name="T6" fmla="*/ 93 w 652"/>
                      <a:gd name="T7" fmla="*/ 651 h 714"/>
                      <a:gd name="T8" fmla="*/ 124 w 652"/>
                      <a:gd name="T9" fmla="*/ 682 h 714"/>
                      <a:gd name="T10" fmla="*/ 279 w 652"/>
                      <a:gd name="T11" fmla="*/ 682 h 714"/>
                      <a:gd name="T12" fmla="*/ 279 w 652"/>
                      <a:gd name="T13" fmla="*/ 682 h 714"/>
                      <a:gd name="T14" fmla="*/ 372 w 652"/>
                      <a:gd name="T15" fmla="*/ 682 h 714"/>
                      <a:gd name="T16" fmla="*/ 496 w 652"/>
                      <a:gd name="T17" fmla="*/ 713 h 714"/>
                      <a:gd name="T18" fmla="*/ 589 w 652"/>
                      <a:gd name="T19" fmla="*/ 713 h 714"/>
                      <a:gd name="T20" fmla="*/ 527 w 652"/>
                      <a:gd name="T21" fmla="*/ 651 h 714"/>
                      <a:gd name="T22" fmla="*/ 527 w 652"/>
                      <a:gd name="T23" fmla="*/ 651 h 714"/>
                      <a:gd name="T24" fmla="*/ 651 w 652"/>
                      <a:gd name="T25" fmla="*/ 402 h 714"/>
                      <a:gd name="T26" fmla="*/ 589 w 652"/>
                      <a:gd name="T27" fmla="*/ 341 h 714"/>
                      <a:gd name="T28" fmla="*/ 589 w 652"/>
                      <a:gd name="T29" fmla="*/ 341 h 714"/>
                      <a:gd name="T30" fmla="*/ 527 w 652"/>
                      <a:gd name="T31" fmla="*/ 310 h 714"/>
                      <a:gd name="T32" fmla="*/ 527 w 652"/>
                      <a:gd name="T33" fmla="*/ 248 h 714"/>
                      <a:gd name="T34" fmla="*/ 527 w 652"/>
                      <a:gd name="T35" fmla="*/ 248 h 714"/>
                      <a:gd name="T36" fmla="*/ 527 w 652"/>
                      <a:gd name="T37" fmla="*/ 248 h 714"/>
                      <a:gd name="T38" fmla="*/ 527 w 652"/>
                      <a:gd name="T39" fmla="*/ 186 h 714"/>
                      <a:gd name="T40" fmla="*/ 527 w 652"/>
                      <a:gd name="T41" fmla="*/ 124 h 714"/>
                      <a:gd name="T42" fmla="*/ 527 w 652"/>
                      <a:gd name="T43" fmla="*/ 93 h 714"/>
                      <a:gd name="T44" fmla="*/ 434 w 652"/>
                      <a:gd name="T45" fmla="*/ 93 h 714"/>
                      <a:gd name="T46" fmla="*/ 434 w 652"/>
                      <a:gd name="T47" fmla="*/ 62 h 714"/>
                      <a:gd name="T48" fmla="*/ 434 w 652"/>
                      <a:gd name="T49" fmla="*/ 124 h 714"/>
                      <a:gd name="T50" fmla="*/ 403 w 652"/>
                      <a:gd name="T51" fmla="*/ 155 h 714"/>
                      <a:gd name="T52" fmla="*/ 372 w 652"/>
                      <a:gd name="T53" fmla="*/ 124 h 714"/>
                      <a:gd name="T54" fmla="*/ 341 w 652"/>
                      <a:gd name="T55" fmla="*/ 155 h 714"/>
                      <a:gd name="T56" fmla="*/ 279 w 652"/>
                      <a:gd name="T57" fmla="*/ 155 h 714"/>
                      <a:gd name="T58" fmla="*/ 279 w 652"/>
                      <a:gd name="T59" fmla="*/ 93 h 714"/>
                      <a:gd name="T60" fmla="*/ 248 w 652"/>
                      <a:gd name="T61" fmla="*/ 62 h 714"/>
                      <a:gd name="T62" fmla="*/ 31 w 652"/>
                      <a:gd name="T63" fmla="*/ 0 h 714"/>
                      <a:gd name="T64" fmla="*/ 93 w 652"/>
                      <a:gd name="T65" fmla="*/ 155 h 714"/>
                      <a:gd name="T66" fmla="*/ 93 w 652"/>
                      <a:gd name="T67" fmla="*/ 186 h 714"/>
                      <a:gd name="T68" fmla="*/ 124 w 652"/>
                      <a:gd name="T69" fmla="*/ 279 h 714"/>
                      <a:gd name="T70" fmla="*/ 124 w 652"/>
                      <a:gd name="T71" fmla="*/ 372 h 714"/>
                      <a:gd name="T72" fmla="*/ 93 w 652"/>
                      <a:gd name="T73" fmla="*/ 434 h 714"/>
                      <a:gd name="T74" fmla="*/ 31 w 652"/>
                      <a:gd name="T75" fmla="*/ 465 h 714"/>
                      <a:gd name="T76" fmla="*/ 0 w 652"/>
                      <a:gd name="T77" fmla="*/ 619 h 714"/>
                      <a:gd name="T78" fmla="*/ 0 w 652"/>
                      <a:gd name="T79" fmla="*/ 682 h 7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652" h="714">
                        <a:moveTo>
                          <a:pt x="31" y="682"/>
                        </a:moveTo>
                        <a:lnTo>
                          <a:pt x="31" y="682"/>
                        </a:lnTo>
                        <a:lnTo>
                          <a:pt x="31" y="682"/>
                        </a:lnTo>
                        <a:lnTo>
                          <a:pt x="31" y="682"/>
                        </a:lnTo>
                        <a:cubicBezTo>
                          <a:pt x="31" y="682"/>
                          <a:pt x="31" y="682"/>
                          <a:pt x="31" y="651"/>
                        </a:cubicBezTo>
                        <a:lnTo>
                          <a:pt x="62" y="651"/>
                        </a:lnTo>
                        <a:lnTo>
                          <a:pt x="93" y="651"/>
                        </a:lnTo>
                        <a:lnTo>
                          <a:pt x="93" y="651"/>
                        </a:lnTo>
                        <a:lnTo>
                          <a:pt x="93" y="651"/>
                        </a:lnTo>
                        <a:cubicBezTo>
                          <a:pt x="93" y="682"/>
                          <a:pt x="124" y="682"/>
                          <a:pt x="124" y="682"/>
                        </a:cubicBezTo>
                        <a:cubicBezTo>
                          <a:pt x="124" y="682"/>
                          <a:pt x="124" y="682"/>
                          <a:pt x="155" y="682"/>
                        </a:cubicBezTo>
                        <a:cubicBezTo>
                          <a:pt x="155" y="682"/>
                          <a:pt x="248" y="682"/>
                          <a:pt x="279" y="682"/>
                        </a:cubicBezTo>
                        <a:lnTo>
                          <a:pt x="279" y="682"/>
                        </a:lnTo>
                        <a:lnTo>
                          <a:pt x="279" y="682"/>
                        </a:lnTo>
                        <a:cubicBezTo>
                          <a:pt x="310" y="682"/>
                          <a:pt x="341" y="682"/>
                          <a:pt x="341" y="682"/>
                        </a:cubicBezTo>
                        <a:cubicBezTo>
                          <a:pt x="372" y="682"/>
                          <a:pt x="372" y="682"/>
                          <a:pt x="372" y="682"/>
                        </a:cubicBezTo>
                        <a:cubicBezTo>
                          <a:pt x="372" y="713"/>
                          <a:pt x="372" y="713"/>
                          <a:pt x="372" y="713"/>
                        </a:cubicBezTo>
                        <a:cubicBezTo>
                          <a:pt x="496" y="713"/>
                          <a:pt x="496" y="713"/>
                          <a:pt x="496" y="713"/>
                        </a:cubicBezTo>
                        <a:cubicBezTo>
                          <a:pt x="496" y="713"/>
                          <a:pt x="496" y="713"/>
                          <a:pt x="527" y="713"/>
                        </a:cubicBezTo>
                        <a:cubicBezTo>
                          <a:pt x="527" y="713"/>
                          <a:pt x="558" y="713"/>
                          <a:pt x="589" y="713"/>
                        </a:cubicBezTo>
                        <a:cubicBezTo>
                          <a:pt x="558" y="713"/>
                          <a:pt x="558" y="682"/>
                          <a:pt x="558" y="682"/>
                        </a:cubicBezTo>
                        <a:lnTo>
                          <a:pt x="527" y="651"/>
                        </a:lnTo>
                        <a:lnTo>
                          <a:pt x="527" y="651"/>
                        </a:lnTo>
                        <a:lnTo>
                          <a:pt x="527" y="651"/>
                        </a:lnTo>
                        <a:cubicBezTo>
                          <a:pt x="527" y="402"/>
                          <a:pt x="527" y="402"/>
                          <a:pt x="527" y="402"/>
                        </a:cubicBezTo>
                        <a:cubicBezTo>
                          <a:pt x="651" y="402"/>
                          <a:pt x="651" y="402"/>
                          <a:pt x="651" y="402"/>
                        </a:cubicBezTo>
                        <a:cubicBezTo>
                          <a:pt x="651" y="341"/>
                          <a:pt x="651" y="341"/>
                          <a:pt x="651" y="341"/>
                        </a:cubicBezTo>
                        <a:cubicBezTo>
                          <a:pt x="620" y="341"/>
                          <a:pt x="589" y="341"/>
                          <a:pt x="589" y="341"/>
                        </a:cubicBezTo>
                        <a:lnTo>
                          <a:pt x="589" y="341"/>
                        </a:lnTo>
                        <a:lnTo>
                          <a:pt x="589" y="341"/>
                        </a:lnTo>
                        <a:cubicBezTo>
                          <a:pt x="558" y="341"/>
                          <a:pt x="558" y="341"/>
                          <a:pt x="558" y="310"/>
                        </a:cubicBezTo>
                        <a:cubicBezTo>
                          <a:pt x="527" y="310"/>
                          <a:pt x="527" y="310"/>
                          <a:pt x="527" y="310"/>
                        </a:cubicBezTo>
                        <a:cubicBezTo>
                          <a:pt x="527" y="310"/>
                          <a:pt x="527" y="310"/>
                          <a:pt x="527" y="279"/>
                        </a:cubicBezTo>
                        <a:cubicBezTo>
                          <a:pt x="527" y="279"/>
                          <a:pt x="527" y="279"/>
                          <a:pt x="527" y="248"/>
                        </a:cubicBezTo>
                        <a:lnTo>
                          <a:pt x="527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cubicBezTo>
                          <a:pt x="527" y="217"/>
                          <a:pt x="527" y="217"/>
                          <a:pt x="527" y="217"/>
                        </a:cubicBezTo>
                        <a:cubicBezTo>
                          <a:pt x="527" y="186"/>
                          <a:pt x="527" y="186"/>
                          <a:pt x="527" y="186"/>
                        </a:cubicBezTo>
                        <a:lnTo>
                          <a:pt x="527" y="155"/>
                        </a:lnTo>
                        <a:cubicBezTo>
                          <a:pt x="527" y="124"/>
                          <a:pt x="527" y="124"/>
                          <a:pt x="527" y="124"/>
                        </a:cubicBezTo>
                        <a:lnTo>
                          <a:pt x="527" y="124"/>
                        </a:lnTo>
                        <a:lnTo>
                          <a:pt x="527" y="93"/>
                        </a:lnTo>
                        <a:lnTo>
                          <a:pt x="527" y="93"/>
                        </a:lnTo>
                        <a:cubicBezTo>
                          <a:pt x="434" y="93"/>
                          <a:pt x="434" y="93"/>
                          <a:pt x="434" y="93"/>
                        </a:cubicBezTo>
                        <a:cubicBezTo>
                          <a:pt x="434" y="62"/>
                          <a:pt x="434" y="62"/>
                          <a:pt x="434" y="62"/>
                        </a:cubicBezTo>
                        <a:lnTo>
                          <a:pt x="434" y="62"/>
                        </a:lnTo>
                        <a:cubicBezTo>
                          <a:pt x="434" y="93"/>
                          <a:pt x="434" y="93"/>
                          <a:pt x="434" y="124"/>
                        </a:cubicBezTo>
                        <a:lnTo>
                          <a:pt x="434" y="124"/>
                        </a:lnTo>
                        <a:lnTo>
                          <a:pt x="434" y="124"/>
                        </a:lnTo>
                        <a:cubicBezTo>
                          <a:pt x="434" y="124"/>
                          <a:pt x="434" y="155"/>
                          <a:pt x="403" y="155"/>
                        </a:cubicBezTo>
                        <a:cubicBezTo>
                          <a:pt x="403" y="155"/>
                          <a:pt x="372" y="155"/>
                          <a:pt x="372" y="124"/>
                        </a:cubicBezTo>
                        <a:lnTo>
                          <a:pt x="372" y="124"/>
                        </a:lnTo>
                        <a:lnTo>
                          <a:pt x="372" y="124"/>
                        </a:lnTo>
                        <a:cubicBezTo>
                          <a:pt x="341" y="124"/>
                          <a:pt x="341" y="155"/>
                          <a:pt x="341" y="155"/>
                        </a:cubicBezTo>
                        <a:cubicBezTo>
                          <a:pt x="310" y="155"/>
                          <a:pt x="310" y="155"/>
                          <a:pt x="310" y="155"/>
                        </a:cubicBezTo>
                        <a:cubicBezTo>
                          <a:pt x="310" y="155"/>
                          <a:pt x="310" y="155"/>
                          <a:pt x="279" y="155"/>
                        </a:cubicBezTo>
                        <a:cubicBezTo>
                          <a:pt x="279" y="124"/>
                          <a:pt x="279" y="124"/>
                          <a:pt x="279" y="124"/>
                        </a:cubicBezTo>
                        <a:cubicBezTo>
                          <a:pt x="279" y="124"/>
                          <a:pt x="279" y="124"/>
                          <a:pt x="279" y="93"/>
                        </a:cubicBezTo>
                        <a:lnTo>
                          <a:pt x="248" y="93"/>
                        </a:lnTo>
                        <a:cubicBezTo>
                          <a:pt x="248" y="62"/>
                          <a:pt x="248" y="62"/>
                          <a:pt x="248" y="62"/>
                        </a:cubicBezTo>
                        <a:cubicBezTo>
                          <a:pt x="248" y="62"/>
                          <a:pt x="248" y="31"/>
                          <a:pt x="217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62" y="31"/>
                          <a:pt x="93" y="93"/>
                          <a:pt x="93" y="93"/>
                        </a:cubicBezTo>
                        <a:cubicBezTo>
                          <a:pt x="93" y="124"/>
                          <a:pt x="93" y="124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86"/>
                        </a:lnTo>
                        <a:cubicBezTo>
                          <a:pt x="93" y="217"/>
                          <a:pt x="93" y="248"/>
                          <a:pt x="93" y="248"/>
                        </a:cubicBezTo>
                        <a:cubicBezTo>
                          <a:pt x="124" y="248"/>
                          <a:pt x="124" y="279"/>
                          <a:pt x="124" y="279"/>
                        </a:cubicBezTo>
                        <a:cubicBezTo>
                          <a:pt x="124" y="279"/>
                          <a:pt x="124" y="310"/>
                          <a:pt x="124" y="341"/>
                        </a:cubicBezTo>
                        <a:cubicBezTo>
                          <a:pt x="124" y="341"/>
                          <a:pt x="124" y="341"/>
                          <a:pt x="124" y="372"/>
                        </a:cubicBezTo>
                        <a:cubicBezTo>
                          <a:pt x="124" y="372"/>
                          <a:pt x="93" y="402"/>
                          <a:pt x="93" y="434"/>
                        </a:cubicBezTo>
                        <a:lnTo>
                          <a:pt x="93" y="434"/>
                        </a:lnTo>
                        <a:cubicBezTo>
                          <a:pt x="93" y="434"/>
                          <a:pt x="62" y="434"/>
                          <a:pt x="62" y="465"/>
                        </a:cubicBezTo>
                        <a:cubicBezTo>
                          <a:pt x="62" y="465"/>
                          <a:pt x="62" y="465"/>
                          <a:pt x="31" y="465"/>
                        </a:cubicBezTo>
                        <a:cubicBezTo>
                          <a:pt x="31" y="496"/>
                          <a:pt x="31" y="527"/>
                          <a:pt x="31" y="558"/>
                        </a:cubicBezTo>
                        <a:cubicBezTo>
                          <a:pt x="31" y="589"/>
                          <a:pt x="31" y="619"/>
                          <a:pt x="0" y="619"/>
                        </a:cubicBezTo>
                        <a:lnTo>
                          <a:pt x="0" y="619"/>
                        </a:lnTo>
                        <a:cubicBezTo>
                          <a:pt x="0" y="619"/>
                          <a:pt x="0" y="651"/>
                          <a:pt x="0" y="682"/>
                        </a:cubicBezTo>
                        <a:lnTo>
                          <a:pt x="31" y="68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8" name="Freeform 22">
                    <a:extLst>
                      <a:ext uri="{FF2B5EF4-FFF2-40B4-BE49-F238E27FC236}">
                        <a16:creationId xmlns:a16="http://schemas.microsoft.com/office/drawing/2014/main" id="{357A896B-1694-42E2-9684-0019F67564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7000" y="2114550"/>
                    <a:ext cx="190500" cy="346075"/>
                  </a:xfrm>
                  <a:custGeom>
                    <a:gdLst>
                      <a:gd name="T0" fmla="*/ 93 w 528"/>
                      <a:gd name="T1" fmla="*/ 898 h 961"/>
                      <a:gd name="T2" fmla="*/ 124 w 528"/>
                      <a:gd name="T3" fmla="*/ 960 h 961"/>
                      <a:gd name="T4" fmla="*/ 155 w 528"/>
                      <a:gd name="T5" fmla="*/ 960 h 961"/>
                      <a:gd name="T6" fmla="*/ 186 w 528"/>
                      <a:gd name="T7" fmla="*/ 960 h 961"/>
                      <a:gd name="T8" fmla="*/ 186 w 528"/>
                      <a:gd name="T9" fmla="*/ 960 h 961"/>
                      <a:gd name="T10" fmla="*/ 217 w 528"/>
                      <a:gd name="T11" fmla="*/ 930 h 961"/>
                      <a:gd name="T12" fmla="*/ 248 w 528"/>
                      <a:gd name="T13" fmla="*/ 930 h 961"/>
                      <a:gd name="T14" fmla="*/ 248 w 528"/>
                      <a:gd name="T15" fmla="*/ 930 h 961"/>
                      <a:gd name="T16" fmla="*/ 279 w 528"/>
                      <a:gd name="T17" fmla="*/ 930 h 961"/>
                      <a:gd name="T18" fmla="*/ 279 w 528"/>
                      <a:gd name="T19" fmla="*/ 930 h 961"/>
                      <a:gd name="T20" fmla="*/ 279 w 528"/>
                      <a:gd name="T21" fmla="*/ 898 h 961"/>
                      <a:gd name="T22" fmla="*/ 310 w 528"/>
                      <a:gd name="T23" fmla="*/ 867 h 961"/>
                      <a:gd name="T24" fmla="*/ 310 w 528"/>
                      <a:gd name="T25" fmla="*/ 867 h 961"/>
                      <a:gd name="T26" fmla="*/ 341 w 528"/>
                      <a:gd name="T27" fmla="*/ 867 h 961"/>
                      <a:gd name="T28" fmla="*/ 372 w 528"/>
                      <a:gd name="T29" fmla="*/ 867 h 961"/>
                      <a:gd name="T30" fmla="*/ 403 w 528"/>
                      <a:gd name="T31" fmla="*/ 836 h 961"/>
                      <a:gd name="T32" fmla="*/ 434 w 528"/>
                      <a:gd name="T33" fmla="*/ 806 h 961"/>
                      <a:gd name="T34" fmla="*/ 434 w 528"/>
                      <a:gd name="T35" fmla="*/ 774 h 961"/>
                      <a:gd name="T36" fmla="*/ 465 w 528"/>
                      <a:gd name="T37" fmla="*/ 743 h 961"/>
                      <a:gd name="T38" fmla="*/ 465 w 528"/>
                      <a:gd name="T39" fmla="*/ 712 h 961"/>
                      <a:gd name="T40" fmla="*/ 465 w 528"/>
                      <a:gd name="T41" fmla="*/ 712 h 961"/>
                      <a:gd name="T42" fmla="*/ 434 w 528"/>
                      <a:gd name="T43" fmla="*/ 650 h 961"/>
                      <a:gd name="T44" fmla="*/ 434 w 528"/>
                      <a:gd name="T45" fmla="*/ 619 h 961"/>
                      <a:gd name="T46" fmla="*/ 465 w 528"/>
                      <a:gd name="T47" fmla="*/ 558 h 961"/>
                      <a:gd name="T48" fmla="*/ 465 w 528"/>
                      <a:gd name="T49" fmla="*/ 558 h 961"/>
                      <a:gd name="T50" fmla="*/ 496 w 528"/>
                      <a:gd name="T51" fmla="*/ 496 h 961"/>
                      <a:gd name="T52" fmla="*/ 496 w 528"/>
                      <a:gd name="T53" fmla="*/ 496 h 961"/>
                      <a:gd name="T54" fmla="*/ 527 w 528"/>
                      <a:gd name="T55" fmla="*/ 465 h 961"/>
                      <a:gd name="T56" fmla="*/ 124 w 528"/>
                      <a:gd name="T57" fmla="*/ 0 h 961"/>
                      <a:gd name="T58" fmla="*/ 93 w 528"/>
                      <a:gd name="T59" fmla="*/ 31 h 961"/>
                      <a:gd name="T60" fmla="*/ 93 w 528"/>
                      <a:gd name="T61" fmla="*/ 93 h 961"/>
                      <a:gd name="T62" fmla="*/ 124 w 528"/>
                      <a:gd name="T63" fmla="*/ 155 h 961"/>
                      <a:gd name="T64" fmla="*/ 155 w 528"/>
                      <a:gd name="T65" fmla="*/ 187 h 961"/>
                      <a:gd name="T66" fmla="*/ 124 w 528"/>
                      <a:gd name="T67" fmla="*/ 248 h 961"/>
                      <a:gd name="T68" fmla="*/ 124 w 528"/>
                      <a:gd name="T69" fmla="*/ 435 h 961"/>
                      <a:gd name="T70" fmla="*/ 93 w 528"/>
                      <a:gd name="T71" fmla="*/ 465 h 961"/>
                      <a:gd name="T72" fmla="*/ 62 w 528"/>
                      <a:gd name="T73" fmla="*/ 496 h 961"/>
                      <a:gd name="T74" fmla="*/ 31 w 528"/>
                      <a:gd name="T75" fmla="*/ 526 h 961"/>
                      <a:gd name="T76" fmla="*/ 31 w 528"/>
                      <a:gd name="T77" fmla="*/ 588 h 961"/>
                      <a:gd name="T78" fmla="*/ 31 w 528"/>
                      <a:gd name="T79" fmla="*/ 619 h 961"/>
                      <a:gd name="T80" fmla="*/ 31 w 528"/>
                      <a:gd name="T81" fmla="*/ 619 h 961"/>
                      <a:gd name="T82" fmla="*/ 31 w 528"/>
                      <a:gd name="T83" fmla="*/ 619 h 961"/>
                      <a:gd name="T84" fmla="*/ 62 w 528"/>
                      <a:gd name="T85" fmla="*/ 619 h 961"/>
                      <a:gd name="T86" fmla="*/ 62 w 528"/>
                      <a:gd name="T87" fmla="*/ 650 h 961"/>
                      <a:gd name="T88" fmla="*/ 93 w 528"/>
                      <a:gd name="T89" fmla="*/ 712 h 961"/>
                      <a:gd name="T90" fmla="*/ 93 w 528"/>
                      <a:gd name="T91" fmla="*/ 806 h 961"/>
                      <a:gd name="T92" fmla="*/ 124 w 528"/>
                      <a:gd name="T93" fmla="*/ 867 h 961"/>
                      <a:gd name="T94" fmla="*/ 93 w 528"/>
                      <a:gd name="T95" fmla="*/ 898 h 961"/>
                      <a:gd name="T96" fmla="*/ 93 w 528"/>
                      <a:gd name="T97" fmla="*/ 898 h 961"/>
                      <a:gd name="T98" fmla="*/ 62 w 528"/>
                      <a:gd name="T99" fmla="*/ 898 h 961"/>
                      <a:gd name="T100" fmla="*/ 62 w 528"/>
                      <a:gd name="T101" fmla="*/ 898 h 96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8" h="961">
                        <a:moveTo>
                          <a:pt x="93" y="898"/>
                        </a:moveTo>
                        <a:lnTo>
                          <a:pt x="93" y="898"/>
                        </a:lnTo>
                        <a:lnTo>
                          <a:pt x="93" y="898"/>
                        </a:lnTo>
                        <a:cubicBezTo>
                          <a:pt x="124" y="960"/>
                          <a:pt x="124" y="960"/>
                          <a:pt x="124" y="960"/>
                        </a:cubicBezTo>
                        <a:lnTo>
                          <a:pt x="124" y="960"/>
                        </a:lnTo>
                        <a:cubicBezTo>
                          <a:pt x="124" y="960"/>
                          <a:pt x="124" y="960"/>
                          <a:pt x="155" y="960"/>
                        </a:cubicBezTo>
                        <a:lnTo>
                          <a:pt x="155" y="960"/>
                        </a:lnTo>
                        <a:cubicBezTo>
                          <a:pt x="186" y="960"/>
                          <a:pt x="186" y="960"/>
                          <a:pt x="186" y="960"/>
                        </a:cubicBezTo>
                        <a:lnTo>
                          <a:pt x="186" y="960"/>
                        </a:lnTo>
                        <a:lnTo>
                          <a:pt x="186" y="960"/>
                        </a:lnTo>
                        <a:lnTo>
                          <a:pt x="186" y="960"/>
                        </a:lnTo>
                        <a:lnTo>
                          <a:pt x="217" y="930"/>
                        </a:lnTo>
                        <a:lnTo>
                          <a:pt x="217" y="930"/>
                        </a:lnTo>
                        <a:cubicBezTo>
                          <a:pt x="217" y="930"/>
                          <a:pt x="217" y="930"/>
                          <a:pt x="248" y="930"/>
                        </a:cubicBezTo>
                        <a:lnTo>
                          <a:pt x="248" y="930"/>
                        </a:lnTo>
                        <a:lnTo>
                          <a:pt x="248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lnTo>
                          <a:pt x="279" y="930"/>
                        </a:lnTo>
                        <a:cubicBezTo>
                          <a:pt x="279" y="898"/>
                          <a:pt x="279" y="898"/>
                          <a:pt x="279" y="898"/>
                        </a:cubicBezTo>
                        <a:lnTo>
                          <a:pt x="279" y="898"/>
                        </a:lnTo>
                        <a:cubicBezTo>
                          <a:pt x="279" y="867"/>
                          <a:pt x="310" y="867"/>
                          <a:pt x="310" y="867"/>
                        </a:cubicBezTo>
                        <a:lnTo>
                          <a:pt x="310" y="867"/>
                        </a:lnTo>
                        <a:lnTo>
                          <a:pt x="310" y="867"/>
                        </a:lnTo>
                        <a:lnTo>
                          <a:pt x="310" y="867"/>
                        </a:lnTo>
                        <a:lnTo>
                          <a:pt x="341" y="867"/>
                        </a:lnTo>
                        <a:lnTo>
                          <a:pt x="341" y="867"/>
                        </a:lnTo>
                        <a:cubicBezTo>
                          <a:pt x="341" y="867"/>
                          <a:pt x="341" y="867"/>
                          <a:pt x="372" y="867"/>
                        </a:cubicBezTo>
                        <a:lnTo>
                          <a:pt x="372" y="867"/>
                        </a:lnTo>
                        <a:cubicBezTo>
                          <a:pt x="372" y="867"/>
                          <a:pt x="372" y="836"/>
                          <a:pt x="403" y="836"/>
                        </a:cubicBezTo>
                        <a:lnTo>
                          <a:pt x="403" y="806"/>
                        </a:lnTo>
                        <a:cubicBezTo>
                          <a:pt x="403" y="806"/>
                          <a:pt x="403" y="806"/>
                          <a:pt x="434" y="806"/>
                        </a:cubicBezTo>
                        <a:lnTo>
                          <a:pt x="434" y="806"/>
                        </a:lnTo>
                        <a:cubicBezTo>
                          <a:pt x="434" y="774"/>
                          <a:pt x="434" y="774"/>
                          <a:pt x="434" y="774"/>
                        </a:cubicBezTo>
                        <a:cubicBezTo>
                          <a:pt x="465" y="743"/>
                          <a:pt x="465" y="743"/>
                          <a:pt x="465" y="743"/>
                        </a:cubicBezTo>
                        <a:lnTo>
                          <a:pt x="465" y="743"/>
                        </a:lnTo>
                        <a:cubicBezTo>
                          <a:pt x="465" y="743"/>
                          <a:pt x="465" y="743"/>
                          <a:pt x="465" y="712"/>
                        </a:cubicBezTo>
                        <a:lnTo>
                          <a:pt x="465" y="712"/>
                        </a:lnTo>
                        <a:lnTo>
                          <a:pt x="465" y="712"/>
                        </a:lnTo>
                        <a:lnTo>
                          <a:pt x="465" y="712"/>
                        </a:lnTo>
                        <a:cubicBezTo>
                          <a:pt x="434" y="712"/>
                          <a:pt x="434" y="682"/>
                          <a:pt x="434" y="682"/>
                        </a:cubicBezTo>
                        <a:cubicBezTo>
                          <a:pt x="434" y="682"/>
                          <a:pt x="434" y="682"/>
                          <a:pt x="434" y="650"/>
                        </a:cubicBezTo>
                        <a:lnTo>
                          <a:pt x="434" y="619"/>
                        </a:lnTo>
                        <a:lnTo>
                          <a:pt x="434" y="619"/>
                        </a:lnTo>
                        <a:cubicBezTo>
                          <a:pt x="434" y="588"/>
                          <a:pt x="434" y="588"/>
                          <a:pt x="434" y="588"/>
                        </a:cubicBezTo>
                        <a:lnTo>
                          <a:pt x="465" y="558"/>
                        </a:lnTo>
                        <a:lnTo>
                          <a:pt x="465" y="558"/>
                        </a:lnTo>
                        <a:lnTo>
                          <a:pt x="465" y="558"/>
                        </a:lnTo>
                        <a:cubicBezTo>
                          <a:pt x="465" y="526"/>
                          <a:pt x="465" y="526"/>
                          <a:pt x="496" y="526"/>
                        </a:cubicBezTo>
                        <a:lnTo>
                          <a:pt x="496" y="496"/>
                        </a:lnTo>
                        <a:lnTo>
                          <a:pt x="496" y="496"/>
                        </a:lnTo>
                        <a:lnTo>
                          <a:pt x="496" y="496"/>
                        </a:lnTo>
                        <a:cubicBezTo>
                          <a:pt x="496" y="465"/>
                          <a:pt x="496" y="465"/>
                          <a:pt x="496" y="465"/>
                        </a:cubicBezTo>
                        <a:cubicBezTo>
                          <a:pt x="527" y="465"/>
                          <a:pt x="527" y="465"/>
                          <a:pt x="527" y="465"/>
                        </a:cubicBezTo>
                        <a:cubicBezTo>
                          <a:pt x="527" y="248"/>
                          <a:pt x="527" y="248"/>
                          <a:pt x="527" y="248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6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cubicBezTo>
                          <a:pt x="93" y="93"/>
                          <a:pt x="93" y="93"/>
                          <a:pt x="124" y="93"/>
                        </a:cubicBezTo>
                        <a:cubicBezTo>
                          <a:pt x="124" y="124"/>
                          <a:pt x="124" y="124"/>
                          <a:pt x="124" y="155"/>
                        </a:cubicBezTo>
                        <a:cubicBezTo>
                          <a:pt x="155" y="155"/>
                          <a:pt x="155" y="155"/>
                          <a:pt x="155" y="155"/>
                        </a:cubicBezTo>
                        <a:cubicBezTo>
                          <a:pt x="155" y="187"/>
                          <a:pt x="155" y="187"/>
                          <a:pt x="155" y="187"/>
                        </a:cubicBezTo>
                        <a:lnTo>
                          <a:pt x="155" y="187"/>
                        </a:lnTo>
                        <a:cubicBezTo>
                          <a:pt x="155" y="187"/>
                          <a:pt x="124" y="217"/>
                          <a:pt x="124" y="248"/>
                        </a:cubicBezTo>
                        <a:cubicBezTo>
                          <a:pt x="124" y="311"/>
                          <a:pt x="124" y="341"/>
                          <a:pt x="124" y="372"/>
                        </a:cubicBezTo>
                        <a:cubicBezTo>
                          <a:pt x="124" y="403"/>
                          <a:pt x="124" y="435"/>
                          <a:pt x="124" y="435"/>
                        </a:cubicBezTo>
                        <a:cubicBezTo>
                          <a:pt x="93" y="435"/>
                          <a:pt x="93" y="435"/>
                          <a:pt x="93" y="435"/>
                        </a:cubicBezTo>
                        <a:cubicBezTo>
                          <a:pt x="93" y="465"/>
                          <a:pt x="93" y="465"/>
                          <a:pt x="93" y="465"/>
                        </a:cubicBezTo>
                        <a:lnTo>
                          <a:pt x="62" y="496"/>
                        </a:lnTo>
                        <a:lnTo>
                          <a:pt x="62" y="496"/>
                        </a:lnTo>
                        <a:cubicBezTo>
                          <a:pt x="31" y="526"/>
                          <a:pt x="31" y="526"/>
                          <a:pt x="31" y="526"/>
                        </a:cubicBezTo>
                        <a:lnTo>
                          <a:pt x="31" y="526"/>
                        </a:lnTo>
                        <a:cubicBezTo>
                          <a:pt x="31" y="558"/>
                          <a:pt x="31" y="558"/>
                          <a:pt x="0" y="588"/>
                        </a:cubicBezTo>
                        <a:lnTo>
                          <a:pt x="31" y="588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31" y="619"/>
                        </a:lnTo>
                        <a:lnTo>
                          <a:pt x="62" y="619"/>
                        </a:lnTo>
                        <a:lnTo>
                          <a:pt x="62" y="619"/>
                        </a:lnTo>
                        <a:lnTo>
                          <a:pt x="62" y="650"/>
                        </a:lnTo>
                        <a:cubicBezTo>
                          <a:pt x="93" y="650"/>
                          <a:pt x="93" y="650"/>
                          <a:pt x="93" y="650"/>
                        </a:cubicBezTo>
                        <a:cubicBezTo>
                          <a:pt x="93" y="682"/>
                          <a:pt x="93" y="682"/>
                          <a:pt x="93" y="712"/>
                        </a:cubicBezTo>
                        <a:lnTo>
                          <a:pt x="93" y="712"/>
                        </a:lnTo>
                        <a:cubicBezTo>
                          <a:pt x="93" y="712"/>
                          <a:pt x="93" y="774"/>
                          <a:pt x="93" y="806"/>
                        </a:cubicBezTo>
                        <a:cubicBezTo>
                          <a:pt x="124" y="836"/>
                          <a:pt x="124" y="836"/>
                          <a:pt x="124" y="836"/>
                        </a:cubicBezTo>
                        <a:cubicBezTo>
                          <a:pt x="124" y="867"/>
                          <a:pt x="124" y="867"/>
                          <a:pt x="124" y="867"/>
                        </a:cubicBezTo>
                        <a:lnTo>
                          <a:pt x="124" y="867"/>
                        </a:lnTo>
                        <a:lnTo>
                          <a:pt x="93" y="898"/>
                        </a:lnTo>
                        <a:lnTo>
                          <a:pt x="93" y="898"/>
                        </a:lnTo>
                        <a:lnTo>
                          <a:pt x="93" y="898"/>
                        </a:lnTo>
                        <a:lnTo>
                          <a:pt x="93" y="898"/>
                        </a:lnTo>
                        <a:lnTo>
                          <a:pt x="62" y="898"/>
                        </a:lnTo>
                        <a:lnTo>
                          <a:pt x="62" y="898"/>
                        </a:lnTo>
                        <a:lnTo>
                          <a:pt x="62" y="898"/>
                        </a:lnTo>
                        <a:cubicBezTo>
                          <a:pt x="93" y="898"/>
                          <a:pt x="93" y="898"/>
                          <a:pt x="93" y="89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59" name="Freeform 23">
                    <a:extLst>
                      <a:ext uri="{FF2B5EF4-FFF2-40B4-BE49-F238E27FC236}">
                        <a16:creationId xmlns:a16="http://schemas.microsoft.com/office/drawing/2014/main" id="{5B828DC5-FF3F-4F02-82E9-C289A52E86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7588" y="2316163"/>
                    <a:ext cx="146050" cy="100012"/>
                  </a:xfrm>
                  <a:custGeom>
                    <a:gdLst>
                      <a:gd name="T0" fmla="*/ 31 w 405"/>
                      <a:gd name="T1" fmla="*/ 278 h 279"/>
                      <a:gd name="T2" fmla="*/ 31 w 405"/>
                      <a:gd name="T3" fmla="*/ 278 h 279"/>
                      <a:gd name="T4" fmla="*/ 62 w 405"/>
                      <a:gd name="T5" fmla="*/ 278 h 279"/>
                      <a:gd name="T6" fmla="*/ 93 w 405"/>
                      <a:gd name="T7" fmla="*/ 278 h 279"/>
                      <a:gd name="T8" fmla="*/ 93 w 405"/>
                      <a:gd name="T9" fmla="*/ 278 h 279"/>
                      <a:gd name="T10" fmla="*/ 124 w 405"/>
                      <a:gd name="T11" fmla="*/ 278 h 279"/>
                      <a:gd name="T12" fmla="*/ 93 w 405"/>
                      <a:gd name="T13" fmla="*/ 248 h 279"/>
                      <a:gd name="T14" fmla="*/ 93 w 405"/>
                      <a:gd name="T15" fmla="*/ 248 h 279"/>
                      <a:gd name="T16" fmla="*/ 124 w 405"/>
                      <a:gd name="T17" fmla="*/ 216 h 279"/>
                      <a:gd name="T18" fmla="*/ 124 w 405"/>
                      <a:gd name="T19" fmla="*/ 216 h 279"/>
                      <a:gd name="T20" fmla="*/ 124 w 405"/>
                      <a:gd name="T21" fmla="*/ 216 h 279"/>
                      <a:gd name="T22" fmla="*/ 156 w 405"/>
                      <a:gd name="T23" fmla="*/ 185 h 279"/>
                      <a:gd name="T24" fmla="*/ 156 w 405"/>
                      <a:gd name="T25" fmla="*/ 185 h 279"/>
                      <a:gd name="T26" fmla="*/ 186 w 405"/>
                      <a:gd name="T27" fmla="*/ 185 h 279"/>
                      <a:gd name="T28" fmla="*/ 186 w 405"/>
                      <a:gd name="T29" fmla="*/ 185 h 279"/>
                      <a:gd name="T30" fmla="*/ 248 w 405"/>
                      <a:gd name="T31" fmla="*/ 185 h 279"/>
                      <a:gd name="T32" fmla="*/ 248 w 405"/>
                      <a:gd name="T33" fmla="*/ 185 h 279"/>
                      <a:gd name="T34" fmla="*/ 280 w 405"/>
                      <a:gd name="T35" fmla="*/ 185 h 279"/>
                      <a:gd name="T36" fmla="*/ 280 w 405"/>
                      <a:gd name="T37" fmla="*/ 185 h 279"/>
                      <a:gd name="T38" fmla="*/ 280 w 405"/>
                      <a:gd name="T39" fmla="*/ 185 h 279"/>
                      <a:gd name="T40" fmla="*/ 310 w 405"/>
                      <a:gd name="T41" fmla="*/ 185 h 279"/>
                      <a:gd name="T42" fmla="*/ 310 w 405"/>
                      <a:gd name="T43" fmla="*/ 185 h 279"/>
                      <a:gd name="T44" fmla="*/ 341 w 405"/>
                      <a:gd name="T45" fmla="*/ 185 h 279"/>
                      <a:gd name="T46" fmla="*/ 341 w 405"/>
                      <a:gd name="T47" fmla="*/ 185 h 279"/>
                      <a:gd name="T48" fmla="*/ 404 w 405"/>
                      <a:gd name="T49" fmla="*/ 154 h 279"/>
                      <a:gd name="T50" fmla="*/ 404 w 405"/>
                      <a:gd name="T51" fmla="*/ 154 h 279"/>
                      <a:gd name="T52" fmla="*/ 404 w 405"/>
                      <a:gd name="T53" fmla="*/ 154 h 279"/>
                      <a:gd name="T54" fmla="*/ 404 w 405"/>
                      <a:gd name="T55" fmla="*/ 154 h 279"/>
                      <a:gd name="T56" fmla="*/ 372 w 405"/>
                      <a:gd name="T57" fmla="*/ 154 h 279"/>
                      <a:gd name="T58" fmla="*/ 372 w 405"/>
                      <a:gd name="T59" fmla="*/ 154 h 279"/>
                      <a:gd name="T60" fmla="*/ 372 w 405"/>
                      <a:gd name="T61" fmla="*/ 154 h 279"/>
                      <a:gd name="T62" fmla="*/ 372 w 405"/>
                      <a:gd name="T63" fmla="*/ 124 h 279"/>
                      <a:gd name="T64" fmla="*/ 341 w 405"/>
                      <a:gd name="T65" fmla="*/ 124 h 279"/>
                      <a:gd name="T66" fmla="*/ 341 w 405"/>
                      <a:gd name="T67" fmla="*/ 124 h 279"/>
                      <a:gd name="T68" fmla="*/ 341 w 405"/>
                      <a:gd name="T69" fmla="*/ 92 h 279"/>
                      <a:gd name="T70" fmla="*/ 341 w 405"/>
                      <a:gd name="T71" fmla="*/ 92 h 279"/>
                      <a:gd name="T72" fmla="*/ 310 w 405"/>
                      <a:gd name="T73" fmla="*/ 30 h 279"/>
                      <a:gd name="T74" fmla="*/ 280 w 405"/>
                      <a:gd name="T75" fmla="*/ 0 h 279"/>
                      <a:gd name="T76" fmla="*/ 280 w 405"/>
                      <a:gd name="T77" fmla="*/ 0 h 279"/>
                      <a:gd name="T78" fmla="*/ 217 w 405"/>
                      <a:gd name="T79" fmla="*/ 0 h 279"/>
                      <a:gd name="T80" fmla="*/ 217 w 405"/>
                      <a:gd name="T81" fmla="*/ 30 h 279"/>
                      <a:gd name="T82" fmla="*/ 217 w 405"/>
                      <a:gd name="T83" fmla="*/ 30 h 279"/>
                      <a:gd name="T84" fmla="*/ 217 w 405"/>
                      <a:gd name="T85" fmla="*/ 61 h 279"/>
                      <a:gd name="T86" fmla="*/ 186 w 405"/>
                      <a:gd name="T87" fmla="*/ 61 h 279"/>
                      <a:gd name="T88" fmla="*/ 156 w 405"/>
                      <a:gd name="T89" fmla="*/ 61 h 279"/>
                      <a:gd name="T90" fmla="*/ 156 w 405"/>
                      <a:gd name="T91" fmla="*/ 92 h 279"/>
                      <a:gd name="T92" fmla="*/ 156 w 405"/>
                      <a:gd name="T93" fmla="*/ 92 h 279"/>
                      <a:gd name="T94" fmla="*/ 156 w 405"/>
                      <a:gd name="T95" fmla="*/ 92 h 279"/>
                      <a:gd name="T96" fmla="*/ 93 w 405"/>
                      <a:gd name="T97" fmla="*/ 124 h 279"/>
                      <a:gd name="T98" fmla="*/ 93 w 405"/>
                      <a:gd name="T99" fmla="*/ 124 h 279"/>
                      <a:gd name="T100" fmla="*/ 93 w 405"/>
                      <a:gd name="T101" fmla="*/ 124 h 279"/>
                      <a:gd name="T102" fmla="*/ 62 w 405"/>
                      <a:gd name="T103" fmla="*/ 124 h 279"/>
                      <a:gd name="T104" fmla="*/ 62 w 405"/>
                      <a:gd name="T105" fmla="*/ 154 h 279"/>
                      <a:gd name="T106" fmla="*/ 62 w 405"/>
                      <a:gd name="T107" fmla="*/ 154 h 279"/>
                      <a:gd name="T108" fmla="*/ 31 w 405"/>
                      <a:gd name="T109" fmla="*/ 185 h 279"/>
                      <a:gd name="T110" fmla="*/ 31 w 405"/>
                      <a:gd name="T111" fmla="*/ 185 h 279"/>
                      <a:gd name="T112" fmla="*/ 31 w 405"/>
                      <a:gd name="T113" fmla="*/ 185 h 279"/>
                      <a:gd name="T114" fmla="*/ 31 w 405"/>
                      <a:gd name="T115" fmla="*/ 185 h 279"/>
                      <a:gd name="T116" fmla="*/ 31 w 405"/>
                      <a:gd name="T117" fmla="*/ 185 h 279"/>
                      <a:gd name="T118" fmla="*/ 31 w 405"/>
                      <a:gd name="T119" fmla="*/ 216 h 279"/>
                      <a:gd name="T120" fmla="*/ 0 w 405"/>
                      <a:gd name="T121" fmla="*/ 248 h 279"/>
                      <a:gd name="T122" fmla="*/ 31 w 405"/>
                      <a:gd name="T123" fmla="*/ 278 h 2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05" h="279">
                        <a:moveTo>
                          <a:pt x="31" y="278"/>
                        </a:moveTo>
                        <a:lnTo>
                          <a:pt x="31" y="278"/>
                        </a:lnTo>
                        <a:cubicBezTo>
                          <a:pt x="62" y="278"/>
                          <a:pt x="62" y="278"/>
                          <a:pt x="62" y="278"/>
                        </a:cubicBezTo>
                        <a:lnTo>
                          <a:pt x="93" y="278"/>
                        </a:lnTo>
                        <a:lnTo>
                          <a:pt x="93" y="278"/>
                        </a:lnTo>
                        <a:lnTo>
                          <a:pt x="124" y="278"/>
                        </a:lnTo>
                        <a:lnTo>
                          <a:pt x="93" y="248"/>
                        </a:lnTo>
                        <a:lnTo>
                          <a:pt x="93" y="248"/>
                        </a:lnTo>
                        <a:cubicBezTo>
                          <a:pt x="93" y="248"/>
                          <a:pt x="124" y="248"/>
                          <a:pt x="124" y="216"/>
                        </a:cubicBezTo>
                        <a:lnTo>
                          <a:pt x="124" y="216"/>
                        </a:lnTo>
                        <a:lnTo>
                          <a:pt x="124" y="216"/>
                        </a:lnTo>
                        <a:cubicBezTo>
                          <a:pt x="124" y="185"/>
                          <a:pt x="156" y="185"/>
                          <a:pt x="156" y="185"/>
                        </a:cubicBezTo>
                        <a:lnTo>
                          <a:pt x="156" y="185"/>
                        </a:lnTo>
                        <a:lnTo>
                          <a:pt x="186" y="185"/>
                        </a:lnTo>
                        <a:lnTo>
                          <a:pt x="186" y="185"/>
                        </a:lnTo>
                        <a:cubicBezTo>
                          <a:pt x="217" y="185"/>
                          <a:pt x="248" y="185"/>
                          <a:pt x="248" y="185"/>
                        </a:cubicBezTo>
                        <a:lnTo>
                          <a:pt x="248" y="185"/>
                        </a:lnTo>
                        <a:cubicBezTo>
                          <a:pt x="280" y="185"/>
                          <a:pt x="280" y="185"/>
                          <a:pt x="280" y="185"/>
                        </a:cubicBezTo>
                        <a:lnTo>
                          <a:pt x="280" y="185"/>
                        </a:lnTo>
                        <a:lnTo>
                          <a:pt x="280" y="185"/>
                        </a:lnTo>
                        <a:lnTo>
                          <a:pt x="310" y="185"/>
                        </a:lnTo>
                        <a:lnTo>
                          <a:pt x="310" y="185"/>
                        </a:lnTo>
                        <a:lnTo>
                          <a:pt x="341" y="185"/>
                        </a:lnTo>
                        <a:lnTo>
                          <a:pt x="341" y="185"/>
                        </a:lnTo>
                        <a:cubicBezTo>
                          <a:pt x="404" y="154"/>
                          <a:pt x="404" y="154"/>
                          <a:pt x="404" y="154"/>
                        </a:cubicBezTo>
                        <a:lnTo>
                          <a:pt x="404" y="154"/>
                        </a:lnTo>
                        <a:lnTo>
                          <a:pt x="404" y="154"/>
                        </a:lnTo>
                        <a:lnTo>
                          <a:pt x="404" y="154"/>
                        </a:lnTo>
                        <a:cubicBezTo>
                          <a:pt x="372" y="154"/>
                          <a:pt x="372" y="154"/>
                          <a:pt x="372" y="154"/>
                        </a:cubicBezTo>
                        <a:lnTo>
                          <a:pt x="372" y="154"/>
                        </a:lnTo>
                        <a:lnTo>
                          <a:pt x="372" y="154"/>
                        </a:lnTo>
                        <a:lnTo>
                          <a:pt x="372" y="124"/>
                        </a:lnTo>
                        <a:cubicBezTo>
                          <a:pt x="341" y="124"/>
                          <a:pt x="341" y="124"/>
                          <a:pt x="341" y="124"/>
                        </a:cubicBezTo>
                        <a:lnTo>
                          <a:pt x="341" y="124"/>
                        </a:lnTo>
                        <a:cubicBezTo>
                          <a:pt x="341" y="92"/>
                          <a:pt x="341" y="92"/>
                          <a:pt x="341" y="92"/>
                        </a:cubicBezTo>
                        <a:lnTo>
                          <a:pt x="341" y="92"/>
                        </a:lnTo>
                        <a:cubicBezTo>
                          <a:pt x="310" y="61"/>
                          <a:pt x="310" y="61"/>
                          <a:pt x="310" y="30"/>
                        </a:cubicBezTo>
                        <a:cubicBezTo>
                          <a:pt x="310" y="30"/>
                          <a:pt x="280" y="30"/>
                          <a:pt x="280" y="0"/>
                        </a:cubicBezTo>
                        <a:lnTo>
                          <a:pt x="280" y="0"/>
                        </a:lnTo>
                        <a:cubicBezTo>
                          <a:pt x="280" y="0"/>
                          <a:pt x="248" y="0"/>
                          <a:pt x="217" y="0"/>
                        </a:cubicBezTo>
                        <a:cubicBezTo>
                          <a:pt x="217" y="30"/>
                          <a:pt x="217" y="30"/>
                          <a:pt x="217" y="30"/>
                        </a:cubicBezTo>
                        <a:lnTo>
                          <a:pt x="217" y="30"/>
                        </a:lnTo>
                        <a:cubicBezTo>
                          <a:pt x="217" y="61"/>
                          <a:pt x="217" y="61"/>
                          <a:pt x="217" y="61"/>
                        </a:cubicBezTo>
                        <a:cubicBezTo>
                          <a:pt x="186" y="61"/>
                          <a:pt x="186" y="61"/>
                          <a:pt x="186" y="61"/>
                        </a:cubicBezTo>
                        <a:cubicBezTo>
                          <a:pt x="156" y="61"/>
                          <a:pt x="156" y="61"/>
                          <a:pt x="156" y="61"/>
                        </a:cubicBezTo>
                        <a:lnTo>
                          <a:pt x="156" y="92"/>
                        </a:lnTo>
                        <a:lnTo>
                          <a:pt x="156" y="92"/>
                        </a:lnTo>
                        <a:lnTo>
                          <a:pt x="156" y="92"/>
                        </a:lnTo>
                        <a:cubicBezTo>
                          <a:pt x="124" y="92"/>
                          <a:pt x="124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lnTo>
                          <a:pt x="62" y="154"/>
                        </a:lnTo>
                        <a:lnTo>
                          <a:pt x="62" y="154"/>
                        </a:lnTo>
                        <a:cubicBezTo>
                          <a:pt x="62" y="185"/>
                          <a:pt x="62" y="185"/>
                          <a:pt x="31" y="185"/>
                        </a:cubicBez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cubicBezTo>
                          <a:pt x="31" y="216"/>
                          <a:pt x="31" y="216"/>
                          <a:pt x="31" y="216"/>
                        </a:cubicBezTo>
                        <a:cubicBezTo>
                          <a:pt x="31" y="248"/>
                          <a:pt x="31" y="248"/>
                          <a:pt x="0" y="248"/>
                        </a:cubicBezTo>
                        <a:cubicBezTo>
                          <a:pt x="31" y="248"/>
                          <a:pt x="31" y="278"/>
                          <a:pt x="31" y="27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0" name="Freeform 24">
                    <a:extLst>
                      <a:ext uri="{FF2B5EF4-FFF2-40B4-BE49-F238E27FC236}">
                        <a16:creationId xmlns:a16="http://schemas.microsoft.com/office/drawing/2014/main" id="{AC0024BF-817F-4AFE-99EB-8F91E25592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59225" y="2405063"/>
                    <a:ext cx="223838" cy="166687"/>
                  </a:xfrm>
                  <a:custGeom>
                    <a:gdLst>
                      <a:gd name="T0" fmla="*/ 93 w 621"/>
                      <a:gd name="T1" fmla="*/ 464 h 465"/>
                      <a:gd name="T2" fmla="*/ 93 w 621"/>
                      <a:gd name="T3" fmla="*/ 433 h 465"/>
                      <a:gd name="T4" fmla="*/ 186 w 621"/>
                      <a:gd name="T5" fmla="*/ 433 h 465"/>
                      <a:gd name="T6" fmla="*/ 186 w 621"/>
                      <a:gd name="T7" fmla="*/ 433 h 465"/>
                      <a:gd name="T8" fmla="*/ 217 w 621"/>
                      <a:gd name="T9" fmla="*/ 371 h 465"/>
                      <a:gd name="T10" fmla="*/ 217 w 621"/>
                      <a:gd name="T11" fmla="*/ 340 h 465"/>
                      <a:gd name="T12" fmla="*/ 248 w 621"/>
                      <a:gd name="T13" fmla="*/ 340 h 465"/>
                      <a:gd name="T14" fmla="*/ 279 w 621"/>
                      <a:gd name="T15" fmla="*/ 309 h 465"/>
                      <a:gd name="T16" fmla="*/ 341 w 621"/>
                      <a:gd name="T17" fmla="*/ 371 h 465"/>
                      <a:gd name="T18" fmla="*/ 341 w 621"/>
                      <a:gd name="T19" fmla="*/ 371 h 465"/>
                      <a:gd name="T20" fmla="*/ 372 w 621"/>
                      <a:gd name="T21" fmla="*/ 371 h 465"/>
                      <a:gd name="T22" fmla="*/ 403 w 621"/>
                      <a:gd name="T23" fmla="*/ 371 h 465"/>
                      <a:gd name="T24" fmla="*/ 403 w 621"/>
                      <a:gd name="T25" fmla="*/ 371 h 465"/>
                      <a:gd name="T26" fmla="*/ 434 w 621"/>
                      <a:gd name="T27" fmla="*/ 340 h 465"/>
                      <a:gd name="T28" fmla="*/ 434 w 621"/>
                      <a:gd name="T29" fmla="*/ 340 h 465"/>
                      <a:gd name="T30" fmla="*/ 465 w 621"/>
                      <a:gd name="T31" fmla="*/ 371 h 465"/>
                      <a:gd name="T32" fmla="*/ 526 w 621"/>
                      <a:gd name="T33" fmla="*/ 340 h 465"/>
                      <a:gd name="T34" fmla="*/ 558 w 621"/>
                      <a:gd name="T35" fmla="*/ 340 h 465"/>
                      <a:gd name="T36" fmla="*/ 558 w 621"/>
                      <a:gd name="T37" fmla="*/ 340 h 465"/>
                      <a:gd name="T38" fmla="*/ 589 w 621"/>
                      <a:gd name="T39" fmla="*/ 309 h 465"/>
                      <a:gd name="T40" fmla="*/ 589 w 621"/>
                      <a:gd name="T41" fmla="*/ 309 h 465"/>
                      <a:gd name="T42" fmla="*/ 620 w 621"/>
                      <a:gd name="T43" fmla="*/ 278 h 465"/>
                      <a:gd name="T44" fmla="*/ 620 w 621"/>
                      <a:gd name="T45" fmla="*/ 278 h 465"/>
                      <a:gd name="T46" fmla="*/ 620 w 621"/>
                      <a:gd name="T47" fmla="*/ 248 h 465"/>
                      <a:gd name="T48" fmla="*/ 589 w 621"/>
                      <a:gd name="T49" fmla="*/ 248 h 465"/>
                      <a:gd name="T50" fmla="*/ 589 w 621"/>
                      <a:gd name="T51" fmla="*/ 248 h 465"/>
                      <a:gd name="T52" fmla="*/ 558 w 621"/>
                      <a:gd name="T53" fmla="*/ 248 h 465"/>
                      <a:gd name="T54" fmla="*/ 558 w 621"/>
                      <a:gd name="T55" fmla="*/ 185 h 465"/>
                      <a:gd name="T56" fmla="*/ 496 w 621"/>
                      <a:gd name="T57" fmla="*/ 154 h 465"/>
                      <a:gd name="T58" fmla="*/ 465 w 621"/>
                      <a:gd name="T59" fmla="*/ 154 h 465"/>
                      <a:gd name="T60" fmla="*/ 465 w 621"/>
                      <a:gd name="T61" fmla="*/ 92 h 465"/>
                      <a:gd name="T62" fmla="*/ 465 w 621"/>
                      <a:gd name="T63" fmla="*/ 92 h 465"/>
                      <a:gd name="T64" fmla="*/ 465 w 621"/>
                      <a:gd name="T65" fmla="*/ 30 h 465"/>
                      <a:gd name="T66" fmla="*/ 434 w 621"/>
                      <a:gd name="T67" fmla="*/ 30 h 465"/>
                      <a:gd name="T68" fmla="*/ 434 w 621"/>
                      <a:gd name="T69" fmla="*/ 0 h 465"/>
                      <a:gd name="T70" fmla="*/ 372 w 621"/>
                      <a:gd name="T71" fmla="*/ 61 h 465"/>
                      <a:gd name="T72" fmla="*/ 341 w 621"/>
                      <a:gd name="T73" fmla="*/ 124 h 465"/>
                      <a:gd name="T74" fmla="*/ 310 w 621"/>
                      <a:gd name="T75" fmla="*/ 124 h 465"/>
                      <a:gd name="T76" fmla="*/ 248 w 621"/>
                      <a:gd name="T77" fmla="*/ 124 h 465"/>
                      <a:gd name="T78" fmla="*/ 248 w 621"/>
                      <a:gd name="T79" fmla="*/ 185 h 465"/>
                      <a:gd name="T80" fmla="*/ 217 w 621"/>
                      <a:gd name="T81" fmla="*/ 185 h 465"/>
                      <a:gd name="T82" fmla="*/ 217 w 621"/>
                      <a:gd name="T83" fmla="*/ 185 h 465"/>
                      <a:gd name="T84" fmla="*/ 186 w 621"/>
                      <a:gd name="T85" fmla="*/ 185 h 465"/>
                      <a:gd name="T86" fmla="*/ 155 w 621"/>
                      <a:gd name="T87" fmla="*/ 185 h 465"/>
                      <a:gd name="T88" fmla="*/ 124 w 621"/>
                      <a:gd name="T89" fmla="*/ 216 h 465"/>
                      <a:gd name="T90" fmla="*/ 93 w 621"/>
                      <a:gd name="T91" fmla="*/ 216 h 465"/>
                      <a:gd name="T92" fmla="*/ 93 w 621"/>
                      <a:gd name="T93" fmla="*/ 216 h 465"/>
                      <a:gd name="T94" fmla="*/ 62 w 621"/>
                      <a:gd name="T95" fmla="*/ 216 h 465"/>
                      <a:gd name="T96" fmla="*/ 62 w 621"/>
                      <a:gd name="T97" fmla="*/ 216 h 465"/>
                      <a:gd name="T98" fmla="*/ 31 w 621"/>
                      <a:gd name="T99" fmla="*/ 278 h 465"/>
                      <a:gd name="T100" fmla="*/ 0 w 621"/>
                      <a:gd name="T101" fmla="*/ 309 h 465"/>
                      <a:gd name="T102" fmla="*/ 0 w 621"/>
                      <a:gd name="T103" fmla="*/ 340 h 465"/>
                      <a:gd name="T104" fmla="*/ 0 w 621"/>
                      <a:gd name="T105" fmla="*/ 340 h 465"/>
                      <a:gd name="T106" fmla="*/ 31 w 621"/>
                      <a:gd name="T107" fmla="*/ 402 h 465"/>
                      <a:gd name="T108" fmla="*/ 31 w 621"/>
                      <a:gd name="T109" fmla="*/ 402 h 465"/>
                      <a:gd name="T110" fmla="*/ 31 w 621"/>
                      <a:gd name="T111" fmla="*/ 433 h 465"/>
                      <a:gd name="T112" fmla="*/ 62 w 621"/>
                      <a:gd name="T113" fmla="*/ 433 h 465"/>
                      <a:gd name="T114" fmla="*/ 62 w 621"/>
                      <a:gd name="T115" fmla="*/ 464 h 4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1" h="465">
                        <a:moveTo>
                          <a:pt x="93" y="464"/>
                        </a:moveTo>
                        <a:lnTo>
                          <a:pt x="93" y="464"/>
                        </a:lnTo>
                        <a:cubicBezTo>
                          <a:pt x="93" y="433"/>
                          <a:pt x="93" y="433"/>
                          <a:pt x="93" y="433"/>
                        </a:cubicBezTo>
                        <a:lnTo>
                          <a:pt x="93" y="433"/>
                        </a:lnTo>
                        <a:cubicBezTo>
                          <a:pt x="93" y="433"/>
                          <a:pt x="124" y="402"/>
                          <a:pt x="155" y="402"/>
                        </a:cubicBezTo>
                        <a:cubicBezTo>
                          <a:pt x="155" y="402"/>
                          <a:pt x="155" y="433"/>
                          <a:pt x="186" y="433"/>
                        </a:cubicBezTo>
                        <a:lnTo>
                          <a:pt x="186" y="433"/>
                        </a:lnTo>
                        <a:lnTo>
                          <a:pt x="186" y="433"/>
                        </a:lnTo>
                        <a:lnTo>
                          <a:pt x="186" y="433"/>
                        </a:lnTo>
                        <a:cubicBezTo>
                          <a:pt x="186" y="402"/>
                          <a:pt x="186" y="371"/>
                          <a:pt x="217" y="371"/>
                        </a:cubicBezTo>
                        <a:cubicBezTo>
                          <a:pt x="217" y="371"/>
                          <a:pt x="217" y="371"/>
                          <a:pt x="217" y="340"/>
                        </a:cubicBezTo>
                        <a:lnTo>
                          <a:pt x="217" y="340"/>
                        </a:lnTo>
                        <a:cubicBezTo>
                          <a:pt x="217" y="340"/>
                          <a:pt x="217" y="340"/>
                          <a:pt x="248" y="340"/>
                        </a:cubicBezTo>
                        <a:lnTo>
                          <a:pt x="248" y="340"/>
                        </a:lnTo>
                        <a:cubicBezTo>
                          <a:pt x="248" y="340"/>
                          <a:pt x="248" y="309"/>
                          <a:pt x="279" y="309"/>
                        </a:cubicBezTo>
                        <a:lnTo>
                          <a:pt x="279" y="309"/>
                        </a:lnTo>
                        <a:lnTo>
                          <a:pt x="279" y="309"/>
                        </a:lnTo>
                        <a:cubicBezTo>
                          <a:pt x="310" y="309"/>
                          <a:pt x="310" y="340"/>
                          <a:pt x="341" y="371"/>
                        </a:cubicBezTo>
                        <a:lnTo>
                          <a:pt x="341" y="371"/>
                        </a:lnTo>
                        <a:lnTo>
                          <a:pt x="341" y="371"/>
                        </a:lnTo>
                        <a:cubicBezTo>
                          <a:pt x="341" y="371"/>
                          <a:pt x="341" y="371"/>
                          <a:pt x="372" y="371"/>
                        </a:cubicBezTo>
                        <a:lnTo>
                          <a:pt x="372" y="371"/>
                        </a:lnTo>
                        <a:cubicBezTo>
                          <a:pt x="403" y="371"/>
                          <a:pt x="403" y="402"/>
                          <a:pt x="403" y="402"/>
                        </a:cubicBezTo>
                        <a:cubicBezTo>
                          <a:pt x="403" y="371"/>
                          <a:pt x="403" y="371"/>
                          <a:pt x="403" y="371"/>
                        </a:cubicBezTo>
                        <a:lnTo>
                          <a:pt x="403" y="371"/>
                        </a:lnTo>
                        <a:lnTo>
                          <a:pt x="403" y="371"/>
                        </a:lnTo>
                        <a:cubicBezTo>
                          <a:pt x="434" y="371"/>
                          <a:pt x="434" y="340"/>
                          <a:pt x="434" y="340"/>
                        </a:cubicBezTo>
                        <a:lnTo>
                          <a:pt x="434" y="340"/>
                        </a:lnTo>
                        <a:lnTo>
                          <a:pt x="434" y="340"/>
                        </a:lnTo>
                        <a:lnTo>
                          <a:pt x="434" y="340"/>
                        </a:lnTo>
                        <a:cubicBezTo>
                          <a:pt x="465" y="340"/>
                          <a:pt x="465" y="340"/>
                          <a:pt x="465" y="340"/>
                        </a:cubicBezTo>
                        <a:cubicBezTo>
                          <a:pt x="465" y="371"/>
                          <a:pt x="465" y="371"/>
                          <a:pt x="465" y="371"/>
                        </a:cubicBezTo>
                        <a:cubicBezTo>
                          <a:pt x="465" y="340"/>
                          <a:pt x="496" y="340"/>
                          <a:pt x="496" y="340"/>
                        </a:cubicBezTo>
                        <a:lnTo>
                          <a:pt x="526" y="340"/>
                        </a:lnTo>
                        <a:lnTo>
                          <a:pt x="526" y="340"/>
                        </a:lnTo>
                        <a:lnTo>
                          <a:pt x="558" y="340"/>
                        </a:lnTo>
                        <a:lnTo>
                          <a:pt x="558" y="340"/>
                        </a:lnTo>
                        <a:lnTo>
                          <a:pt x="558" y="340"/>
                        </a:lnTo>
                        <a:lnTo>
                          <a:pt x="558" y="340"/>
                        </a:lnTo>
                        <a:cubicBezTo>
                          <a:pt x="558" y="309"/>
                          <a:pt x="589" y="309"/>
                          <a:pt x="589" y="309"/>
                        </a:cubicBezTo>
                        <a:lnTo>
                          <a:pt x="589" y="309"/>
                        </a:lnTo>
                        <a:lnTo>
                          <a:pt x="589" y="309"/>
                        </a:lnTo>
                        <a:cubicBezTo>
                          <a:pt x="620" y="309"/>
                          <a:pt x="620" y="309"/>
                          <a:pt x="620" y="309"/>
                        </a:cubicBezTo>
                        <a:cubicBezTo>
                          <a:pt x="620" y="309"/>
                          <a:pt x="620" y="309"/>
                          <a:pt x="620" y="278"/>
                        </a:cubicBezTo>
                        <a:lnTo>
                          <a:pt x="620" y="278"/>
                        </a:lnTo>
                        <a:lnTo>
                          <a:pt x="620" y="278"/>
                        </a:lnTo>
                        <a:cubicBezTo>
                          <a:pt x="620" y="278"/>
                          <a:pt x="620" y="278"/>
                          <a:pt x="620" y="248"/>
                        </a:cubicBezTo>
                        <a:lnTo>
                          <a:pt x="620" y="248"/>
                        </a:lnTo>
                        <a:lnTo>
                          <a:pt x="620" y="248"/>
                        </a:lnTo>
                        <a:cubicBezTo>
                          <a:pt x="620" y="248"/>
                          <a:pt x="620" y="248"/>
                          <a:pt x="589" y="248"/>
                        </a:cubicBezTo>
                        <a:lnTo>
                          <a:pt x="589" y="248"/>
                        </a:lnTo>
                        <a:lnTo>
                          <a:pt x="589" y="248"/>
                        </a:lnTo>
                        <a:lnTo>
                          <a:pt x="589" y="248"/>
                        </a:lnTo>
                        <a:cubicBezTo>
                          <a:pt x="589" y="248"/>
                          <a:pt x="589" y="248"/>
                          <a:pt x="558" y="248"/>
                        </a:cubicBezTo>
                        <a:cubicBezTo>
                          <a:pt x="558" y="216"/>
                          <a:pt x="558" y="216"/>
                          <a:pt x="558" y="185"/>
                        </a:cubicBezTo>
                        <a:lnTo>
                          <a:pt x="558" y="185"/>
                        </a:lnTo>
                        <a:cubicBezTo>
                          <a:pt x="526" y="185"/>
                          <a:pt x="526" y="185"/>
                          <a:pt x="526" y="185"/>
                        </a:cubicBezTo>
                        <a:cubicBezTo>
                          <a:pt x="496" y="185"/>
                          <a:pt x="496" y="154"/>
                          <a:pt x="496" y="154"/>
                        </a:cubicBezTo>
                        <a:lnTo>
                          <a:pt x="496" y="154"/>
                        </a:lnTo>
                        <a:cubicBezTo>
                          <a:pt x="465" y="154"/>
                          <a:pt x="465" y="154"/>
                          <a:pt x="465" y="154"/>
                        </a:cubicBezTo>
                        <a:cubicBezTo>
                          <a:pt x="465" y="124"/>
                          <a:pt x="465" y="124"/>
                          <a:pt x="465" y="124"/>
                        </a:cubicBezTo>
                        <a:cubicBezTo>
                          <a:pt x="465" y="92"/>
                          <a:pt x="465" y="92"/>
                          <a:pt x="465" y="92"/>
                        </a:cubicBezTo>
                        <a:lnTo>
                          <a:pt x="465" y="92"/>
                        </a:lnTo>
                        <a:lnTo>
                          <a:pt x="465" y="92"/>
                        </a:lnTo>
                        <a:cubicBezTo>
                          <a:pt x="465" y="61"/>
                          <a:pt x="465" y="61"/>
                          <a:pt x="465" y="61"/>
                        </a:cubicBezTo>
                        <a:cubicBezTo>
                          <a:pt x="465" y="61"/>
                          <a:pt x="465" y="61"/>
                          <a:pt x="465" y="30"/>
                        </a:cubicBezTo>
                        <a:lnTo>
                          <a:pt x="465" y="30"/>
                        </a:lnTo>
                        <a:lnTo>
                          <a:pt x="434" y="30"/>
                        </a:lnTo>
                        <a:lnTo>
                          <a:pt x="434" y="30"/>
                        </a:lnTo>
                        <a:lnTo>
                          <a:pt x="434" y="0"/>
                        </a:lnTo>
                        <a:cubicBezTo>
                          <a:pt x="403" y="30"/>
                          <a:pt x="403" y="30"/>
                          <a:pt x="403" y="30"/>
                        </a:cubicBezTo>
                        <a:cubicBezTo>
                          <a:pt x="403" y="30"/>
                          <a:pt x="403" y="30"/>
                          <a:pt x="372" y="61"/>
                        </a:cubicBezTo>
                        <a:lnTo>
                          <a:pt x="372" y="61"/>
                        </a:lnTo>
                        <a:cubicBezTo>
                          <a:pt x="372" y="92"/>
                          <a:pt x="341" y="92"/>
                          <a:pt x="341" y="124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cubicBezTo>
                          <a:pt x="279" y="124"/>
                          <a:pt x="279" y="124"/>
                          <a:pt x="279" y="124"/>
                        </a:cubicBezTo>
                        <a:lnTo>
                          <a:pt x="248" y="124"/>
                        </a:lnTo>
                        <a:lnTo>
                          <a:pt x="248" y="124"/>
                        </a:lnTo>
                        <a:cubicBezTo>
                          <a:pt x="248" y="154"/>
                          <a:pt x="248" y="154"/>
                          <a:pt x="248" y="185"/>
                        </a:cubicBezTo>
                        <a:cubicBezTo>
                          <a:pt x="248" y="185"/>
                          <a:pt x="248" y="185"/>
                          <a:pt x="217" y="185"/>
                        </a:cubicBezTo>
                        <a:lnTo>
                          <a:pt x="217" y="185"/>
                        </a:lnTo>
                        <a:lnTo>
                          <a:pt x="217" y="185"/>
                        </a:lnTo>
                        <a:lnTo>
                          <a:pt x="217" y="185"/>
                        </a:lnTo>
                        <a:lnTo>
                          <a:pt x="217" y="185"/>
                        </a:lnTo>
                        <a:lnTo>
                          <a:pt x="186" y="185"/>
                        </a:lnTo>
                        <a:lnTo>
                          <a:pt x="186" y="185"/>
                        </a:lnTo>
                        <a:lnTo>
                          <a:pt x="155" y="185"/>
                        </a:lnTo>
                        <a:cubicBezTo>
                          <a:pt x="155" y="216"/>
                          <a:pt x="155" y="216"/>
                          <a:pt x="124" y="216"/>
                        </a:cubicBezTo>
                        <a:lnTo>
                          <a:pt x="124" y="216"/>
                        </a:lnTo>
                        <a:lnTo>
                          <a:pt x="124" y="216"/>
                        </a:lnTo>
                        <a:cubicBezTo>
                          <a:pt x="124" y="216"/>
                          <a:pt x="124" y="216"/>
                          <a:pt x="93" y="216"/>
                        </a:cubicBezTo>
                        <a:lnTo>
                          <a:pt x="93" y="216"/>
                        </a:lnTo>
                        <a:lnTo>
                          <a:pt x="93" y="216"/>
                        </a:lnTo>
                        <a:lnTo>
                          <a:pt x="62" y="216"/>
                        </a:lnTo>
                        <a:lnTo>
                          <a:pt x="62" y="216"/>
                        </a:lnTo>
                        <a:lnTo>
                          <a:pt x="62" y="216"/>
                        </a:lnTo>
                        <a:lnTo>
                          <a:pt x="62" y="216"/>
                        </a:lnTo>
                        <a:cubicBezTo>
                          <a:pt x="62" y="248"/>
                          <a:pt x="31" y="248"/>
                          <a:pt x="31" y="248"/>
                        </a:cubicBezTo>
                        <a:cubicBezTo>
                          <a:pt x="31" y="278"/>
                          <a:pt x="31" y="278"/>
                          <a:pt x="31" y="278"/>
                        </a:cubicBezTo>
                        <a:lnTo>
                          <a:pt x="0" y="278"/>
                        </a:lnTo>
                        <a:lnTo>
                          <a:pt x="0" y="309"/>
                        </a:lnTo>
                        <a:cubicBezTo>
                          <a:pt x="0" y="309"/>
                          <a:pt x="0" y="309"/>
                          <a:pt x="0" y="340"/>
                        </a:cubicBezTo>
                        <a:lnTo>
                          <a:pt x="0" y="340"/>
                        </a:lnTo>
                        <a:lnTo>
                          <a:pt x="0" y="340"/>
                        </a:lnTo>
                        <a:lnTo>
                          <a:pt x="0" y="340"/>
                        </a:lnTo>
                        <a:lnTo>
                          <a:pt x="0" y="340"/>
                        </a:lnTo>
                        <a:cubicBezTo>
                          <a:pt x="31" y="371"/>
                          <a:pt x="31" y="402"/>
                          <a:pt x="31" y="402"/>
                        </a:cubicBezTo>
                        <a:lnTo>
                          <a:pt x="31" y="402"/>
                        </a:lnTo>
                        <a:lnTo>
                          <a:pt x="31" y="402"/>
                        </a:ln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62" y="433"/>
                        </a:lnTo>
                        <a:lnTo>
                          <a:pt x="62" y="433"/>
                        </a:lnTo>
                        <a:lnTo>
                          <a:pt x="62" y="433"/>
                        </a:lnTo>
                        <a:cubicBezTo>
                          <a:pt x="62" y="464"/>
                          <a:pt x="62" y="464"/>
                          <a:pt x="62" y="464"/>
                        </a:cubicBezTo>
                        <a:cubicBezTo>
                          <a:pt x="62" y="464"/>
                          <a:pt x="62" y="464"/>
                          <a:pt x="93" y="46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1" name="Freeform 25">
                    <a:extLst>
                      <a:ext uri="{FF2B5EF4-FFF2-40B4-BE49-F238E27FC236}">
                        <a16:creationId xmlns:a16="http://schemas.microsoft.com/office/drawing/2014/main" id="{7C2DB51D-3E43-4FF7-8AD2-13F99125C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2538413"/>
                    <a:ext cx="357188" cy="390525"/>
                  </a:xfrm>
                  <a:custGeom>
                    <a:gdLst>
                      <a:gd name="T0" fmla="*/ 868 w 993"/>
                      <a:gd name="T1" fmla="*/ 682 h 1086"/>
                      <a:gd name="T2" fmla="*/ 868 w 993"/>
                      <a:gd name="T3" fmla="*/ 620 h 1086"/>
                      <a:gd name="T4" fmla="*/ 868 w 993"/>
                      <a:gd name="T5" fmla="*/ 589 h 1086"/>
                      <a:gd name="T6" fmla="*/ 868 w 993"/>
                      <a:gd name="T7" fmla="*/ 527 h 1086"/>
                      <a:gd name="T8" fmla="*/ 868 w 993"/>
                      <a:gd name="T9" fmla="*/ 496 h 1086"/>
                      <a:gd name="T10" fmla="*/ 868 w 993"/>
                      <a:gd name="T11" fmla="*/ 496 h 1086"/>
                      <a:gd name="T12" fmla="*/ 868 w 993"/>
                      <a:gd name="T13" fmla="*/ 434 h 1086"/>
                      <a:gd name="T14" fmla="*/ 868 w 993"/>
                      <a:gd name="T15" fmla="*/ 403 h 1086"/>
                      <a:gd name="T16" fmla="*/ 899 w 993"/>
                      <a:gd name="T17" fmla="*/ 372 h 1086"/>
                      <a:gd name="T18" fmla="*/ 961 w 993"/>
                      <a:gd name="T19" fmla="*/ 186 h 1086"/>
                      <a:gd name="T20" fmla="*/ 961 w 993"/>
                      <a:gd name="T21" fmla="*/ 124 h 1086"/>
                      <a:gd name="T22" fmla="*/ 868 w 993"/>
                      <a:gd name="T23" fmla="*/ 62 h 1086"/>
                      <a:gd name="T24" fmla="*/ 837 w 993"/>
                      <a:gd name="T25" fmla="*/ 62 h 1086"/>
                      <a:gd name="T26" fmla="*/ 744 w 993"/>
                      <a:gd name="T27" fmla="*/ 0 h 1086"/>
                      <a:gd name="T28" fmla="*/ 651 w 993"/>
                      <a:gd name="T29" fmla="*/ 31 h 1086"/>
                      <a:gd name="T30" fmla="*/ 619 w 993"/>
                      <a:gd name="T31" fmla="*/ 31 h 1086"/>
                      <a:gd name="T32" fmla="*/ 527 w 993"/>
                      <a:gd name="T33" fmla="*/ 62 h 1086"/>
                      <a:gd name="T34" fmla="*/ 434 w 993"/>
                      <a:gd name="T35" fmla="*/ 62 h 1086"/>
                      <a:gd name="T36" fmla="*/ 372 w 993"/>
                      <a:gd name="T37" fmla="*/ 31 h 1086"/>
                      <a:gd name="T38" fmla="*/ 341 w 993"/>
                      <a:gd name="T39" fmla="*/ 31 h 1086"/>
                      <a:gd name="T40" fmla="*/ 341 w 993"/>
                      <a:gd name="T41" fmla="*/ 62 h 1086"/>
                      <a:gd name="T42" fmla="*/ 310 w 993"/>
                      <a:gd name="T43" fmla="*/ 155 h 1086"/>
                      <a:gd name="T44" fmla="*/ 248 w 993"/>
                      <a:gd name="T45" fmla="*/ 372 h 1086"/>
                      <a:gd name="T46" fmla="*/ 217 w 993"/>
                      <a:gd name="T47" fmla="*/ 403 h 1086"/>
                      <a:gd name="T48" fmla="*/ 186 w 993"/>
                      <a:gd name="T49" fmla="*/ 496 h 1086"/>
                      <a:gd name="T50" fmla="*/ 124 w 993"/>
                      <a:gd name="T51" fmla="*/ 620 h 1086"/>
                      <a:gd name="T52" fmla="*/ 93 w 993"/>
                      <a:gd name="T53" fmla="*/ 651 h 1086"/>
                      <a:gd name="T54" fmla="*/ 62 w 993"/>
                      <a:gd name="T55" fmla="*/ 620 h 1086"/>
                      <a:gd name="T56" fmla="*/ 31 w 993"/>
                      <a:gd name="T57" fmla="*/ 651 h 1086"/>
                      <a:gd name="T58" fmla="*/ 0 w 993"/>
                      <a:gd name="T59" fmla="*/ 651 h 1086"/>
                      <a:gd name="T60" fmla="*/ 217 w 993"/>
                      <a:gd name="T61" fmla="*/ 744 h 1086"/>
                      <a:gd name="T62" fmla="*/ 310 w 993"/>
                      <a:gd name="T63" fmla="*/ 806 h 1086"/>
                      <a:gd name="T64" fmla="*/ 341 w 993"/>
                      <a:gd name="T65" fmla="*/ 775 h 1086"/>
                      <a:gd name="T66" fmla="*/ 434 w 993"/>
                      <a:gd name="T67" fmla="*/ 744 h 1086"/>
                      <a:gd name="T68" fmla="*/ 496 w 993"/>
                      <a:gd name="T69" fmla="*/ 806 h 1086"/>
                      <a:gd name="T70" fmla="*/ 496 w 993"/>
                      <a:gd name="T71" fmla="*/ 930 h 1086"/>
                      <a:gd name="T72" fmla="*/ 527 w 993"/>
                      <a:gd name="T73" fmla="*/ 961 h 1086"/>
                      <a:gd name="T74" fmla="*/ 589 w 993"/>
                      <a:gd name="T75" fmla="*/ 992 h 1086"/>
                      <a:gd name="T76" fmla="*/ 589 w 993"/>
                      <a:gd name="T77" fmla="*/ 992 h 1086"/>
                      <a:gd name="T78" fmla="*/ 619 w 993"/>
                      <a:gd name="T79" fmla="*/ 992 h 1086"/>
                      <a:gd name="T80" fmla="*/ 651 w 993"/>
                      <a:gd name="T81" fmla="*/ 992 h 1086"/>
                      <a:gd name="T82" fmla="*/ 713 w 993"/>
                      <a:gd name="T83" fmla="*/ 1054 h 1086"/>
                      <a:gd name="T84" fmla="*/ 775 w 993"/>
                      <a:gd name="T85" fmla="*/ 1023 h 1086"/>
                      <a:gd name="T86" fmla="*/ 806 w 993"/>
                      <a:gd name="T87" fmla="*/ 1054 h 1086"/>
                      <a:gd name="T88" fmla="*/ 837 w 993"/>
                      <a:gd name="T89" fmla="*/ 992 h 1086"/>
                      <a:gd name="T90" fmla="*/ 837 w 993"/>
                      <a:gd name="T91" fmla="*/ 930 h 1086"/>
                      <a:gd name="T92" fmla="*/ 868 w 993"/>
                      <a:gd name="T93" fmla="*/ 837 h 1086"/>
                      <a:gd name="T94" fmla="*/ 899 w 993"/>
                      <a:gd name="T95" fmla="*/ 775 h 10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993" h="1086">
                        <a:moveTo>
                          <a:pt x="899" y="744"/>
                        </a:moveTo>
                        <a:lnTo>
                          <a:pt x="899" y="744"/>
                        </a:lnTo>
                        <a:lnTo>
                          <a:pt x="868" y="713"/>
                        </a:lnTo>
                        <a:lnTo>
                          <a:pt x="868" y="682"/>
                        </a:lnTo>
                        <a:lnTo>
                          <a:pt x="868" y="682"/>
                        </a:lnTo>
                        <a:cubicBezTo>
                          <a:pt x="868" y="682"/>
                          <a:pt x="868" y="682"/>
                          <a:pt x="868" y="651"/>
                        </a:cubicBezTo>
                        <a:lnTo>
                          <a:pt x="868" y="651"/>
                        </a:lnTo>
                        <a:cubicBezTo>
                          <a:pt x="868" y="620"/>
                          <a:pt x="868" y="620"/>
                          <a:pt x="868" y="620"/>
                        </a:cubicBezTo>
                        <a:lnTo>
                          <a:pt x="868" y="620"/>
                        </a:lnTo>
                        <a:cubicBezTo>
                          <a:pt x="868" y="589"/>
                          <a:pt x="868" y="589"/>
                          <a:pt x="868" y="589"/>
                        </a:cubicBezTo>
                        <a:lnTo>
                          <a:pt x="868" y="589"/>
                        </a:lnTo>
                        <a:lnTo>
                          <a:pt x="868" y="589"/>
                        </a:lnTo>
                        <a:cubicBezTo>
                          <a:pt x="868" y="558"/>
                          <a:pt x="868" y="558"/>
                          <a:pt x="868" y="558"/>
                        </a:cubicBezTo>
                        <a:cubicBezTo>
                          <a:pt x="868" y="527"/>
                          <a:pt x="868" y="527"/>
                          <a:pt x="868" y="527"/>
                        </a:cubicBezTo>
                        <a:lnTo>
                          <a:pt x="868" y="527"/>
                        </a:lnTo>
                        <a:lnTo>
                          <a:pt x="868" y="527"/>
                        </a:lnTo>
                        <a:lnTo>
                          <a:pt x="868" y="527"/>
                        </a:lnTo>
                        <a:lnTo>
                          <a:pt x="868" y="527"/>
                        </a:lnTo>
                        <a:lnTo>
                          <a:pt x="868" y="527"/>
                        </a:lnTo>
                        <a:cubicBezTo>
                          <a:pt x="868" y="496"/>
                          <a:pt x="868" y="496"/>
                          <a:pt x="868" y="496"/>
                        </a:cubicBezTo>
                        <a:lnTo>
                          <a:pt x="868" y="496"/>
                        </a:lnTo>
                        <a:lnTo>
                          <a:pt x="868" y="496"/>
                        </a:lnTo>
                        <a:lnTo>
                          <a:pt x="868" y="496"/>
                        </a:lnTo>
                        <a:lnTo>
                          <a:pt x="868" y="496"/>
                        </a:lnTo>
                        <a:lnTo>
                          <a:pt x="868" y="496"/>
                        </a:lnTo>
                        <a:cubicBezTo>
                          <a:pt x="837" y="496"/>
                          <a:pt x="837" y="496"/>
                          <a:pt x="837" y="465"/>
                        </a:cubicBezTo>
                        <a:lnTo>
                          <a:pt x="837" y="465"/>
                        </a:lnTo>
                        <a:lnTo>
                          <a:pt x="868" y="434"/>
                        </a:lnTo>
                        <a:lnTo>
                          <a:pt x="868" y="434"/>
                        </a:lnTo>
                        <a:lnTo>
                          <a:pt x="868" y="434"/>
                        </a:lnTo>
                        <a:lnTo>
                          <a:pt x="868" y="403"/>
                        </a:lnTo>
                        <a:lnTo>
                          <a:pt x="868" y="403"/>
                        </a:lnTo>
                        <a:lnTo>
                          <a:pt x="868" y="403"/>
                        </a:lnTo>
                        <a:lnTo>
                          <a:pt x="868" y="403"/>
                        </a:lnTo>
                        <a:cubicBezTo>
                          <a:pt x="868" y="372"/>
                          <a:pt x="868" y="372"/>
                          <a:pt x="899" y="372"/>
                        </a:cubicBezTo>
                        <a:lnTo>
                          <a:pt x="899" y="372"/>
                        </a:lnTo>
                        <a:cubicBezTo>
                          <a:pt x="899" y="372"/>
                          <a:pt x="899" y="341"/>
                          <a:pt x="899" y="310"/>
                        </a:cubicBezTo>
                        <a:lnTo>
                          <a:pt x="899" y="310"/>
                        </a:lnTo>
                        <a:cubicBezTo>
                          <a:pt x="899" y="279"/>
                          <a:pt x="899" y="248"/>
                          <a:pt x="930" y="217"/>
                        </a:cubicBezTo>
                        <a:cubicBezTo>
                          <a:pt x="930" y="217"/>
                          <a:pt x="961" y="217"/>
                          <a:pt x="961" y="186"/>
                        </a:cubicBezTo>
                        <a:lnTo>
                          <a:pt x="961" y="186"/>
                        </a:lnTo>
                        <a:lnTo>
                          <a:pt x="992" y="186"/>
                        </a:lnTo>
                        <a:cubicBezTo>
                          <a:pt x="961" y="186"/>
                          <a:pt x="961" y="155"/>
                          <a:pt x="961" y="124"/>
                        </a:cubicBezTo>
                        <a:lnTo>
                          <a:pt x="961" y="124"/>
                        </a:lnTo>
                        <a:cubicBezTo>
                          <a:pt x="961" y="124"/>
                          <a:pt x="961" y="124"/>
                          <a:pt x="961" y="93"/>
                        </a:cubicBezTo>
                        <a:cubicBezTo>
                          <a:pt x="930" y="93"/>
                          <a:pt x="930" y="62"/>
                          <a:pt x="930" y="62"/>
                        </a:cubicBezTo>
                        <a:cubicBezTo>
                          <a:pt x="930" y="62"/>
                          <a:pt x="930" y="62"/>
                          <a:pt x="899" y="62"/>
                        </a:cubicBezTo>
                        <a:cubicBezTo>
                          <a:pt x="868" y="62"/>
                          <a:pt x="868" y="62"/>
                          <a:pt x="868" y="62"/>
                        </a:cubicBezTo>
                        <a:lnTo>
                          <a:pt x="868" y="62"/>
                        </a:lnTo>
                        <a:cubicBezTo>
                          <a:pt x="837" y="62"/>
                          <a:pt x="837" y="62"/>
                          <a:pt x="837" y="62"/>
                        </a:cubicBezTo>
                        <a:lnTo>
                          <a:pt x="837" y="62"/>
                        </a:lnTo>
                        <a:lnTo>
                          <a:pt x="837" y="62"/>
                        </a:lnTo>
                        <a:cubicBezTo>
                          <a:pt x="806" y="31"/>
                          <a:pt x="806" y="31"/>
                          <a:pt x="806" y="31"/>
                        </a:cubicBezTo>
                        <a:cubicBezTo>
                          <a:pt x="806" y="31"/>
                          <a:pt x="775" y="31"/>
                          <a:pt x="775" y="0"/>
                        </a:cubicBezTo>
                        <a:cubicBezTo>
                          <a:pt x="775" y="0"/>
                          <a:pt x="775" y="0"/>
                          <a:pt x="744" y="0"/>
                        </a:cubicBezTo>
                        <a:lnTo>
                          <a:pt x="744" y="0"/>
                        </a:lnTo>
                        <a:lnTo>
                          <a:pt x="713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cubicBezTo>
                          <a:pt x="682" y="0"/>
                          <a:pt x="682" y="31"/>
                          <a:pt x="651" y="31"/>
                        </a:cubicBezTo>
                        <a:lnTo>
                          <a:pt x="651" y="31"/>
                        </a:lnTo>
                        <a:cubicBezTo>
                          <a:pt x="619" y="31"/>
                          <a:pt x="619" y="31"/>
                          <a:pt x="619" y="31"/>
                        </a:cubicBezTo>
                        <a:lnTo>
                          <a:pt x="619" y="31"/>
                        </a:lnTo>
                        <a:lnTo>
                          <a:pt x="619" y="31"/>
                        </a:lnTo>
                        <a:cubicBezTo>
                          <a:pt x="589" y="31"/>
                          <a:pt x="589" y="31"/>
                          <a:pt x="558" y="31"/>
                        </a:cubicBezTo>
                        <a:lnTo>
                          <a:pt x="558" y="31"/>
                        </a:lnTo>
                        <a:cubicBezTo>
                          <a:pt x="558" y="62"/>
                          <a:pt x="527" y="62"/>
                          <a:pt x="527" y="62"/>
                        </a:cubicBezTo>
                        <a:lnTo>
                          <a:pt x="527" y="62"/>
                        </a:lnTo>
                        <a:cubicBezTo>
                          <a:pt x="527" y="62"/>
                          <a:pt x="527" y="62"/>
                          <a:pt x="496" y="62"/>
                        </a:cubicBezTo>
                        <a:lnTo>
                          <a:pt x="465" y="62"/>
                        </a:lnTo>
                        <a:lnTo>
                          <a:pt x="434" y="62"/>
                        </a:lnTo>
                        <a:lnTo>
                          <a:pt x="434" y="62"/>
                        </a:lnTo>
                        <a:lnTo>
                          <a:pt x="434" y="62"/>
                        </a:lnTo>
                        <a:cubicBezTo>
                          <a:pt x="403" y="62"/>
                          <a:pt x="403" y="62"/>
                          <a:pt x="372" y="31"/>
                        </a:cubicBezTo>
                        <a:lnTo>
                          <a:pt x="372" y="31"/>
                        </a:lnTo>
                        <a:lnTo>
                          <a:pt x="372" y="31"/>
                        </a:lnTo>
                        <a:lnTo>
                          <a:pt x="372" y="0"/>
                        </a:lnTo>
                        <a:lnTo>
                          <a:pt x="372" y="0"/>
                        </a:lnTo>
                        <a:lnTo>
                          <a:pt x="341" y="0"/>
                        </a:lnTo>
                        <a:lnTo>
                          <a:pt x="341" y="31"/>
                        </a:lnTo>
                        <a:lnTo>
                          <a:pt x="341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41" y="31"/>
                          <a:pt x="341" y="62"/>
                        </a:cubicBezTo>
                        <a:lnTo>
                          <a:pt x="341" y="62"/>
                        </a:lnTo>
                        <a:lnTo>
                          <a:pt x="341" y="62"/>
                        </a:lnTo>
                        <a:lnTo>
                          <a:pt x="341" y="62"/>
                        </a:lnTo>
                        <a:lnTo>
                          <a:pt x="341" y="62"/>
                        </a:lnTo>
                        <a:cubicBezTo>
                          <a:pt x="341" y="93"/>
                          <a:pt x="310" y="124"/>
                          <a:pt x="310" y="155"/>
                        </a:cubicBezTo>
                        <a:cubicBezTo>
                          <a:pt x="310" y="186"/>
                          <a:pt x="279" y="186"/>
                          <a:pt x="279" y="248"/>
                        </a:cubicBezTo>
                        <a:cubicBezTo>
                          <a:pt x="279" y="279"/>
                          <a:pt x="279" y="310"/>
                          <a:pt x="279" y="310"/>
                        </a:cubicBezTo>
                        <a:cubicBezTo>
                          <a:pt x="279" y="341"/>
                          <a:pt x="279" y="372"/>
                          <a:pt x="248" y="372"/>
                        </a:cubicBezTo>
                        <a:lnTo>
                          <a:pt x="248" y="372"/>
                        </a:lnTo>
                        <a:cubicBezTo>
                          <a:pt x="248" y="372"/>
                          <a:pt x="248" y="372"/>
                          <a:pt x="248" y="403"/>
                        </a:cubicBezTo>
                        <a:cubicBezTo>
                          <a:pt x="248" y="403"/>
                          <a:pt x="248" y="403"/>
                          <a:pt x="217" y="403"/>
                        </a:cubicBezTo>
                        <a:lnTo>
                          <a:pt x="217" y="403"/>
                        </a:lnTo>
                        <a:lnTo>
                          <a:pt x="217" y="403"/>
                        </a:lnTo>
                        <a:lnTo>
                          <a:pt x="217" y="434"/>
                        </a:lnTo>
                        <a:cubicBezTo>
                          <a:pt x="186" y="465"/>
                          <a:pt x="186" y="465"/>
                          <a:pt x="186" y="465"/>
                        </a:cubicBezTo>
                        <a:lnTo>
                          <a:pt x="186" y="465"/>
                        </a:lnTo>
                        <a:lnTo>
                          <a:pt x="186" y="496"/>
                        </a:lnTo>
                        <a:cubicBezTo>
                          <a:pt x="186" y="527"/>
                          <a:pt x="186" y="527"/>
                          <a:pt x="186" y="558"/>
                        </a:cubicBezTo>
                        <a:lnTo>
                          <a:pt x="186" y="558"/>
                        </a:lnTo>
                        <a:lnTo>
                          <a:pt x="186" y="558"/>
                        </a:lnTo>
                        <a:cubicBezTo>
                          <a:pt x="186" y="589"/>
                          <a:pt x="155" y="589"/>
                          <a:pt x="124" y="620"/>
                        </a:cubicBezTo>
                        <a:lnTo>
                          <a:pt x="124" y="620"/>
                        </a:lnTo>
                        <a:lnTo>
                          <a:pt x="124" y="620"/>
                        </a:lnTo>
                        <a:lnTo>
                          <a:pt x="124" y="620"/>
                        </a:lnTo>
                        <a:cubicBezTo>
                          <a:pt x="93" y="651"/>
                          <a:pt x="93" y="651"/>
                          <a:pt x="93" y="651"/>
                        </a:cubicBezTo>
                        <a:lnTo>
                          <a:pt x="93" y="651"/>
                        </a:lnTo>
                        <a:cubicBezTo>
                          <a:pt x="62" y="651"/>
                          <a:pt x="62" y="651"/>
                          <a:pt x="62" y="620"/>
                        </a:cubicBezTo>
                        <a:lnTo>
                          <a:pt x="62" y="620"/>
                        </a:lnTo>
                        <a:lnTo>
                          <a:pt x="62" y="620"/>
                        </a:lnTo>
                        <a:lnTo>
                          <a:pt x="62" y="620"/>
                        </a:lnTo>
                        <a:lnTo>
                          <a:pt x="62" y="620"/>
                        </a:lnTo>
                        <a:cubicBezTo>
                          <a:pt x="62" y="620"/>
                          <a:pt x="31" y="620"/>
                          <a:pt x="31" y="651"/>
                        </a:cubicBezTo>
                        <a:lnTo>
                          <a:pt x="31" y="651"/>
                        </a:lnTo>
                        <a:cubicBezTo>
                          <a:pt x="0" y="651"/>
                          <a:pt x="0" y="651"/>
                          <a:pt x="0" y="651"/>
                        </a:cubicBezTo>
                        <a:lnTo>
                          <a:pt x="0" y="651"/>
                        </a:lnTo>
                        <a:lnTo>
                          <a:pt x="0" y="651"/>
                        </a:lnTo>
                        <a:lnTo>
                          <a:pt x="0" y="651"/>
                        </a:lnTo>
                        <a:cubicBezTo>
                          <a:pt x="217" y="651"/>
                          <a:pt x="217" y="651"/>
                          <a:pt x="217" y="651"/>
                        </a:cubicBezTo>
                        <a:cubicBezTo>
                          <a:pt x="217" y="682"/>
                          <a:pt x="217" y="682"/>
                          <a:pt x="217" y="682"/>
                        </a:cubicBezTo>
                        <a:lnTo>
                          <a:pt x="217" y="713"/>
                        </a:lnTo>
                        <a:cubicBezTo>
                          <a:pt x="217" y="744"/>
                          <a:pt x="217" y="744"/>
                          <a:pt x="217" y="744"/>
                        </a:cubicBezTo>
                        <a:cubicBezTo>
                          <a:pt x="217" y="744"/>
                          <a:pt x="248" y="744"/>
                          <a:pt x="248" y="775"/>
                        </a:cubicBezTo>
                        <a:lnTo>
                          <a:pt x="248" y="775"/>
                        </a:lnTo>
                        <a:lnTo>
                          <a:pt x="248" y="806"/>
                        </a:lnTo>
                        <a:cubicBezTo>
                          <a:pt x="279" y="806"/>
                          <a:pt x="279" y="806"/>
                          <a:pt x="310" y="806"/>
                        </a:cubicBezTo>
                        <a:lnTo>
                          <a:pt x="310" y="806"/>
                        </a:lnTo>
                        <a:lnTo>
                          <a:pt x="310" y="806"/>
                        </a:lnTo>
                        <a:cubicBezTo>
                          <a:pt x="341" y="775"/>
                          <a:pt x="341" y="775"/>
                          <a:pt x="341" y="775"/>
                        </a:cubicBezTo>
                        <a:lnTo>
                          <a:pt x="341" y="775"/>
                        </a:lnTo>
                        <a:lnTo>
                          <a:pt x="341" y="775"/>
                        </a:lnTo>
                        <a:cubicBezTo>
                          <a:pt x="310" y="744"/>
                          <a:pt x="310" y="744"/>
                          <a:pt x="310" y="744"/>
                        </a:cubicBezTo>
                        <a:cubicBezTo>
                          <a:pt x="434" y="744"/>
                          <a:pt x="434" y="744"/>
                          <a:pt x="434" y="744"/>
                        </a:cubicBezTo>
                        <a:lnTo>
                          <a:pt x="434" y="744"/>
                        </a:lnTo>
                        <a:cubicBezTo>
                          <a:pt x="527" y="744"/>
                          <a:pt x="527" y="744"/>
                          <a:pt x="527" y="744"/>
                        </a:cubicBezTo>
                        <a:cubicBezTo>
                          <a:pt x="496" y="775"/>
                          <a:pt x="496" y="775"/>
                          <a:pt x="496" y="775"/>
                        </a:cubicBezTo>
                        <a:cubicBezTo>
                          <a:pt x="496" y="806"/>
                          <a:pt x="496" y="806"/>
                          <a:pt x="496" y="806"/>
                        </a:cubicBezTo>
                        <a:lnTo>
                          <a:pt x="496" y="806"/>
                        </a:lnTo>
                        <a:lnTo>
                          <a:pt x="496" y="806"/>
                        </a:lnTo>
                        <a:lnTo>
                          <a:pt x="496" y="837"/>
                        </a:lnTo>
                        <a:cubicBezTo>
                          <a:pt x="496" y="837"/>
                          <a:pt x="496" y="837"/>
                          <a:pt x="496" y="868"/>
                        </a:cubicBezTo>
                        <a:cubicBezTo>
                          <a:pt x="496" y="868"/>
                          <a:pt x="496" y="899"/>
                          <a:pt x="496" y="930"/>
                        </a:cubicBezTo>
                        <a:lnTo>
                          <a:pt x="496" y="930"/>
                        </a:lnTo>
                        <a:lnTo>
                          <a:pt x="496" y="930"/>
                        </a:lnTo>
                        <a:cubicBezTo>
                          <a:pt x="527" y="930"/>
                          <a:pt x="527" y="930"/>
                          <a:pt x="527" y="961"/>
                        </a:cubicBezTo>
                        <a:lnTo>
                          <a:pt x="527" y="961"/>
                        </a:lnTo>
                        <a:lnTo>
                          <a:pt x="527" y="961"/>
                        </a:lnTo>
                        <a:lnTo>
                          <a:pt x="527" y="961"/>
                        </a:lnTo>
                        <a:cubicBezTo>
                          <a:pt x="527" y="992"/>
                          <a:pt x="527" y="992"/>
                          <a:pt x="527" y="992"/>
                        </a:cubicBezTo>
                        <a:cubicBezTo>
                          <a:pt x="558" y="992"/>
                          <a:pt x="558" y="992"/>
                          <a:pt x="589" y="992"/>
                        </a:cubicBezTo>
                        <a:lnTo>
                          <a:pt x="589" y="992"/>
                        </a:lnTo>
                        <a:lnTo>
                          <a:pt x="589" y="992"/>
                        </a:lnTo>
                        <a:lnTo>
                          <a:pt x="589" y="992"/>
                        </a:lnTo>
                        <a:lnTo>
                          <a:pt x="58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19" y="992"/>
                        </a:lnTo>
                        <a:lnTo>
                          <a:pt x="651" y="1023"/>
                        </a:lnTo>
                        <a:lnTo>
                          <a:pt x="651" y="992"/>
                        </a:lnTo>
                        <a:lnTo>
                          <a:pt x="651" y="992"/>
                        </a:lnTo>
                        <a:cubicBezTo>
                          <a:pt x="682" y="992"/>
                          <a:pt x="682" y="1023"/>
                          <a:pt x="682" y="1023"/>
                        </a:cubicBezTo>
                        <a:lnTo>
                          <a:pt x="682" y="1023"/>
                        </a:lnTo>
                        <a:lnTo>
                          <a:pt x="682" y="1023"/>
                        </a:lnTo>
                        <a:cubicBezTo>
                          <a:pt x="713" y="1054"/>
                          <a:pt x="713" y="1054"/>
                          <a:pt x="713" y="1054"/>
                        </a:cubicBezTo>
                        <a:lnTo>
                          <a:pt x="744" y="1054"/>
                        </a:lnTo>
                        <a:lnTo>
                          <a:pt x="744" y="1054"/>
                        </a:lnTo>
                        <a:cubicBezTo>
                          <a:pt x="744" y="1054"/>
                          <a:pt x="744" y="1054"/>
                          <a:pt x="775" y="1023"/>
                        </a:cubicBezTo>
                        <a:lnTo>
                          <a:pt x="775" y="1023"/>
                        </a:lnTo>
                        <a:lnTo>
                          <a:pt x="775" y="1023"/>
                        </a:lnTo>
                        <a:lnTo>
                          <a:pt x="806" y="1054"/>
                        </a:lnTo>
                        <a:lnTo>
                          <a:pt x="806" y="1054"/>
                        </a:lnTo>
                        <a:lnTo>
                          <a:pt x="806" y="1054"/>
                        </a:lnTo>
                        <a:cubicBezTo>
                          <a:pt x="806" y="1054"/>
                          <a:pt x="806" y="1054"/>
                          <a:pt x="837" y="1085"/>
                        </a:cubicBezTo>
                        <a:cubicBezTo>
                          <a:pt x="806" y="1054"/>
                          <a:pt x="806" y="1054"/>
                          <a:pt x="806" y="1054"/>
                        </a:cubicBezTo>
                        <a:cubicBezTo>
                          <a:pt x="806" y="1023"/>
                          <a:pt x="837" y="1023"/>
                          <a:pt x="837" y="1023"/>
                        </a:cubicBezTo>
                        <a:cubicBezTo>
                          <a:pt x="837" y="992"/>
                          <a:pt x="837" y="992"/>
                          <a:pt x="837" y="992"/>
                        </a:cubicBezTo>
                        <a:cubicBezTo>
                          <a:pt x="837" y="992"/>
                          <a:pt x="837" y="992"/>
                          <a:pt x="837" y="961"/>
                        </a:cubicBezTo>
                        <a:cubicBezTo>
                          <a:pt x="837" y="961"/>
                          <a:pt x="837" y="961"/>
                          <a:pt x="837" y="930"/>
                        </a:cubicBezTo>
                        <a:lnTo>
                          <a:pt x="837" y="930"/>
                        </a:lnTo>
                        <a:lnTo>
                          <a:pt x="837" y="930"/>
                        </a:lnTo>
                        <a:cubicBezTo>
                          <a:pt x="837" y="930"/>
                          <a:pt x="806" y="930"/>
                          <a:pt x="806" y="899"/>
                        </a:cubicBezTo>
                        <a:lnTo>
                          <a:pt x="837" y="868"/>
                        </a:lnTo>
                        <a:lnTo>
                          <a:pt x="837" y="868"/>
                        </a:lnTo>
                        <a:cubicBezTo>
                          <a:pt x="837" y="837"/>
                          <a:pt x="868" y="837"/>
                          <a:pt x="868" y="837"/>
                        </a:cubicBezTo>
                        <a:cubicBezTo>
                          <a:pt x="868" y="837"/>
                          <a:pt x="868" y="837"/>
                          <a:pt x="899" y="837"/>
                        </a:cubicBezTo>
                        <a:cubicBezTo>
                          <a:pt x="899" y="806"/>
                          <a:pt x="930" y="806"/>
                          <a:pt x="930" y="806"/>
                        </a:cubicBezTo>
                        <a:lnTo>
                          <a:pt x="930" y="806"/>
                        </a:lnTo>
                        <a:cubicBezTo>
                          <a:pt x="930" y="775"/>
                          <a:pt x="930" y="775"/>
                          <a:pt x="899" y="775"/>
                        </a:cubicBezTo>
                        <a:cubicBezTo>
                          <a:pt x="899" y="744"/>
                          <a:pt x="899" y="744"/>
                          <a:pt x="899" y="74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2" name="Freeform 26">
                    <a:extLst>
                      <a:ext uri="{FF2B5EF4-FFF2-40B4-BE49-F238E27FC236}">
                        <a16:creationId xmlns:a16="http://schemas.microsoft.com/office/drawing/2014/main" id="{B28B355E-CB53-4345-88DB-517B18E78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8150" y="2695575"/>
                    <a:ext cx="22225" cy="11113"/>
                  </a:xfrm>
                  <a:custGeom>
                    <a:gdLst>
                      <a:gd name="T0" fmla="*/ 31 w 63"/>
                      <a:gd name="T1" fmla="*/ 0 h 32"/>
                      <a:gd name="T2" fmla="*/ 31 w 63"/>
                      <a:gd name="T3" fmla="*/ 0 h 32"/>
                      <a:gd name="T4" fmla="*/ 31 w 63"/>
                      <a:gd name="T5" fmla="*/ 0 h 32"/>
                      <a:gd name="T6" fmla="*/ 0 w 63"/>
                      <a:gd name="T7" fmla="*/ 0 h 32"/>
                      <a:gd name="T8" fmla="*/ 0 w 63"/>
                      <a:gd name="T9" fmla="*/ 0 h 32"/>
                      <a:gd name="T10" fmla="*/ 0 w 63"/>
                      <a:gd name="T11" fmla="*/ 0 h 32"/>
                      <a:gd name="T12" fmla="*/ 0 w 63"/>
                      <a:gd name="T13" fmla="*/ 0 h 32"/>
                      <a:gd name="T14" fmla="*/ 0 w 63"/>
                      <a:gd name="T15" fmla="*/ 0 h 32"/>
                      <a:gd name="T16" fmla="*/ 0 w 63"/>
                      <a:gd name="T17" fmla="*/ 31 h 32"/>
                      <a:gd name="T18" fmla="*/ 0 w 63"/>
                      <a:gd name="T19" fmla="*/ 31 h 32"/>
                      <a:gd name="T20" fmla="*/ 31 w 63"/>
                      <a:gd name="T21" fmla="*/ 0 h 32"/>
                      <a:gd name="T22" fmla="*/ 62 w 63"/>
                      <a:gd name="T23" fmla="*/ 0 h 32"/>
                      <a:gd name="T24" fmla="*/ 62 w 63"/>
                      <a:gd name="T25" fmla="*/ 0 h 32"/>
                      <a:gd name="T26" fmla="*/ 62 w 63"/>
                      <a:gd name="T27" fmla="*/ 0 h 32"/>
                      <a:gd name="T28" fmla="*/ 62 w 63"/>
                      <a:gd name="T29" fmla="*/ 0 h 32"/>
                      <a:gd name="T30" fmla="*/ 62 w 63"/>
                      <a:gd name="T31" fmla="*/ 0 h 32"/>
                      <a:gd name="T32" fmla="*/ 31 w 63"/>
                      <a:gd name="T3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32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3" name="Freeform 27">
                    <a:extLst>
                      <a:ext uri="{FF2B5EF4-FFF2-40B4-BE49-F238E27FC236}">
                        <a16:creationId xmlns:a16="http://schemas.microsoft.com/office/drawing/2014/main" id="{6F1D0E18-9957-4BAD-A4AB-E2887C7748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8150" y="2717800"/>
                    <a:ext cx="11113" cy="22225"/>
                  </a:xfrm>
                  <a:custGeom>
                    <a:gdLst>
                      <a:gd name="T0" fmla="*/ 31 w 32"/>
                      <a:gd name="T1" fmla="*/ 62 h 63"/>
                      <a:gd name="T2" fmla="*/ 31 w 32"/>
                      <a:gd name="T3" fmla="*/ 62 h 63"/>
                      <a:gd name="T4" fmla="*/ 31 w 32"/>
                      <a:gd name="T5" fmla="*/ 31 h 63"/>
                      <a:gd name="T6" fmla="*/ 31 w 32"/>
                      <a:gd name="T7" fmla="*/ 31 h 63"/>
                      <a:gd name="T8" fmla="*/ 31 w 32"/>
                      <a:gd name="T9" fmla="*/ 31 h 63"/>
                      <a:gd name="T10" fmla="*/ 31 w 32"/>
                      <a:gd name="T11" fmla="*/ 31 h 63"/>
                      <a:gd name="T12" fmla="*/ 31 w 32"/>
                      <a:gd name="T13" fmla="*/ 31 h 63"/>
                      <a:gd name="T14" fmla="*/ 31 w 32"/>
                      <a:gd name="T15" fmla="*/ 0 h 63"/>
                      <a:gd name="T16" fmla="*/ 31 w 32"/>
                      <a:gd name="T17" fmla="*/ 0 h 63"/>
                      <a:gd name="T18" fmla="*/ 31 w 32"/>
                      <a:gd name="T19" fmla="*/ 0 h 63"/>
                      <a:gd name="T20" fmla="*/ 0 w 32"/>
                      <a:gd name="T21" fmla="*/ 31 h 63"/>
                      <a:gd name="T22" fmla="*/ 0 w 32"/>
                      <a:gd name="T23" fmla="*/ 31 h 63"/>
                      <a:gd name="T24" fmla="*/ 0 w 32"/>
                      <a:gd name="T25" fmla="*/ 31 h 63"/>
                      <a:gd name="T26" fmla="*/ 0 w 32"/>
                      <a:gd name="T27" fmla="*/ 31 h 63"/>
                      <a:gd name="T28" fmla="*/ 0 w 32"/>
                      <a:gd name="T29" fmla="*/ 62 h 63"/>
                      <a:gd name="T30" fmla="*/ 0 w 32"/>
                      <a:gd name="T31" fmla="*/ 62 h 63"/>
                      <a:gd name="T32" fmla="*/ 31 w 32"/>
                      <a:gd name="T33" fmla="*/ 6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62">
                        <a:moveTo>
                          <a:pt x="31" y="62"/>
                        </a:moveTo>
                        <a:lnTo>
                          <a:pt x="31" y="62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4" name="Freeform 28">
                    <a:extLst>
                      <a:ext uri="{FF2B5EF4-FFF2-40B4-BE49-F238E27FC236}">
                        <a16:creationId xmlns:a16="http://schemas.microsoft.com/office/drawing/2014/main" id="{5EB697A8-E953-4531-8F4A-0236C1D5B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59263" y="2571750"/>
                    <a:ext cx="88900" cy="100013"/>
                  </a:xfrm>
                  <a:custGeom>
                    <a:gdLst>
                      <a:gd name="T0" fmla="*/ 186 w 249"/>
                      <a:gd name="T1" fmla="*/ 186 h 280"/>
                      <a:gd name="T2" fmla="*/ 186 w 249"/>
                      <a:gd name="T3" fmla="*/ 186 h 280"/>
                      <a:gd name="T4" fmla="*/ 186 w 249"/>
                      <a:gd name="T5" fmla="*/ 186 h 280"/>
                      <a:gd name="T6" fmla="*/ 217 w 249"/>
                      <a:gd name="T7" fmla="*/ 124 h 280"/>
                      <a:gd name="T8" fmla="*/ 248 w 249"/>
                      <a:gd name="T9" fmla="*/ 124 h 280"/>
                      <a:gd name="T10" fmla="*/ 248 w 249"/>
                      <a:gd name="T11" fmla="*/ 93 h 280"/>
                      <a:gd name="T12" fmla="*/ 248 w 249"/>
                      <a:gd name="T13" fmla="*/ 62 h 280"/>
                      <a:gd name="T14" fmla="*/ 217 w 249"/>
                      <a:gd name="T15" fmla="*/ 0 h 280"/>
                      <a:gd name="T16" fmla="*/ 217 w 249"/>
                      <a:gd name="T17" fmla="*/ 0 h 280"/>
                      <a:gd name="T18" fmla="*/ 217 w 249"/>
                      <a:gd name="T19" fmla="*/ 0 h 280"/>
                      <a:gd name="T20" fmla="*/ 186 w 249"/>
                      <a:gd name="T21" fmla="*/ 0 h 280"/>
                      <a:gd name="T22" fmla="*/ 186 w 249"/>
                      <a:gd name="T23" fmla="*/ 0 h 280"/>
                      <a:gd name="T24" fmla="*/ 155 w 249"/>
                      <a:gd name="T25" fmla="*/ 0 h 280"/>
                      <a:gd name="T26" fmla="*/ 155 w 249"/>
                      <a:gd name="T27" fmla="*/ 0 h 280"/>
                      <a:gd name="T28" fmla="*/ 155 w 249"/>
                      <a:gd name="T29" fmla="*/ 0 h 280"/>
                      <a:gd name="T30" fmla="*/ 155 w 249"/>
                      <a:gd name="T31" fmla="*/ 0 h 280"/>
                      <a:gd name="T32" fmla="*/ 124 w 249"/>
                      <a:gd name="T33" fmla="*/ 0 h 280"/>
                      <a:gd name="T34" fmla="*/ 124 w 249"/>
                      <a:gd name="T35" fmla="*/ 0 h 280"/>
                      <a:gd name="T36" fmla="*/ 93 w 249"/>
                      <a:gd name="T37" fmla="*/ 0 h 280"/>
                      <a:gd name="T38" fmla="*/ 62 w 249"/>
                      <a:gd name="T39" fmla="*/ 0 h 280"/>
                      <a:gd name="T40" fmla="*/ 62 w 249"/>
                      <a:gd name="T41" fmla="*/ 0 h 280"/>
                      <a:gd name="T42" fmla="*/ 62 w 249"/>
                      <a:gd name="T43" fmla="*/ 0 h 280"/>
                      <a:gd name="T44" fmla="*/ 62 w 249"/>
                      <a:gd name="T45" fmla="*/ 31 h 280"/>
                      <a:gd name="T46" fmla="*/ 93 w 249"/>
                      <a:gd name="T47" fmla="*/ 62 h 280"/>
                      <a:gd name="T48" fmla="*/ 93 w 249"/>
                      <a:gd name="T49" fmla="*/ 62 h 280"/>
                      <a:gd name="T50" fmla="*/ 93 w 249"/>
                      <a:gd name="T51" fmla="*/ 93 h 280"/>
                      <a:gd name="T52" fmla="*/ 93 w 249"/>
                      <a:gd name="T53" fmla="*/ 93 h 280"/>
                      <a:gd name="T54" fmla="*/ 62 w 249"/>
                      <a:gd name="T55" fmla="*/ 155 h 280"/>
                      <a:gd name="T56" fmla="*/ 62 w 249"/>
                      <a:gd name="T57" fmla="*/ 155 h 280"/>
                      <a:gd name="T58" fmla="*/ 31 w 249"/>
                      <a:gd name="T59" fmla="*/ 186 h 280"/>
                      <a:gd name="T60" fmla="*/ 0 w 249"/>
                      <a:gd name="T61" fmla="*/ 217 h 280"/>
                      <a:gd name="T62" fmla="*/ 0 w 249"/>
                      <a:gd name="T63" fmla="*/ 248 h 280"/>
                      <a:gd name="T64" fmla="*/ 0 w 249"/>
                      <a:gd name="T65" fmla="*/ 279 h 280"/>
                      <a:gd name="T66" fmla="*/ 0 w 249"/>
                      <a:gd name="T67" fmla="*/ 279 h 280"/>
                      <a:gd name="T68" fmla="*/ 0 w 249"/>
                      <a:gd name="T69" fmla="*/ 279 h 280"/>
                      <a:gd name="T70" fmla="*/ 31 w 249"/>
                      <a:gd name="T71" fmla="*/ 248 h 280"/>
                      <a:gd name="T72" fmla="*/ 31 w 249"/>
                      <a:gd name="T73" fmla="*/ 248 h 280"/>
                      <a:gd name="T74" fmla="*/ 186 w 249"/>
                      <a:gd name="T75" fmla="*/ 248 h 280"/>
                      <a:gd name="T76" fmla="*/ 186 w 249"/>
                      <a:gd name="T77" fmla="*/ 186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49" h="280">
                        <a:moveTo>
                          <a:pt x="186" y="186"/>
                        </a:move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86" y="186"/>
                          <a:pt x="217" y="155"/>
                          <a:pt x="217" y="124"/>
                        </a:cubicBezTo>
                        <a:cubicBezTo>
                          <a:pt x="248" y="124"/>
                          <a:pt x="248" y="124"/>
                          <a:pt x="248" y="124"/>
                        </a:cubicBezTo>
                        <a:lnTo>
                          <a:pt x="248" y="93"/>
                        </a:lnTo>
                        <a:lnTo>
                          <a:pt x="248" y="62"/>
                        </a:lnTo>
                        <a:cubicBezTo>
                          <a:pt x="217" y="31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93" y="31"/>
                          <a:pt x="93" y="62"/>
                          <a:pt x="93" y="62"/>
                        </a:cubicBezTo>
                        <a:lnTo>
                          <a:pt x="93" y="62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93" y="93"/>
                          <a:pt x="93" y="124"/>
                          <a:pt x="62" y="155"/>
                        </a:cubicBezTo>
                        <a:lnTo>
                          <a:pt x="62" y="155"/>
                        </a:lnTo>
                        <a:cubicBezTo>
                          <a:pt x="31" y="155"/>
                          <a:pt x="31" y="155"/>
                          <a:pt x="31" y="186"/>
                        </a:cubicBezTo>
                        <a:lnTo>
                          <a:pt x="0" y="217"/>
                        </a:lnTo>
                        <a:lnTo>
                          <a:pt x="0" y="248"/>
                        </a:lnTo>
                        <a:cubicBezTo>
                          <a:pt x="0" y="248"/>
                          <a:pt x="0" y="248"/>
                          <a:pt x="0" y="279"/>
                        </a:cubicBez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31" y="248"/>
                          <a:pt x="31" y="248"/>
                          <a:pt x="31" y="248"/>
                        </a:cubicBezTo>
                        <a:lnTo>
                          <a:pt x="31" y="248"/>
                        </a:lnTo>
                        <a:cubicBezTo>
                          <a:pt x="186" y="248"/>
                          <a:pt x="186" y="248"/>
                          <a:pt x="186" y="248"/>
                        </a:cubicBezTo>
                        <a:cubicBezTo>
                          <a:pt x="186" y="217"/>
                          <a:pt x="186" y="217"/>
                          <a:pt x="186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5" name="Freeform 29">
                    <a:extLst>
                      <a:ext uri="{FF2B5EF4-FFF2-40B4-BE49-F238E27FC236}">
                        <a16:creationId xmlns:a16="http://schemas.microsoft.com/office/drawing/2014/main" id="{63ED3CE0-F5F5-4F97-9CD1-94E13F99E7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59250" y="1925638"/>
                    <a:ext cx="201613" cy="212725"/>
                  </a:xfrm>
                  <a:custGeom>
                    <a:gdLst>
                      <a:gd name="T0" fmla="*/ 434 w 559"/>
                      <a:gd name="T1" fmla="*/ 93 h 590"/>
                      <a:gd name="T2" fmla="*/ 496 w 559"/>
                      <a:gd name="T3" fmla="*/ 185 h 590"/>
                      <a:gd name="T4" fmla="*/ 496 w 559"/>
                      <a:gd name="T5" fmla="*/ 185 h 590"/>
                      <a:gd name="T6" fmla="*/ 527 w 559"/>
                      <a:gd name="T7" fmla="*/ 185 h 590"/>
                      <a:gd name="T8" fmla="*/ 527 w 559"/>
                      <a:gd name="T9" fmla="*/ 124 h 590"/>
                      <a:gd name="T10" fmla="*/ 496 w 559"/>
                      <a:gd name="T11" fmla="*/ 61 h 590"/>
                      <a:gd name="T12" fmla="*/ 496 w 559"/>
                      <a:gd name="T13" fmla="*/ 30 h 590"/>
                      <a:gd name="T14" fmla="*/ 465 w 559"/>
                      <a:gd name="T15" fmla="*/ 30 h 590"/>
                      <a:gd name="T16" fmla="*/ 403 w 559"/>
                      <a:gd name="T17" fmla="*/ 30 h 590"/>
                      <a:gd name="T18" fmla="*/ 341 w 559"/>
                      <a:gd name="T19" fmla="*/ 0 h 590"/>
                      <a:gd name="T20" fmla="*/ 310 w 559"/>
                      <a:gd name="T21" fmla="*/ 30 h 590"/>
                      <a:gd name="T22" fmla="*/ 217 w 559"/>
                      <a:gd name="T23" fmla="*/ 61 h 590"/>
                      <a:gd name="T24" fmla="*/ 62 w 559"/>
                      <a:gd name="T25" fmla="*/ 30 h 590"/>
                      <a:gd name="T26" fmla="*/ 62 w 559"/>
                      <a:gd name="T27" fmla="*/ 30 h 590"/>
                      <a:gd name="T28" fmla="*/ 31 w 559"/>
                      <a:gd name="T29" fmla="*/ 30 h 590"/>
                      <a:gd name="T30" fmla="*/ 31 w 559"/>
                      <a:gd name="T31" fmla="*/ 30 h 590"/>
                      <a:gd name="T32" fmla="*/ 31 w 559"/>
                      <a:gd name="T33" fmla="*/ 93 h 590"/>
                      <a:gd name="T34" fmla="*/ 0 w 559"/>
                      <a:gd name="T35" fmla="*/ 93 h 590"/>
                      <a:gd name="T36" fmla="*/ 31 w 559"/>
                      <a:gd name="T37" fmla="*/ 124 h 590"/>
                      <a:gd name="T38" fmla="*/ 31 w 559"/>
                      <a:gd name="T39" fmla="*/ 185 h 590"/>
                      <a:gd name="T40" fmla="*/ 31 w 559"/>
                      <a:gd name="T41" fmla="*/ 341 h 590"/>
                      <a:gd name="T42" fmla="*/ 341 w 559"/>
                      <a:gd name="T43" fmla="*/ 589 h 590"/>
                      <a:gd name="T44" fmla="*/ 372 w 559"/>
                      <a:gd name="T45" fmla="*/ 557 h 590"/>
                      <a:gd name="T46" fmla="*/ 403 w 559"/>
                      <a:gd name="T47" fmla="*/ 589 h 590"/>
                      <a:gd name="T48" fmla="*/ 496 w 559"/>
                      <a:gd name="T49" fmla="*/ 589 h 590"/>
                      <a:gd name="T50" fmla="*/ 527 w 559"/>
                      <a:gd name="T51" fmla="*/ 557 h 590"/>
                      <a:gd name="T52" fmla="*/ 527 w 559"/>
                      <a:gd name="T53" fmla="*/ 557 h 590"/>
                      <a:gd name="T54" fmla="*/ 558 w 559"/>
                      <a:gd name="T55" fmla="*/ 526 h 590"/>
                      <a:gd name="T56" fmla="*/ 558 w 559"/>
                      <a:gd name="T57" fmla="*/ 526 h 590"/>
                      <a:gd name="T58" fmla="*/ 465 w 559"/>
                      <a:gd name="T59" fmla="*/ 309 h 590"/>
                      <a:gd name="T60" fmla="*/ 465 w 559"/>
                      <a:gd name="T61" fmla="*/ 217 h 590"/>
                      <a:gd name="T62" fmla="*/ 372 w 559"/>
                      <a:gd name="T63" fmla="*/ 154 h 590"/>
                      <a:gd name="T64" fmla="*/ 434 w 559"/>
                      <a:gd name="T65" fmla="*/ 93 h 59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59" h="590">
                        <a:moveTo>
                          <a:pt x="434" y="93"/>
                        </a:moveTo>
                        <a:lnTo>
                          <a:pt x="434" y="93"/>
                        </a:lnTo>
                        <a:cubicBezTo>
                          <a:pt x="434" y="93"/>
                          <a:pt x="465" y="124"/>
                          <a:pt x="465" y="154"/>
                        </a:cubicBezTo>
                        <a:cubicBezTo>
                          <a:pt x="465" y="185"/>
                          <a:pt x="496" y="185"/>
                          <a:pt x="496" y="185"/>
                        </a:cubicBezTo>
                        <a:lnTo>
                          <a:pt x="496" y="185"/>
                        </a:lnTo>
                        <a:lnTo>
                          <a:pt x="496" y="185"/>
                        </a:lnTo>
                        <a:lnTo>
                          <a:pt x="496" y="185"/>
                        </a:lnTo>
                        <a:lnTo>
                          <a:pt x="527" y="185"/>
                        </a:lnTo>
                        <a:cubicBezTo>
                          <a:pt x="527" y="154"/>
                          <a:pt x="527" y="154"/>
                          <a:pt x="527" y="124"/>
                        </a:cubicBezTo>
                        <a:lnTo>
                          <a:pt x="527" y="124"/>
                        </a:lnTo>
                        <a:cubicBezTo>
                          <a:pt x="527" y="93"/>
                          <a:pt x="527" y="93"/>
                          <a:pt x="527" y="93"/>
                        </a:cubicBezTo>
                        <a:cubicBezTo>
                          <a:pt x="496" y="93"/>
                          <a:pt x="496" y="61"/>
                          <a:pt x="496" y="61"/>
                        </a:cubicBezTo>
                        <a:cubicBezTo>
                          <a:pt x="496" y="61"/>
                          <a:pt x="496" y="61"/>
                          <a:pt x="496" y="30"/>
                        </a:cubicBezTo>
                        <a:lnTo>
                          <a:pt x="496" y="30"/>
                        </a:lnTo>
                        <a:lnTo>
                          <a:pt x="496" y="30"/>
                        </a:lnTo>
                        <a:lnTo>
                          <a:pt x="465" y="30"/>
                        </a:lnTo>
                        <a:lnTo>
                          <a:pt x="465" y="30"/>
                        </a:lnTo>
                        <a:cubicBezTo>
                          <a:pt x="434" y="30"/>
                          <a:pt x="403" y="30"/>
                          <a:pt x="403" y="30"/>
                        </a:cubicBezTo>
                        <a:lnTo>
                          <a:pt x="372" y="30"/>
                        </a:lnTo>
                        <a:cubicBezTo>
                          <a:pt x="372" y="30"/>
                          <a:pt x="341" y="30"/>
                          <a:pt x="341" y="0"/>
                        </a:cubicBezTo>
                        <a:lnTo>
                          <a:pt x="341" y="0"/>
                        </a:lnTo>
                        <a:cubicBezTo>
                          <a:pt x="341" y="0"/>
                          <a:pt x="341" y="30"/>
                          <a:pt x="310" y="30"/>
                        </a:cubicBezTo>
                        <a:lnTo>
                          <a:pt x="310" y="30"/>
                        </a:lnTo>
                        <a:cubicBezTo>
                          <a:pt x="279" y="30"/>
                          <a:pt x="248" y="61"/>
                          <a:pt x="217" y="61"/>
                        </a:cubicBezTo>
                        <a:lnTo>
                          <a:pt x="217" y="61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cubicBezTo>
                          <a:pt x="31" y="61"/>
                          <a:pt x="31" y="61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0" y="93"/>
                          <a:pt x="31" y="93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54"/>
                          <a:pt x="31" y="154"/>
                          <a:pt x="31" y="185"/>
                        </a:cubicBezTo>
                        <a:lnTo>
                          <a:pt x="31" y="185"/>
                        </a:lnTo>
                        <a:cubicBezTo>
                          <a:pt x="31" y="217"/>
                          <a:pt x="31" y="248"/>
                          <a:pt x="31" y="341"/>
                        </a:cubicBezTo>
                        <a:cubicBezTo>
                          <a:pt x="31" y="433"/>
                          <a:pt x="31" y="526"/>
                          <a:pt x="31" y="589"/>
                        </a:cubicBezTo>
                        <a:cubicBezTo>
                          <a:pt x="341" y="589"/>
                          <a:pt x="341" y="589"/>
                          <a:pt x="341" y="589"/>
                        </a:cubicBezTo>
                        <a:cubicBezTo>
                          <a:pt x="341" y="557"/>
                          <a:pt x="341" y="557"/>
                          <a:pt x="372" y="557"/>
                        </a:cubicBezTo>
                        <a:lnTo>
                          <a:pt x="372" y="557"/>
                        </a:lnTo>
                        <a:lnTo>
                          <a:pt x="372" y="557"/>
                        </a:lnTo>
                        <a:cubicBezTo>
                          <a:pt x="372" y="557"/>
                          <a:pt x="372" y="589"/>
                          <a:pt x="403" y="589"/>
                        </a:cubicBezTo>
                        <a:cubicBezTo>
                          <a:pt x="496" y="589"/>
                          <a:pt x="496" y="589"/>
                          <a:pt x="496" y="589"/>
                        </a:cubicBezTo>
                        <a:lnTo>
                          <a:pt x="496" y="589"/>
                        </a:lnTo>
                        <a:lnTo>
                          <a:pt x="496" y="589"/>
                        </a:lnTo>
                        <a:cubicBezTo>
                          <a:pt x="496" y="557"/>
                          <a:pt x="496" y="557"/>
                          <a:pt x="527" y="557"/>
                        </a:cubicBezTo>
                        <a:lnTo>
                          <a:pt x="527" y="557"/>
                        </a:lnTo>
                        <a:lnTo>
                          <a:pt x="527" y="557"/>
                        </a:lnTo>
                        <a:cubicBezTo>
                          <a:pt x="527" y="557"/>
                          <a:pt x="527" y="557"/>
                          <a:pt x="527" y="526"/>
                        </a:cubicBezTo>
                        <a:cubicBezTo>
                          <a:pt x="527" y="526"/>
                          <a:pt x="527" y="526"/>
                          <a:pt x="558" y="526"/>
                        </a:cubicBezTo>
                        <a:lnTo>
                          <a:pt x="558" y="526"/>
                        </a:lnTo>
                        <a:lnTo>
                          <a:pt x="558" y="526"/>
                        </a:lnTo>
                        <a:cubicBezTo>
                          <a:pt x="527" y="465"/>
                          <a:pt x="496" y="372"/>
                          <a:pt x="496" y="372"/>
                        </a:cubicBezTo>
                        <a:cubicBezTo>
                          <a:pt x="496" y="341"/>
                          <a:pt x="496" y="341"/>
                          <a:pt x="465" y="309"/>
                        </a:cubicBezTo>
                        <a:lnTo>
                          <a:pt x="465" y="309"/>
                        </a:lnTo>
                        <a:cubicBezTo>
                          <a:pt x="465" y="278"/>
                          <a:pt x="465" y="248"/>
                          <a:pt x="465" y="217"/>
                        </a:cubicBezTo>
                        <a:cubicBezTo>
                          <a:pt x="434" y="217"/>
                          <a:pt x="403" y="185"/>
                          <a:pt x="403" y="154"/>
                        </a:cubicBezTo>
                        <a:cubicBezTo>
                          <a:pt x="372" y="154"/>
                          <a:pt x="372" y="154"/>
                          <a:pt x="372" y="154"/>
                        </a:cubicBezTo>
                        <a:cubicBezTo>
                          <a:pt x="403" y="30"/>
                          <a:pt x="403" y="30"/>
                          <a:pt x="403" y="30"/>
                        </a:cubicBezTo>
                        <a:lnTo>
                          <a:pt x="434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6" name="Freeform 30">
                    <a:extLst>
                      <a:ext uri="{FF2B5EF4-FFF2-40B4-BE49-F238E27FC236}">
                        <a16:creationId xmlns:a16="http://schemas.microsoft.com/office/drawing/2014/main" id="{0A6F2C9D-29D1-4B5F-B328-EF797598B7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59213" y="1903413"/>
                    <a:ext cx="290512" cy="279400"/>
                  </a:xfrm>
                  <a:custGeom>
                    <a:gdLst>
                      <a:gd name="T0" fmla="*/ 804 w 805"/>
                      <a:gd name="T1" fmla="*/ 187 h 777"/>
                      <a:gd name="T2" fmla="*/ 804 w 805"/>
                      <a:gd name="T3" fmla="*/ 156 h 777"/>
                      <a:gd name="T4" fmla="*/ 804 w 805"/>
                      <a:gd name="T5" fmla="*/ 124 h 777"/>
                      <a:gd name="T6" fmla="*/ 804 w 805"/>
                      <a:gd name="T7" fmla="*/ 93 h 777"/>
                      <a:gd name="T8" fmla="*/ 804 w 805"/>
                      <a:gd name="T9" fmla="*/ 93 h 777"/>
                      <a:gd name="T10" fmla="*/ 774 w 805"/>
                      <a:gd name="T11" fmla="*/ 32 h 777"/>
                      <a:gd name="T12" fmla="*/ 743 w 805"/>
                      <a:gd name="T13" fmla="*/ 32 h 777"/>
                      <a:gd name="T14" fmla="*/ 712 w 805"/>
                      <a:gd name="T15" fmla="*/ 0 h 777"/>
                      <a:gd name="T16" fmla="*/ 650 w 805"/>
                      <a:gd name="T17" fmla="*/ 0 h 777"/>
                      <a:gd name="T18" fmla="*/ 588 w 805"/>
                      <a:gd name="T19" fmla="*/ 32 h 777"/>
                      <a:gd name="T20" fmla="*/ 588 w 805"/>
                      <a:gd name="T21" fmla="*/ 63 h 777"/>
                      <a:gd name="T22" fmla="*/ 495 w 805"/>
                      <a:gd name="T23" fmla="*/ 156 h 777"/>
                      <a:gd name="T24" fmla="*/ 433 w 805"/>
                      <a:gd name="T25" fmla="*/ 124 h 777"/>
                      <a:gd name="T26" fmla="*/ 371 w 805"/>
                      <a:gd name="T27" fmla="*/ 93 h 777"/>
                      <a:gd name="T28" fmla="*/ 309 w 805"/>
                      <a:gd name="T29" fmla="*/ 63 h 777"/>
                      <a:gd name="T30" fmla="*/ 278 w 805"/>
                      <a:gd name="T31" fmla="*/ 32 h 777"/>
                      <a:gd name="T32" fmla="*/ 278 w 805"/>
                      <a:gd name="T33" fmla="*/ 32 h 777"/>
                      <a:gd name="T34" fmla="*/ 247 w 805"/>
                      <a:gd name="T35" fmla="*/ 0 h 777"/>
                      <a:gd name="T36" fmla="*/ 216 w 805"/>
                      <a:gd name="T37" fmla="*/ 0 h 777"/>
                      <a:gd name="T38" fmla="*/ 185 w 805"/>
                      <a:gd name="T39" fmla="*/ 0 h 777"/>
                      <a:gd name="T40" fmla="*/ 154 w 805"/>
                      <a:gd name="T41" fmla="*/ 0 h 777"/>
                      <a:gd name="T42" fmla="*/ 123 w 805"/>
                      <a:gd name="T43" fmla="*/ 0 h 777"/>
                      <a:gd name="T44" fmla="*/ 31 w 805"/>
                      <a:gd name="T45" fmla="*/ 63 h 777"/>
                      <a:gd name="T46" fmla="*/ 31 w 805"/>
                      <a:gd name="T47" fmla="*/ 93 h 777"/>
                      <a:gd name="T48" fmla="*/ 31 w 805"/>
                      <a:gd name="T49" fmla="*/ 124 h 777"/>
                      <a:gd name="T50" fmla="*/ 31 w 805"/>
                      <a:gd name="T51" fmla="*/ 187 h 777"/>
                      <a:gd name="T52" fmla="*/ 31 w 805"/>
                      <a:gd name="T53" fmla="*/ 187 h 777"/>
                      <a:gd name="T54" fmla="*/ 31 w 805"/>
                      <a:gd name="T55" fmla="*/ 248 h 777"/>
                      <a:gd name="T56" fmla="*/ 31 w 805"/>
                      <a:gd name="T57" fmla="*/ 311 h 777"/>
                      <a:gd name="T58" fmla="*/ 31 w 805"/>
                      <a:gd name="T59" fmla="*/ 341 h 777"/>
                      <a:gd name="T60" fmla="*/ 31 w 805"/>
                      <a:gd name="T61" fmla="*/ 372 h 777"/>
                      <a:gd name="T62" fmla="*/ 31 w 805"/>
                      <a:gd name="T63" fmla="*/ 372 h 777"/>
                      <a:gd name="T64" fmla="*/ 0 w 805"/>
                      <a:gd name="T65" fmla="*/ 404 h 777"/>
                      <a:gd name="T66" fmla="*/ 31 w 805"/>
                      <a:gd name="T67" fmla="*/ 465 h 777"/>
                      <a:gd name="T68" fmla="*/ 63 w 805"/>
                      <a:gd name="T69" fmla="*/ 465 h 777"/>
                      <a:gd name="T70" fmla="*/ 123 w 805"/>
                      <a:gd name="T71" fmla="*/ 496 h 777"/>
                      <a:gd name="T72" fmla="*/ 216 w 805"/>
                      <a:gd name="T73" fmla="*/ 558 h 777"/>
                      <a:gd name="T74" fmla="*/ 278 w 805"/>
                      <a:gd name="T75" fmla="*/ 589 h 777"/>
                      <a:gd name="T76" fmla="*/ 278 w 805"/>
                      <a:gd name="T77" fmla="*/ 589 h 777"/>
                      <a:gd name="T78" fmla="*/ 309 w 805"/>
                      <a:gd name="T79" fmla="*/ 558 h 777"/>
                      <a:gd name="T80" fmla="*/ 340 w 805"/>
                      <a:gd name="T81" fmla="*/ 528 h 777"/>
                      <a:gd name="T82" fmla="*/ 743 w 805"/>
                      <a:gd name="T83" fmla="*/ 776 h 777"/>
                      <a:gd name="T84" fmla="*/ 804 w 805"/>
                      <a:gd name="T85" fmla="*/ 682 h 777"/>
                      <a:gd name="T86" fmla="*/ 804 w 805"/>
                      <a:gd name="T87" fmla="*/ 404 h 777"/>
                      <a:gd name="T88" fmla="*/ 804 w 805"/>
                      <a:gd name="T89" fmla="*/ 248 h 777"/>
                      <a:gd name="T90" fmla="*/ 804 w 805"/>
                      <a:gd name="T91" fmla="*/ 187 h 7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05" h="777">
                        <a:moveTo>
                          <a:pt x="804" y="187"/>
                        </a:moveTo>
                        <a:lnTo>
                          <a:pt x="804" y="187"/>
                        </a:lnTo>
                        <a:lnTo>
                          <a:pt x="804" y="187"/>
                        </a:lnTo>
                        <a:cubicBezTo>
                          <a:pt x="804" y="187"/>
                          <a:pt x="804" y="187"/>
                          <a:pt x="804" y="156"/>
                        </a:cubicBezTo>
                        <a:cubicBezTo>
                          <a:pt x="804" y="156"/>
                          <a:pt x="804" y="156"/>
                          <a:pt x="804" y="124"/>
                        </a:cubicBezTo>
                        <a:lnTo>
                          <a:pt x="804" y="124"/>
                        </a:lnTo>
                        <a:lnTo>
                          <a:pt x="804" y="93"/>
                        </a:lnTo>
                        <a:lnTo>
                          <a:pt x="804" y="93"/>
                        </a:lnTo>
                        <a:lnTo>
                          <a:pt x="804" y="93"/>
                        </a:lnTo>
                        <a:lnTo>
                          <a:pt x="804" y="93"/>
                        </a:lnTo>
                        <a:cubicBezTo>
                          <a:pt x="804" y="63"/>
                          <a:pt x="804" y="63"/>
                          <a:pt x="804" y="63"/>
                        </a:cubicBezTo>
                        <a:cubicBezTo>
                          <a:pt x="804" y="63"/>
                          <a:pt x="774" y="63"/>
                          <a:pt x="774" y="32"/>
                        </a:cubicBezTo>
                        <a:cubicBezTo>
                          <a:pt x="774" y="32"/>
                          <a:pt x="774" y="32"/>
                          <a:pt x="743" y="32"/>
                        </a:cubicBezTo>
                        <a:lnTo>
                          <a:pt x="743" y="32"/>
                        </a:lnTo>
                        <a:cubicBezTo>
                          <a:pt x="743" y="32"/>
                          <a:pt x="712" y="32"/>
                          <a:pt x="712" y="0"/>
                        </a:cubicBezTo>
                        <a:lnTo>
                          <a:pt x="712" y="0"/>
                        </a:lnTo>
                        <a:lnTo>
                          <a:pt x="681" y="0"/>
                        </a:lnTo>
                        <a:lnTo>
                          <a:pt x="650" y="0"/>
                        </a:lnTo>
                        <a:cubicBezTo>
                          <a:pt x="650" y="0"/>
                          <a:pt x="588" y="0"/>
                          <a:pt x="588" y="32"/>
                        </a:cubicBezTo>
                        <a:lnTo>
                          <a:pt x="588" y="32"/>
                        </a:lnTo>
                        <a:cubicBezTo>
                          <a:pt x="588" y="32"/>
                          <a:pt x="588" y="32"/>
                          <a:pt x="588" y="63"/>
                        </a:cubicBezTo>
                        <a:lnTo>
                          <a:pt x="588" y="63"/>
                        </a:lnTo>
                        <a:cubicBezTo>
                          <a:pt x="588" y="93"/>
                          <a:pt x="557" y="156"/>
                          <a:pt x="526" y="156"/>
                        </a:cubicBezTo>
                        <a:cubicBezTo>
                          <a:pt x="526" y="156"/>
                          <a:pt x="526" y="156"/>
                          <a:pt x="495" y="156"/>
                        </a:cubicBezTo>
                        <a:lnTo>
                          <a:pt x="495" y="156"/>
                        </a:lnTo>
                        <a:cubicBezTo>
                          <a:pt x="495" y="156"/>
                          <a:pt x="464" y="156"/>
                          <a:pt x="433" y="124"/>
                        </a:cubicBezTo>
                        <a:lnTo>
                          <a:pt x="433" y="124"/>
                        </a:lnTo>
                        <a:cubicBezTo>
                          <a:pt x="402" y="93"/>
                          <a:pt x="402" y="93"/>
                          <a:pt x="371" y="93"/>
                        </a:cubicBezTo>
                        <a:lnTo>
                          <a:pt x="371" y="93"/>
                        </a:lnTo>
                        <a:cubicBezTo>
                          <a:pt x="340" y="93"/>
                          <a:pt x="309" y="93"/>
                          <a:pt x="309" y="63"/>
                        </a:cubicBezTo>
                        <a:lnTo>
                          <a:pt x="309" y="63"/>
                        </a:lnTo>
                        <a:lnTo>
                          <a:pt x="278" y="32"/>
                        </a:lnTo>
                        <a:lnTo>
                          <a:pt x="278" y="32"/>
                        </a:lnTo>
                        <a:lnTo>
                          <a:pt x="278" y="32"/>
                        </a:lnTo>
                        <a:lnTo>
                          <a:pt x="247" y="0"/>
                        </a:lnTo>
                        <a:lnTo>
                          <a:pt x="247" y="0"/>
                        </a:lnTo>
                        <a:cubicBezTo>
                          <a:pt x="216" y="0"/>
                          <a:pt x="216" y="0"/>
                          <a:pt x="216" y="0"/>
                        </a:cubicBezTo>
                        <a:lnTo>
                          <a:pt x="216" y="0"/>
                        </a:lnTo>
                        <a:lnTo>
                          <a:pt x="216" y="0"/>
                        </a:lnTo>
                        <a:cubicBezTo>
                          <a:pt x="185" y="0"/>
                          <a:pt x="185" y="0"/>
                          <a:pt x="185" y="0"/>
                        </a:cubicBezTo>
                        <a:lnTo>
                          <a:pt x="185" y="0"/>
                        </a:lnTo>
                        <a:cubicBezTo>
                          <a:pt x="154" y="0"/>
                          <a:pt x="154" y="0"/>
                          <a:pt x="154" y="0"/>
                        </a:cubicBezTo>
                        <a:cubicBezTo>
                          <a:pt x="123" y="0"/>
                          <a:pt x="123" y="0"/>
                          <a:pt x="123" y="0"/>
                        </a:cubicBezTo>
                        <a:lnTo>
                          <a:pt x="123" y="0"/>
                        </a:lnTo>
                        <a:cubicBezTo>
                          <a:pt x="123" y="32"/>
                          <a:pt x="92" y="32"/>
                          <a:pt x="92" y="32"/>
                        </a:cubicBezTo>
                        <a:cubicBezTo>
                          <a:pt x="62" y="32"/>
                          <a:pt x="63" y="63"/>
                          <a:pt x="31" y="63"/>
                        </a:cubicBezTo>
                        <a:cubicBezTo>
                          <a:pt x="31" y="63"/>
                          <a:pt x="31" y="6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56"/>
                          <a:pt x="31" y="156"/>
                          <a:pt x="0" y="156"/>
                        </a:cubicBezTo>
                        <a:lnTo>
                          <a:pt x="31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48"/>
                        </a:lnTo>
                        <a:lnTo>
                          <a:pt x="31" y="280"/>
                        </a:lnTo>
                        <a:cubicBezTo>
                          <a:pt x="31" y="311"/>
                          <a:pt x="31" y="311"/>
                          <a:pt x="31" y="311"/>
                        </a:cubicBezTo>
                        <a:lnTo>
                          <a:pt x="31" y="311"/>
                        </a:lnTo>
                        <a:cubicBezTo>
                          <a:pt x="31" y="311"/>
                          <a:pt x="31" y="311"/>
                          <a:pt x="31" y="341"/>
                        </a:cubicBezTo>
                        <a:cubicBezTo>
                          <a:pt x="31" y="341"/>
                          <a:pt x="31" y="341"/>
                          <a:pt x="31" y="372"/>
                        </a:cubicBez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cubicBezTo>
                          <a:pt x="31" y="372"/>
                          <a:pt x="31" y="404"/>
                          <a:pt x="0" y="404"/>
                        </a:cubicBezTo>
                        <a:cubicBezTo>
                          <a:pt x="31" y="404"/>
                          <a:pt x="31" y="404"/>
                          <a:pt x="31" y="435"/>
                        </a:cubicBezTo>
                        <a:cubicBezTo>
                          <a:pt x="31" y="435"/>
                          <a:pt x="31" y="435"/>
                          <a:pt x="31" y="465"/>
                        </a:cubicBezTo>
                        <a:lnTo>
                          <a:pt x="31" y="465"/>
                        </a:lnTo>
                        <a:lnTo>
                          <a:pt x="63" y="465"/>
                        </a:lnTo>
                        <a:cubicBezTo>
                          <a:pt x="63" y="465"/>
                          <a:pt x="92" y="496"/>
                          <a:pt x="123" y="496"/>
                        </a:cubicBezTo>
                        <a:lnTo>
                          <a:pt x="123" y="496"/>
                        </a:lnTo>
                        <a:cubicBezTo>
                          <a:pt x="123" y="496"/>
                          <a:pt x="123" y="528"/>
                          <a:pt x="154" y="558"/>
                        </a:cubicBezTo>
                        <a:cubicBezTo>
                          <a:pt x="185" y="558"/>
                          <a:pt x="185" y="558"/>
                          <a:pt x="216" y="558"/>
                        </a:cubicBezTo>
                        <a:lnTo>
                          <a:pt x="247" y="589"/>
                        </a:lnTo>
                        <a:cubicBezTo>
                          <a:pt x="247" y="589"/>
                          <a:pt x="247" y="589"/>
                          <a:pt x="278" y="589"/>
                        </a:cubicBezTo>
                        <a:lnTo>
                          <a:pt x="278" y="589"/>
                        </a:lnTo>
                        <a:lnTo>
                          <a:pt x="278" y="589"/>
                        </a:lnTo>
                        <a:lnTo>
                          <a:pt x="278" y="589"/>
                        </a:lnTo>
                        <a:cubicBezTo>
                          <a:pt x="278" y="558"/>
                          <a:pt x="278" y="558"/>
                          <a:pt x="309" y="558"/>
                        </a:cubicBezTo>
                        <a:lnTo>
                          <a:pt x="340" y="558"/>
                        </a:lnTo>
                        <a:cubicBezTo>
                          <a:pt x="340" y="528"/>
                          <a:pt x="340" y="528"/>
                          <a:pt x="340" y="528"/>
                        </a:cubicBezTo>
                        <a:cubicBezTo>
                          <a:pt x="743" y="776"/>
                          <a:pt x="743" y="776"/>
                          <a:pt x="743" y="776"/>
                        </a:cubicBezTo>
                        <a:lnTo>
                          <a:pt x="743" y="776"/>
                        </a:lnTo>
                        <a:cubicBezTo>
                          <a:pt x="804" y="776"/>
                          <a:pt x="804" y="776"/>
                          <a:pt x="804" y="776"/>
                        </a:cubicBezTo>
                        <a:cubicBezTo>
                          <a:pt x="804" y="744"/>
                          <a:pt x="804" y="713"/>
                          <a:pt x="804" y="682"/>
                        </a:cubicBezTo>
                        <a:lnTo>
                          <a:pt x="804" y="682"/>
                        </a:lnTo>
                        <a:cubicBezTo>
                          <a:pt x="804" y="589"/>
                          <a:pt x="804" y="496"/>
                          <a:pt x="804" y="404"/>
                        </a:cubicBezTo>
                        <a:cubicBezTo>
                          <a:pt x="804" y="311"/>
                          <a:pt x="804" y="280"/>
                          <a:pt x="804" y="248"/>
                        </a:cubicBezTo>
                        <a:lnTo>
                          <a:pt x="804" y="248"/>
                        </a:lnTo>
                        <a:cubicBezTo>
                          <a:pt x="804" y="217"/>
                          <a:pt x="804" y="217"/>
                          <a:pt x="804" y="217"/>
                        </a:cubicBezTo>
                        <a:lnTo>
                          <a:pt x="804" y="18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7" name="Freeform 31">
                    <a:extLst>
                      <a:ext uri="{FF2B5EF4-FFF2-40B4-BE49-F238E27FC236}">
                        <a16:creationId xmlns:a16="http://schemas.microsoft.com/office/drawing/2014/main" id="{18C2C990-0D08-4FA5-84B6-A6AED84073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138363"/>
                    <a:ext cx="301625" cy="423862"/>
                  </a:xfrm>
                  <a:custGeom>
                    <a:gdLst>
                      <a:gd name="T0" fmla="*/ 651 w 838"/>
                      <a:gd name="T1" fmla="*/ 1083 h 1177"/>
                      <a:gd name="T2" fmla="*/ 651 w 838"/>
                      <a:gd name="T3" fmla="*/ 1083 h 1177"/>
                      <a:gd name="T4" fmla="*/ 682 w 838"/>
                      <a:gd name="T5" fmla="*/ 1083 h 1177"/>
                      <a:gd name="T6" fmla="*/ 651 w 838"/>
                      <a:gd name="T7" fmla="*/ 1052 h 1177"/>
                      <a:gd name="T8" fmla="*/ 651 w 838"/>
                      <a:gd name="T9" fmla="*/ 1021 h 1177"/>
                      <a:gd name="T10" fmla="*/ 620 w 838"/>
                      <a:gd name="T11" fmla="*/ 959 h 1177"/>
                      <a:gd name="T12" fmla="*/ 589 w 838"/>
                      <a:gd name="T13" fmla="*/ 959 h 1177"/>
                      <a:gd name="T14" fmla="*/ 558 w 838"/>
                      <a:gd name="T15" fmla="*/ 928 h 1177"/>
                      <a:gd name="T16" fmla="*/ 558 w 838"/>
                      <a:gd name="T17" fmla="*/ 867 h 1177"/>
                      <a:gd name="T18" fmla="*/ 589 w 838"/>
                      <a:gd name="T19" fmla="*/ 835 h 1177"/>
                      <a:gd name="T20" fmla="*/ 620 w 838"/>
                      <a:gd name="T21" fmla="*/ 835 h 1177"/>
                      <a:gd name="T22" fmla="*/ 620 w 838"/>
                      <a:gd name="T23" fmla="*/ 773 h 1177"/>
                      <a:gd name="T24" fmla="*/ 620 w 838"/>
                      <a:gd name="T25" fmla="*/ 743 h 1177"/>
                      <a:gd name="T26" fmla="*/ 651 w 838"/>
                      <a:gd name="T27" fmla="*/ 711 h 1177"/>
                      <a:gd name="T28" fmla="*/ 682 w 838"/>
                      <a:gd name="T29" fmla="*/ 619 h 1177"/>
                      <a:gd name="T30" fmla="*/ 713 w 838"/>
                      <a:gd name="T31" fmla="*/ 587 h 1177"/>
                      <a:gd name="T32" fmla="*/ 744 w 838"/>
                      <a:gd name="T33" fmla="*/ 495 h 1177"/>
                      <a:gd name="T34" fmla="*/ 744 w 838"/>
                      <a:gd name="T35" fmla="*/ 402 h 1177"/>
                      <a:gd name="T36" fmla="*/ 775 w 838"/>
                      <a:gd name="T37" fmla="*/ 372 h 1177"/>
                      <a:gd name="T38" fmla="*/ 775 w 838"/>
                      <a:gd name="T39" fmla="*/ 340 h 1177"/>
                      <a:gd name="T40" fmla="*/ 837 w 838"/>
                      <a:gd name="T41" fmla="*/ 278 h 1177"/>
                      <a:gd name="T42" fmla="*/ 775 w 838"/>
                      <a:gd name="T43" fmla="*/ 124 h 1177"/>
                      <a:gd name="T44" fmla="*/ 775 w 838"/>
                      <a:gd name="T45" fmla="*/ 61 h 1177"/>
                      <a:gd name="T46" fmla="*/ 775 w 838"/>
                      <a:gd name="T47" fmla="*/ 30 h 1177"/>
                      <a:gd name="T48" fmla="*/ 713 w 838"/>
                      <a:gd name="T49" fmla="*/ 0 h 1177"/>
                      <a:gd name="T50" fmla="*/ 682 w 838"/>
                      <a:gd name="T51" fmla="*/ 0 h 1177"/>
                      <a:gd name="T52" fmla="*/ 651 w 838"/>
                      <a:gd name="T53" fmla="*/ 30 h 1177"/>
                      <a:gd name="T54" fmla="*/ 651 w 838"/>
                      <a:gd name="T55" fmla="*/ 61 h 1177"/>
                      <a:gd name="T56" fmla="*/ 620 w 838"/>
                      <a:gd name="T57" fmla="*/ 61 h 1177"/>
                      <a:gd name="T58" fmla="*/ 589 w 838"/>
                      <a:gd name="T59" fmla="*/ 61 h 1177"/>
                      <a:gd name="T60" fmla="*/ 496 w 838"/>
                      <a:gd name="T61" fmla="*/ 61 h 1177"/>
                      <a:gd name="T62" fmla="*/ 155 w 838"/>
                      <a:gd name="T63" fmla="*/ 185 h 1177"/>
                      <a:gd name="T64" fmla="*/ 31 w 838"/>
                      <a:gd name="T65" fmla="*/ 433 h 1177"/>
                      <a:gd name="T66" fmla="*/ 0 w 838"/>
                      <a:gd name="T67" fmla="*/ 525 h 1177"/>
                      <a:gd name="T68" fmla="*/ 0 w 838"/>
                      <a:gd name="T69" fmla="*/ 525 h 1177"/>
                      <a:gd name="T70" fmla="*/ 0 w 838"/>
                      <a:gd name="T71" fmla="*/ 556 h 1177"/>
                      <a:gd name="T72" fmla="*/ 0 w 838"/>
                      <a:gd name="T73" fmla="*/ 619 h 1177"/>
                      <a:gd name="T74" fmla="*/ 31 w 838"/>
                      <a:gd name="T75" fmla="*/ 649 h 1177"/>
                      <a:gd name="T76" fmla="*/ 31 w 838"/>
                      <a:gd name="T77" fmla="*/ 649 h 1177"/>
                      <a:gd name="T78" fmla="*/ 31 w 838"/>
                      <a:gd name="T79" fmla="*/ 680 h 1177"/>
                      <a:gd name="T80" fmla="*/ 62 w 838"/>
                      <a:gd name="T81" fmla="*/ 743 h 1177"/>
                      <a:gd name="T82" fmla="*/ 92 w 838"/>
                      <a:gd name="T83" fmla="*/ 804 h 1177"/>
                      <a:gd name="T84" fmla="*/ 62 w 838"/>
                      <a:gd name="T85" fmla="*/ 835 h 1177"/>
                      <a:gd name="T86" fmla="*/ 92 w 838"/>
                      <a:gd name="T87" fmla="*/ 867 h 1177"/>
                      <a:gd name="T88" fmla="*/ 124 w 838"/>
                      <a:gd name="T89" fmla="*/ 897 h 1177"/>
                      <a:gd name="T90" fmla="*/ 155 w 838"/>
                      <a:gd name="T91" fmla="*/ 928 h 1177"/>
                      <a:gd name="T92" fmla="*/ 186 w 838"/>
                      <a:gd name="T93" fmla="*/ 928 h 1177"/>
                      <a:gd name="T94" fmla="*/ 217 w 838"/>
                      <a:gd name="T95" fmla="*/ 959 h 1177"/>
                      <a:gd name="T96" fmla="*/ 248 w 838"/>
                      <a:gd name="T97" fmla="*/ 1021 h 1177"/>
                      <a:gd name="T98" fmla="*/ 279 w 838"/>
                      <a:gd name="T99" fmla="*/ 1021 h 1177"/>
                      <a:gd name="T100" fmla="*/ 279 w 838"/>
                      <a:gd name="T101" fmla="*/ 1083 h 1177"/>
                      <a:gd name="T102" fmla="*/ 279 w 838"/>
                      <a:gd name="T103" fmla="*/ 1083 h 1177"/>
                      <a:gd name="T104" fmla="*/ 310 w 838"/>
                      <a:gd name="T105" fmla="*/ 1114 h 1177"/>
                      <a:gd name="T106" fmla="*/ 403 w 838"/>
                      <a:gd name="T107" fmla="*/ 1083 h 1177"/>
                      <a:gd name="T108" fmla="*/ 465 w 838"/>
                      <a:gd name="T109" fmla="*/ 1176 h 1177"/>
                      <a:gd name="T110" fmla="*/ 465 w 838"/>
                      <a:gd name="T111" fmla="*/ 1145 h 1177"/>
                      <a:gd name="T112" fmla="*/ 527 w 838"/>
                      <a:gd name="T113" fmla="*/ 1145 h 1177"/>
                      <a:gd name="T114" fmla="*/ 589 w 838"/>
                      <a:gd name="T115" fmla="*/ 1145 h 1177"/>
                      <a:gd name="T116" fmla="*/ 589 w 838"/>
                      <a:gd name="T117" fmla="*/ 1145 h 1177"/>
                      <a:gd name="T118" fmla="*/ 620 w 838"/>
                      <a:gd name="T119" fmla="*/ 1114 h 11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38" h="1177">
                        <a:moveTo>
                          <a:pt x="651" y="1083"/>
                        </a:moveTo>
                        <a:lnTo>
                          <a:pt x="651" y="1083"/>
                        </a:lnTo>
                        <a:lnTo>
                          <a:pt x="651" y="1083"/>
                        </a:lnTo>
                        <a:lnTo>
                          <a:pt x="651" y="1083"/>
                        </a:lnTo>
                        <a:lnTo>
                          <a:pt x="651" y="1083"/>
                        </a:lnTo>
                        <a:lnTo>
                          <a:pt x="651" y="1083"/>
                        </a:lnTo>
                        <a:cubicBezTo>
                          <a:pt x="682" y="1083"/>
                          <a:pt x="682" y="1083"/>
                          <a:pt x="682" y="1083"/>
                        </a:cubicBezTo>
                        <a:lnTo>
                          <a:pt x="682" y="1083"/>
                        </a:lnTo>
                        <a:lnTo>
                          <a:pt x="682" y="1083"/>
                        </a:lnTo>
                        <a:cubicBezTo>
                          <a:pt x="682" y="1083"/>
                          <a:pt x="682" y="1083"/>
                          <a:pt x="682" y="1052"/>
                        </a:cubicBezTo>
                        <a:cubicBezTo>
                          <a:pt x="682" y="1052"/>
                          <a:pt x="682" y="1052"/>
                          <a:pt x="651" y="1052"/>
                        </a:cubicBezTo>
                        <a:lnTo>
                          <a:pt x="651" y="1052"/>
                        </a:lnTo>
                        <a:lnTo>
                          <a:pt x="651" y="1052"/>
                        </a:lnTo>
                        <a:lnTo>
                          <a:pt x="651" y="1021"/>
                        </a:lnTo>
                        <a:lnTo>
                          <a:pt x="651" y="1021"/>
                        </a:lnTo>
                        <a:cubicBezTo>
                          <a:pt x="651" y="1021"/>
                          <a:pt x="651" y="1021"/>
                          <a:pt x="651" y="991"/>
                        </a:cubicBezTo>
                        <a:lnTo>
                          <a:pt x="620" y="991"/>
                        </a:lnTo>
                        <a:lnTo>
                          <a:pt x="620" y="959"/>
                        </a:lnTo>
                        <a:cubicBezTo>
                          <a:pt x="589" y="959"/>
                          <a:pt x="589" y="959"/>
                          <a:pt x="589" y="959"/>
                        </a:cubicBezTo>
                        <a:lnTo>
                          <a:pt x="589" y="959"/>
                        </a:lnTo>
                        <a:lnTo>
                          <a:pt x="589" y="959"/>
                        </a:lnTo>
                        <a:cubicBezTo>
                          <a:pt x="558" y="959"/>
                          <a:pt x="558" y="959"/>
                          <a:pt x="558" y="928"/>
                        </a:cubicBezTo>
                        <a:lnTo>
                          <a:pt x="558" y="928"/>
                        </a:lnTo>
                        <a:lnTo>
                          <a:pt x="558" y="928"/>
                        </a:lnTo>
                        <a:lnTo>
                          <a:pt x="558" y="928"/>
                        </a:lnTo>
                        <a:cubicBezTo>
                          <a:pt x="558" y="897"/>
                          <a:pt x="558" y="897"/>
                          <a:pt x="558" y="897"/>
                        </a:cubicBezTo>
                        <a:cubicBezTo>
                          <a:pt x="558" y="867"/>
                          <a:pt x="558" y="867"/>
                          <a:pt x="558" y="867"/>
                        </a:cubicBezTo>
                        <a:lnTo>
                          <a:pt x="558" y="867"/>
                        </a:lnTo>
                        <a:cubicBezTo>
                          <a:pt x="558" y="867"/>
                          <a:pt x="558" y="835"/>
                          <a:pt x="589" y="835"/>
                        </a:cubicBezTo>
                        <a:lnTo>
                          <a:pt x="589" y="835"/>
                        </a:lnTo>
                        <a:cubicBezTo>
                          <a:pt x="589" y="835"/>
                          <a:pt x="589" y="867"/>
                          <a:pt x="620" y="867"/>
                        </a:cubicBezTo>
                        <a:cubicBezTo>
                          <a:pt x="620" y="835"/>
                          <a:pt x="620" y="835"/>
                          <a:pt x="620" y="835"/>
                        </a:cubicBezTo>
                        <a:lnTo>
                          <a:pt x="620" y="835"/>
                        </a:lnTo>
                        <a:cubicBezTo>
                          <a:pt x="620" y="835"/>
                          <a:pt x="620" y="835"/>
                          <a:pt x="620" y="804"/>
                        </a:cubicBezTo>
                        <a:lnTo>
                          <a:pt x="620" y="804"/>
                        </a:lnTo>
                        <a:lnTo>
                          <a:pt x="620" y="773"/>
                        </a:lnTo>
                        <a:lnTo>
                          <a:pt x="620" y="773"/>
                        </a:lnTo>
                        <a:lnTo>
                          <a:pt x="620" y="743"/>
                        </a:lnTo>
                        <a:lnTo>
                          <a:pt x="620" y="743"/>
                        </a:lnTo>
                        <a:cubicBezTo>
                          <a:pt x="620" y="743"/>
                          <a:pt x="620" y="711"/>
                          <a:pt x="651" y="711"/>
                        </a:cubicBezTo>
                        <a:lnTo>
                          <a:pt x="651" y="711"/>
                        </a:lnTo>
                        <a:lnTo>
                          <a:pt x="651" y="711"/>
                        </a:lnTo>
                        <a:cubicBezTo>
                          <a:pt x="651" y="680"/>
                          <a:pt x="651" y="680"/>
                          <a:pt x="651" y="649"/>
                        </a:cubicBezTo>
                        <a:lnTo>
                          <a:pt x="651" y="649"/>
                        </a:lnTo>
                        <a:lnTo>
                          <a:pt x="682" y="619"/>
                        </a:lnTo>
                        <a:cubicBezTo>
                          <a:pt x="682" y="619"/>
                          <a:pt x="682" y="619"/>
                          <a:pt x="713" y="587"/>
                        </a:cubicBezTo>
                        <a:lnTo>
                          <a:pt x="713" y="587"/>
                        </a:lnTo>
                        <a:lnTo>
                          <a:pt x="713" y="587"/>
                        </a:lnTo>
                        <a:lnTo>
                          <a:pt x="713" y="556"/>
                        </a:lnTo>
                        <a:cubicBezTo>
                          <a:pt x="713" y="556"/>
                          <a:pt x="744" y="556"/>
                          <a:pt x="744" y="525"/>
                        </a:cubicBezTo>
                        <a:cubicBezTo>
                          <a:pt x="744" y="525"/>
                          <a:pt x="744" y="525"/>
                          <a:pt x="744" y="495"/>
                        </a:cubicBezTo>
                        <a:lnTo>
                          <a:pt x="744" y="463"/>
                        </a:lnTo>
                        <a:cubicBezTo>
                          <a:pt x="744" y="433"/>
                          <a:pt x="744" y="433"/>
                          <a:pt x="744" y="402"/>
                        </a:cubicBezTo>
                        <a:lnTo>
                          <a:pt x="744" y="402"/>
                        </a:lnTo>
                        <a:lnTo>
                          <a:pt x="744" y="402"/>
                        </a:lnTo>
                        <a:cubicBezTo>
                          <a:pt x="775" y="402"/>
                          <a:pt x="775" y="402"/>
                          <a:pt x="775" y="372"/>
                        </a:cubicBezTo>
                        <a:lnTo>
                          <a:pt x="775" y="372"/>
                        </a:lnTo>
                        <a:lnTo>
                          <a:pt x="775" y="372"/>
                        </a:lnTo>
                        <a:cubicBezTo>
                          <a:pt x="775" y="372"/>
                          <a:pt x="775" y="372"/>
                          <a:pt x="775" y="340"/>
                        </a:cubicBezTo>
                        <a:lnTo>
                          <a:pt x="775" y="340"/>
                        </a:lnTo>
                        <a:cubicBezTo>
                          <a:pt x="775" y="309"/>
                          <a:pt x="775" y="309"/>
                          <a:pt x="806" y="309"/>
                        </a:cubicBezTo>
                        <a:cubicBezTo>
                          <a:pt x="806" y="278"/>
                          <a:pt x="837" y="278"/>
                          <a:pt x="837" y="278"/>
                        </a:cubicBezTo>
                        <a:lnTo>
                          <a:pt x="837" y="278"/>
                        </a:lnTo>
                        <a:lnTo>
                          <a:pt x="837" y="278"/>
                        </a:lnTo>
                        <a:lnTo>
                          <a:pt x="806" y="248"/>
                        </a:lnTo>
                        <a:cubicBezTo>
                          <a:pt x="806" y="216"/>
                          <a:pt x="775" y="154"/>
                          <a:pt x="775" y="124"/>
                        </a:cubicBezTo>
                        <a:lnTo>
                          <a:pt x="775" y="92"/>
                        </a:lnTo>
                        <a:lnTo>
                          <a:pt x="775" y="92"/>
                        </a:lnTo>
                        <a:cubicBezTo>
                          <a:pt x="775" y="92"/>
                          <a:pt x="775" y="92"/>
                          <a:pt x="775" y="61"/>
                        </a:cubicBezTo>
                        <a:lnTo>
                          <a:pt x="775" y="61"/>
                        </a:lnTo>
                        <a:cubicBezTo>
                          <a:pt x="775" y="30"/>
                          <a:pt x="775" y="30"/>
                          <a:pt x="775" y="30"/>
                        </a:cubicBezTo>
                        <a:lnTo>
                          <a:pt x="775" y="30"/>
                        </a:lnTo>
                        <a:lnTo>
                          <a:pt x="744" y="30"/>
                        </a:lnTo>
                        <a:lnTo>
                          <a:pt x="744" y="30"/>
                        </a:lnTo>
                        <a:cubicBezTo>
                          <a:pt x="744" y="0"/>
                          <a:pt x="713" y="0"/>
                          <a:pt x="713" y="0"/>
                        </a:cubicBezTo>
                        <a:cubicBezTo>
                          <a:pt x="713" y="0"/>
                          <a:pt x="713" y="0"/>
                          <a:pt x="682" y="0"/>
                        </a:cubicBezTo>
                        <a:lnTo>
                          <a:pt x="682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cubicBezTo>
                          <a:pt x="682" y="0"/>
                          <a:pt x="682" y="30"/>
                          <a:pt x="651" y="30"/>
                        </a:cubicBezTo>
                        <a:lnTo>
                          <a:pt x="651" y="30"/>
                        </a:lnTo>
                        <a:lnTo>
                          <a:pt x="651" y="30"/>
                        </a:lnTo>
                        <a:lnTo>
                          <a:pt x="651" y="30"/>
                        </a:lnTo>
                        <a:lnTo>
                          <a:pt x="651" y="61"/>
                        </a:lnTo>
                        <a:cubicBezTo>
                          <a:pt x="620" y="61"/>
                          <a:pt x="620" y="61"/>
                          <a:pt x="620" y="61"/>
                        </a:cubicBezTo>
                        <a:lnTo>
                          <a:pt x="620" y="61"/>
                        </a:lnTo>
                        <a:lnTo>
                          <a:pt x="620" y="61"/>
                        </a:lnTo>
                        <a:lnTo>
                          <a:pt x="620" y="61"/>
                        </a:lnTo>
                        <a:cubicBezTo>
                          <a:pt x="589" y="61"/>
                          <a:pt x="589" y="61"/>
                          <a:pt x="589" y="61"/>
                        </a:cubicBezTo>
                        <a:lnTo>
                          <a:pt x="589" y="61"/>
                        </a:lnTo>
                        <a:lnTo>
                          <a:pt x="589" y="61"/>
                        </a:lnTo>
                        <a:cubicBezTo>
                          <a:pt x="496" y="61"/>
                          <a:pt x="496" y="61"/>
                          <a:pt x="496" y="61"/>
                        </a:cubicBezTo>
                        <a:lnTo>
                          <a:pt x="496" y="61"/>
                        </a:lnTo>
                        <a:cubicBezTo>
                          <a:pt x="155" y="61"/>
                          <a:pt x="155" y="61"/>
                          <a:pt x="155" y="61"/>
                        </a:cubicBezTo>
                        <a:cubicBezTo>
                          <a:pt x="155" y="61"/>
                          <a:pt x="155" y="92"/>
                          <a:pt x="155" y="124"/>
                        </a:cubicBez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92" y="185"/>
                          <a:pt x="92" y="185"/>
                          <a:pt x="92" y="185"/>
                        </a:cubicBezTo>
                        <a:cubicBezTo>
                          <a:pt x="92" y="433"/>
                          <a:pt x="92" y="433"/>
                          <a:pt x="92" y="433"/>
                        </a:cubicBezTo>
                        <a:cubicBezTo>
                          <a:pt x="31" y="433"/>
                          <a:pt x="31" y="433"/>
                          <a:pt x="31" y="433"/>
                        </a:cubicBezTo>
                        <a:cubicBezTo>
                          <a:pt x="31" y="463"/>
                          <a:pt x="31" y="463"/>
                          <a:pt x="31" y="463"/>
                        </a:cubicBezTo>
                        <a:cubicBezTo>
                          <a:pt x="31" y="463"/>
                          <a:pt x="31" y="463"/>
                          <a:pt x="31" y="495"/>
                        </a:cubicBezTo>
                        <a:cubicBezTo>
                          <a:pt x="31" y="495"/>
                          <a:pt x="31" y="495"/>
                          <a:pt x="0" y="525"/>
                        </a:cubicBezTo>
                        <a:lnTo>
                          <a:pt x="0" y="525"/>
                        </a:lnTo>
                        <a:lnTo>
                          <a:pt x="0" y="525"/>
                        </a:lnTo>
                        <a:lnTo>
                          <a:pt x="0" y="525"/>
                        </a:lnTo>
                        <a:lnTo>
                          <a:pt x="0" y="556"/>
                        </a:lnTo>
                        <a:lnTo>
                          <a:pt x="0" y="556"/>
                        </a:lnTo>
                        <a:lnTo>
                          <a:pt x="0" y="556"/>
                        </a:lnTo>
                        <a:lnTo>
                          <a:pt x="0" y="556"/>
                        </a:lnTo>
                        <a:cubicBezTo>
                          <a:pt x="0" y="587"/>
                          <a:pt x="0" y="587"/>
                          <a:pt x="0" y="587"/>
                        </a:cubicBezTo>
                        <a:lnTo>
                          <a:pt x="0" y="619"/>
                        </a:lnTo>
                        <a:lnTo>
                          <a:pt x="0" y="619"/>
                        </a:lnTo>
                        <a:cubicBezTo>
                          <a:pt x="0" y="619"/>
                          <a:pt x="31" y="619"/>
                          <a:pt x="31" y="649"/>
                        </a:cubicBezTo>
                        <a:lnTo>
                          <a:pt x="31" y="649"/>
                        </a:lnTo>
                        <a:lnTo>
                          <a:pt x="31" y="649"/>
                        </a:lnTo>
                        <a:lnTo>
                          <a:pt x="31" y="649"/>
                        </a:lnTo>
                        <a:lnTo>
                          <a:pt x="31" y="649"/>
                        </a:lnTo>
                        <a:lnTo>
                          <a:pt x="31" y="680"/>
                        </a:lnTo>
                        <a:lnTo>
                          <a:pt x="31" y="680"/>
                        </a:lnTo>
                        <a:lnTo>
                          <a:pt x="31" y="680"/>
                        </a:lnTo>
                        <a:lnTo>
                          <a:pt x="31" y="711"/>
                        </a:lnTo>
                        <a:lnTo>
                          <a:pt x="31" y="711"/>
                        </a:lnTo>
                        <a:cubicBezTo>
                          <a:pt x="31" y="711"/>
                          <a:pt x="62" y="711"/>
                          <a:pt x="62" y="743"/>
                        </a:cubicBezTo>
                        <a:lnTo>
                          <a:pt x="62" y="743"/>
                        </a:lnTo>
                        <a:lnTo>
                          <a:pt x="62" y="743"/>
                        </a:lnTo>
                        <a:cubicBezTo>
                          <a:pt x="62" y="773"/>
                          <a:pt x="92" y="773"/>
                          <a:pt x="92" y="804"/>
                        </a:cubicBezTo>
                        <a:lnTo>
                          <a:pt x="92" y="804"/>
                        </a:lnTo>
                        <a:cubicBezTo>
                          <a:pt x="62" y="804"/>
                          <a:pt x="62" y="835"/>
                          <a:pt x="62" y="835"/>
                        </a:cubicBezTo>
                        <a:lnTo>
                          <a:pt x="62" y="835"/>
                        </a:lnTo>
                        <a:cubicBezTo>
                          <a:pt x="92" y="835"/>
                          <a:pt x="92" y="835"/>
                          <a:pt x="92" y="835"/>
                        </a:cubicBezTo>
                        <a:lnTo>
                          <a:pt x="92" y="835"/>
                        </a:lnTo>
                        <a:lnTo>
                          <a:pt x="92" y="867"/>
                        </a:lnTo>
                        <a:cubicBezTo>
                          <a:pt x="124" y="867"/>
                          <a:pt x="124" y="867"/>
                          <a:pt x="124" y="867"/>
                        </a:cubicBezTo>
                        <a:lnTo>
                          <a:pt x="124" y="897"/>
                        </a:lnTo>
                        <a:lnTo>
                          <a:pt x="124" y="897"/>
                        </a:lnTo>
                        <a:cubicBezTo>
                          <a:pt x="124" y="897"/>
                          <a:pt x="124" y="897"/>
                          <a:pt x="155" y="897"/>
                        </a:cubicBezTo>
                        <a:lnTo>
                          <a:pt x="155" y="897"/>
                        </a:lnTo>
                        <a:cubicBezTo>
                          <a:pt x="155" y="897"/>
                          <a:pt x="155" y="897"/>
                          <a:pt x="155" y="928"/>
                        </a:cubicBezTo>
                        <a:lnTo>
                          <a:pt x="186" y="928"/>
                        </a:lnTo>
                        <a:lnTo>
                          <a:pt x="186" y="928"/>
                        </a:lnTo>
                        <a:lnTo>
                          <a:pt x="186" y="928"/>
                        </a:lnTo>
                        <a:lnTo>
                          <a:pt x="186" y="928"/>
                        </a:lnTo>
                        <a:lnTo>
                          <a:pt x="186" y="928"/>
                        </a:lnTo>
                        <a:cubicBezTo>
                          <a:pt x="217" y="959"/>
                          <a:pt x="217" y="959"/>
                          <a:pt x="217" y="959"/>
                        </a:cubicBezTo>
                        <a:cubicBezTo>
                          <a:pt x="217" y="991"/>
                          <a:pt x="248" y="991"/>
                          <a:pt x="248" y="1021"/>
                        </a:cubicBezTo>
                        <a:lnTo>
                          <a:pt x="248" y="1021"/>
                        </a:lnTo>
                        <a:lnTo>
                          <a:pt x="248" y="1021"/>
                        </a:lnTo>
                        <a:lnTo>
                          <a:pt x="248" y="1021"/>
                        </a:lnTo>
                        <a:lnTo>
                          <a:pt x="248" y="1021"/>
                        </a:lnTo>
                        <a:cubicBezTo>
                          <a:pt x="279" y="1021"/>
                          <a:pt x="279" y="1021"/>
                          <a:pt x="279" y="1021"/>
                        </a:cubicBezTo>
                        <a:cubicBezTo>
                          <a:pt x="279" y="1052"/>
                          <a:pt x="279" y="1052"/>
                          <a:pt x="279" y="1052"/>
                        </a:cubicBezTo>
                        <a:lnTo>
                          <a:pt x="279" y="1052"/>
                        </a:lnTo>
                        <a:cubicBezTo>
                          <a:pt x="279" y="1083"/>
                          <a:pt x="279" y="1083"/>
                          <a:pt x="279" y="1083"/>
                        </a:cubicBezTo>
                        <a:lnTo>
                          <a:pt x="279" y="1083"/>
                        </a:lnTo>
                        <a:lnTo>
                          <a:pt x="279" y="1083"/>
                        </a:lnTo>
                        <a:lnTo>
                          <a:pt x="279" y="1083"/>
                        </a:lnTo>
                        <a:lnTo>
                          <a:pt x="279" y="1083"/>
                        </a:lnTo>
                        <a:cubicBezTo>
                          <a:pt x="279" y="1083"/>
                          <a:pt x="279" y="1083"/>
                          <a:pt x="279" y="1114"/>
                        </a:cubicBezTo>
                        <a:cubicBezTo>
                          <a:pt x="310" y="1114"/>
                          <a:pt x="310" y="1114"/>
                          <a:pt x="310" y="1114"/>
                        </a:cubicBezTo>
                        <a:cubicBezTo>
                          <a:pt x="341" y="1114"/>
                          <a:pt x="341" y="1114"/>
                          <a:pt x="341" y="1114"/>
                        </a:cubicBezTo>
                        <a:cubicBezTo>
                          <a:pt x="372" y="1114"/>
                          <a:pt x="372" y="1114"/>
                          <a:pt x="372" y="1114"/>
                        </a:cubicBezTo>
                        <a:cubicBezTo>
                          <a:pt x="403" y="1083"/>
                          <a:pt x="403" y="1083"/>
                          <a:pt x="403" y="1083"/>
                        </a:cubicBezTo>
                        <a:cubicBezTo>
                          <a:pt x="403" y="1114"/>
                          <a:pt x="403" y="1114"/>
                          <a:pt x="403" y="1114"/>
                        </a:cubicBezTo>
                        <a:lnTo>
                          <a:pt x="434" y="1145"/>
                        </a:lnTo>
                        <a:cubicBezTo>
                          <a:pt x="434" y="1145"/>
                          <a:pt x="434" y="1145"/>
                          <a:pt x="465" y="1176"/>
                        </a:cubicBezTo>
                        <a:cubicBezTo>
                          <a:pt x="465" y="1176"/>
                          <a:pt x="465" y="1176"/>
                          <a:pt x="465" y="1145"/>
                        </a:cubicBezTo>
                        <a:lnTo>
                          <a:pt x="465" y="1145"/>
                        </a:lnTo>
                        <a:lnTo>
                          <a:pt x="465" y="1145"/>
                        </a:lnTo>
                        <a:lnTo>
                          <a:pt x="465" y="1145"/>
                        </a:lnTo>
                        <a:cubicBezTo>
                          <a:pt x="496" y="1145"/>
                          <a:pt x="496" y="1145"/>
                          <a:pt x="496" y="1145"/>
                        </a:cubicBezTo>
                        <a:lnTo>
                          <a:pt x="527" y="1145"/>
                        </a:lnTo>
                        <a:lnTo>
                          <a:pt x="558" y="1145"/>
                        </a:lnTo>
                        <a:lnTo>
                          <a:pt x="558" y="1145"/>
                        </a:lnTo>
                        <a:cubicBezTo>
                          <a:pt x="589" y="1145"/>
                          <a:pt x="589" y="1145"/>
                          <a:pt x="589" y="1145"/>
                        </a:cubicBezTo>
                        <a:lnTo>
                          <a:pt x="589" y="1145"/>
                        </a:lnTo>
                        <a:lnTo>
                          <a:pt x="589" y="1145"/>
                        </a:lnTo>
                        <a:lnTo>
                          <a:pt x="589" y="1145"/>
                        </a:lnTo>
                        <a:cubicBezTo>
                          <a:pt x="620" y="1145"/>
                          <a:pt x="620" y="1145"/>
                          <a:pt x="620" y="1145"/>
                        </a:cubicBezTo>
                        <a:lnTo>
                          <a:pt x="620" y="1145"/>
                        </a:lnTo>
                        <a:cubicBezTo>
                          <a:pt x="620" y="1114"/>
                          <a:pt x="620" y="1114"/>
                          <a:pt x="620" y="1114"/>
                        </a:cubicBezTo>
                        <a:lnTo>
                          <a:pt x="620" y="1114"/>
                        </a:lnTo>
                        <a:cubicBezTo>
                          <a:pt x="620" y="1114"/>
                          <a:pt x="620" y="1114"/>
                          <a:pt x="651" y="108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8" name="Freeform 32">
                    <a:extLst>
                      <a:ext uri="{FF2B5EF4-FFF2-40B4-BE49-F238E27FC236}">
                        <a16:creationId xmlns:a16="http://schemas.microsoft.com/office/drawing/2014/main" id="{203FC52E-57AA-4055-B084-2541E0AD11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288" y="1801813"/>
                    <a:ext cx="57150" cy="123825"/>
                  </a:xfrm>
                  <a:custGeom>
                    <a:gdLst>
                      <a:gd name="T0" fmla="*/ 32 w 157"/>
                      <a:gd name="T1" fmla="*/ 248 h 343"/>
                      <a:gd name="T2" fmla="*/ 32 w 157"/>
                      <a:gd name="T3" fmla="*/ 248 h 343"/>
                      <a:gd name="T4" fmla="*/ 32 w 157"/>
                      <a:gd name="T5" fmla="*/ 248 h 343"/>
                      <a:gd name="T6" fmla="*/ 32 w 157"/>
                      <a:gd name="T7" fmla="*/ 248 h 343"/>
                      <a:gd name="T8" fmla="*/ 32 w 157"/>
                      <a:gd name="T9" fmla="*/ 279 h 343"/>
                      <a:gd name="T10" fmla="*/ 62 w 157"/>
                      <a:gd name="T11" fmla="*/ 279 h 343"/>
                      <a:gd name="T12" fmla="*/ 93 w 157"/>
                      <a:gd name="T13" fmla="*/ 342 h 343"/>
                      <a:gd name="T14" fmla="*/ 93 w 157"/>
                      <a:gd name="T15" fmla="*/ 311 h 343"/>
                      <a:gd name="T16" fmla="*/ 156 w 157"/>
                      <a:gd name="T17" fmla="*/ 279 h 343"/>
                      <a:gd name="T18" fmla="*/ 156 w 157"/>
                      <a:gd name="T19" fmla="*/ 279 h 343"/>
                      <a:gd name="T20" fmla="*/ 156 w 157"/>
                      <a:gd name="T21" fmla="*/ 248 h 343"/>
                      <a:gd name="T22" fmla="*/ 156 w 157"/>
                      <a:gd name="T23" fmla="*/ 218 h 343"/>
                      <a:gd name="T24" fmla="*/ 124 w 157"/>
                      <a:gd name="T25" fmla="*/ 218 h 343"/>
                      <a:gd name="T26" fmla="*/ 124 w 157"/>
                      <a:gd name="T27" fmla="*/ 218 h 343"/>
                      <a:gd name="T28" fmla="*/ 93 w 157"/>
                      <a:gd name="T29" fmla="*/ 187 h 343"/>
                      <a:gd name="T30" fmla="*/ 124 w 157"/>
                      <a:gd name="T31" fmla="*/ 94 h 343"/>
                      <a:gd name="T32" fmla="*/ 156 w 157"/>
                      <a:gd name="T33" fmla="*/ 94 h 343"/>
                      <a:gd name="T34" fmla="*/ 156 w 157"/>
                      <a:gd name="T35" fmla="*/ 94 h 343"/>
                      <a:gd name="T36" fmla="*/ 156 w 157"/>
                      <a:gd name="T37" fmla="*/ 94 h 343"/>
                      <a:gd name="T38" fmla="*/ 124 w 157"/>
                      <a:gd name="T39" fmla="*/ 63 h 343"/>
                      <a:gd name="T40" fmla="*/ 124 w 157"/>
                      <a:gd name="T41" fmla="*/ 63 h 343"/>
                      <a:gd name="T42" fmla="*/ 124 w 157"/>
                      <a:gd name="T43" fmla="*/ 63 h 343"/>
                      <a:gd name="T44" fmla="*/ 124 w 157"/>
                      <a:gd name="T45" fmla="*/ 31 h 343"/>
                      <a:gd name="T46" fmla="*/ 93 w 157"/>
                      <a:gd name="T47" fmla="*/ 0 h 343"/>
                      <a:gd name="T48" fmla="*/ 62 w 157"/>
                      <a:gd name="T49" fmla="*/ 0 h 343"/>
                      <a:gd name="T50" fmla="*/ 32 w 157"/>
                      <a:gd name="T51" fmla="*/ 0 h 343"/>
                      <a:gd name="T52" fmla="*/ 32 w 157"/>
                      <a:gd name="T53" fmla="*/ 31 h 343"/>
                      <a:gd name="T54" fmla="*/ 32 w 157"/>
                      <a:gd name="T55" fmla="*/ 31 h 343"/>
                      <a:gd name="T56" fmla="*/ 32 w 157"/>
                      <a:gd name="T57" fmla="*/ 31 h 343"/>
                      <a:gd name="T58" fmla="*/ 32 w 157"/>
                      <a:gd name="T59" fmla="*/ 63 h 343"/>
                      <a:gd name="T60" fmla="*/ 32 w 157"/>
                      <a:gd name="T61" fmla="*/ 94 h 343"/>
                      <a:gd name="T62" fmla="*/ 32 w 157"/>
                      <a:gd name="T63" fmla="*/ 94 h 343"/>
                      <a:gd name="T64" fmla="*/ 32 w 157"/>
                      <a:gd name="T65" fmla="*/ 94 h 343"/>
                      <a:gd name="T66" fmla="*/ 32 w 157"/>
                      <a:gd name="T67" fmla="*/ 94 h 343"/>
                      <a:gd name="T68" fmla="*/ 32 w 157"/>
                      <a:gd name="T69" fmla="*/ 94 h 343"/>
                      <a:gd name="T70" fmla="*/ 32 w 157"/>
                      <a:gd name="T71" fmla="*/ 94 h 343"/>
                      <a:gd name="T72" fmla="*/ 32 w 157"/>
                      <a:gd name="T73" fmla="*/ 94 h 343"/>
                      <a:gd name="T74" fmla="*/ 0 w 157"/>
                      <a:gd name="T75" fmla="*/ 187 h 343"/>
                      <a:gd name="T76" fmla="*/ 0 w 157"/>
                      <a:gd name="T77" fmla="*/ 187 h 343"/>
                      <a:gd name="T78" fmla="*/ 0 w 157"/>
                      <a:gd name="T79" fmla="*/ 187 h 343"/>
                      <a:gd name="T80" fmla="*/ 0 w 157"/>
                      <a:gd name="T81" fmla="*/ 218 h 343"/>
                      <a:gd name="T82" fmla="*/ 0 w 157"/>
                      <a:gd name="T83" fmla="*/ 218 h 343"/>
                      <a:gd name="T84" fmla="*/ 0 w 157"/>
                      <a:gd name="T85" fmla="*/ 218 h 343"/>
                      <a:gd name="T86" fmla="*/ 32 w 157"/>
                      <a:gd name="T87" fmla="*/ 248 h 3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7" h="343">
                        <a:moveTo>
                          <a:pt x="32" y="248"/>
                        </a:moveTo>
                        <a:lnTo>
                          <a:pt x="32" y="248"/>
                        </a:lnTo>
                        <a:lnTo>
                          <a:pt x="32" y="248"/>
                        </a:lnTo>
                        <a:lnTo>
                          <a:pt x="32" y="248"/>
                        </a:lnTo>
                        <a:cubicBezTo>
                          <a:pt x="32" y="279"/>
                          <a:pt x="32" y="279"/>
                          <a:pt x="32" y="279"/>
                        </a:cubicBezTo>
                        <a:cubicBezTo>
                          <a:pt x="62" y="279"/>
                          <a:pt x="62" y="279"/>
                          <a:pt x="62" y="279"/>
                        </a:cubicBezTo>
                        <a:cubicBezTo>
                          <a:pt x="93" y="311"/>
                          <a:pt x="93" y="311"/>
                          <a:pt x="93" y="342"/>
                        </a:cubicBezTo>
                        <a:cubicBezTo>
                          <a:pt x="93" y="311"/>
                          <a:pt x="93" y="311"/>
                          <a:pt x="93" y="311"/>
                        </a:cubicBezTo>
                        <a:cubicBezTo>
                          <a:pt x="124" y="311"/>
                          <a:pt x="156" y="279"/>
                          <a:pt x="156" y="279"/>
                        </a:cubicBezTo>
                        <a:lnTo>
                          <a:pt x="156" y="279"/>
                        </a:lnTo>
                        <a:cubicBezTo>
                          <a:pt x="156" y="248"/>
                          <a:pt x="156" y="248"/>
                          <a:pt x="156" y="248"/>
                        </a:cubicBezTo>
                        <a:lnTo>
                          <a:pt x="156" y="218"/>
                        </a:lnTo>
                        <a:lnTo>
                          <a:pt x="124" y="218"/>
                        </a:lnTo>
                        <a:lnTo>
                          <a:pt x="124" y="218"/>
                        </a:lnTo>
                        <a:cubicBezTo>
                          <a:pt x="124" y="218"/>
                          <a:pt x="93" y="218"/>
                          <a:pt x="93" y="187"/>
                        </a:cubicBezTo>
                        <a:cubicBezTo>
                          <a:pt x="93" y="155"/>
                          <a:pt x="93" y="124"/>
                          <a:pt x="124" y="94"/>
                        </a:cubicBezTo>
                        <a:cubicBezTo>
                          <a:pt x="124" y="94"/>
                          <a:pt x="124" y="94"/>
                          <a:pt x="156" y="94"/>
                        </a:cubicBezTo>
                        <a:lnTo>
                          <a:pt x="156" y="94"/>
                        </a:lnTo>
                        <a:lnTo>
                          <a:pt x="156" y="94"/>
                        </a:lnTo>
                        <a:cubicBezTo>
                          <a:pt x="124" y="94"/>
                          <a:pt x="124" y="63"/>
                          <a:pt x="124" y="63"/>
                        </a:cubicBezTo>
                        <a:lnTo>
                          <a:pt x="124" y="63"/>
                        </a:lnTo>
                        <a:lnTo>
                          <a:pt x="124" y="63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24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32" y="0"/>
                        </a:lnTo>
                        <a:lnTo>
                          <a:pt x="32" y="31"/>
                        </a:lnTo>
                        <a:lnTo>
                          <a:pt x="32" y="31"/>
                        </a:lnTo>
                        <a:lnTo>
                          <a:pt x="32" y="31"/>
                        </a:lnTo>
                        <a:lnTo>
                          <a:pt x="32" y="63"/>
                        </a:lnTo>
                        <a:cubicBezTo>
                          <a:pt x="32" y="63"/>
                          <a:pt x="32" y="63"/>
                          <a:pt x="32" y="94"/>
                        </a:cubicBez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cubicBezTo>
                          <a:pt x="32" y="124"/>
                          <a:pt x="0" y="155"/>
                          <a:pt x="0" y="187"/>
                        </a:cubicBez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0" y="187"/>
                          <a:pt x="0" y="187"/>
                          <a:pt x="0" y="218"/>
                        </a:cubicBez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0" y="218"/>
                          <a:pt x="32" y="218"/>
                          <a:pt x="32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69" name="Freeform 33">
                    <a:extLst>
                      <a:ext uri="{FF2B5EF4-FFF2-40B4-BE49-F238E27FC236}">
                        <a16:creationId xmlns:a16="http://schemas.microsoft.com/office/drawing/2014/main" id="{1517D90B-2D6C-4D6D-845B-4AA3EED36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6950" y="3119438"/>
                    <a:ext cx="1588" cy="1587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0" name="Freeform 34">
                    <a:extLst>
                      <a:ext uri="{FF2B5EF4-FFF2-40B4-BE49-F238E27FC236}">
                        <a16:creationId xmlns:a16="http://schemas.microsoft.com/office/drawing/2014/main" id="{9AF58216-3DB1-4DB4-9B9A-E2B16E2EEC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6950" y="3119438"/>
                    <a:ext cx="1588" cy="1587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1" name="Freeform 35">
                    <a:extLst>
                      <a:ext uri="{FF2B5EF4-FFF2-40B4-BE49-F238E27FC236}">
                        <a16:creationId xmlns:a16="http://schemas.microsoft.com/office/drawing/2014/main" id="{7D809791-D076-4865-AFF4-B59F2EFDD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6938" y="2092325"/>
                    <a:ext cx="134937" cy="155575"/>
                  </a:xfrm>
                  <a:custGeom>
                    <a:gdLst>
                      <a:gd name="T0" fmla="*/ 217 w 373"/>
                      <a:gd name="T1" fmla="*/ 0 h 434"/>
                      <a:gd name="T2" fmla="*/ 217 w 373"/>
                      <a:gd name="T3" fmla="*/ 0 h 434"/>
                      <a:gd name="T4" fmla="*/ 217 w 373"/>
                      <a:gd name="T5" fmla="*/ 30 h 434"/>
                      <a:gd name="T6" fmla="*/ 217 w 373"/>
                      <a:gd name="T7" fmla="*/ 30 h 434"/>
                      <a:gd name="T8" fmla="*/ 217 w 373"/>
                      <a:gd name="T9" fmla="*/ 30 h 434"/>
                      <a:gd name="T10" fmla="*/ 186 w 373"/>
                      <a:gd name="T11" fmla="*/ 30 h 434"/>
                      <a:gd name="T12" fmla="*/ 186 w 373"/>
                      <a:gd name="T13" fmla="*/ 61 h 434"/>
                      <a:gd name="T14" fmla="*/ 186 w 373"/>
                      <a:gd name="T15" fmla="*/ 92 h 434"/>
                      <a:gd name="T16" fmla="*/ 186 w 373"/>
                      <a:gd name="T17" fmla="*/ 92 h 434"/>
                      <a:gd name="T18" fmla="*/ 186 w 373"/>
                      <a:gd name="T19" fmla="*/ 92 h 434"/>
                      <a:gd name="T20" fmla="*/ 217 w 373"/>
                      <a:gd name="T21" fmla="*/ 92 h 434"/>
                      <a:gd name="T22" fmla="*/ 154 w 373"/>
                      <a:gd name="T23" fmla="*/ 278 h 434"/>
                      <a:gd name="T24" fmla="*/ 154 w 373"/>
                      <a:gd name="T25" fmla="*/ 309 h 434"/>
                      <a:gd name="T26" fmla="*/ 124 w 373"/>
                      <a:gd name="T27" fmla="*/ 309 h 434"/>
                      <a:gd name="T28" fmla="*/ 62 w 373"/>
                      <a:gd name="T29" fmla="*/ 309 h 434"/>
                      <a:gd name="T30" fmla="*/ 30 w 373"/>
                      <a:gd name="T31" fmla="*/ 340 h 434"/>
                      <a:gd name="T32" fmla="*/ 0 w 373"/>
                      <a:gd name="T33" fmla="*/ 372 h 434"/>
                      <a:gd name="T34" fmla="*/ 0 w 373"/>
                      <a:gd name="T35" fmla="*/ 372 h 434"/>
                      <a:gd name="T36" fmla="*/ 0 w 373"/>
                      <a:gd name="T37" fmla="*/ 372 h 434"/>
                      <a:gd name="T38" fmla="*/ 0 w 373"/>
                      <a:gd name="T39" fmla="*/ 372 h 434"/>
                      <a:gd name="T40" fmla="*/ 30 w 373"/>
                      <a:gd name="T41" fmla="*/ 433 h 434"/>
                      <a:gd name="T42" fmla="*/ 30 w 373"/>
                      <a:gd name="T43" fmla="*/ 433 h 434"/>
                      <a:gd name="T44" fmla="*/ 30 w 373"/>
                      <a:gd name="T45" fmla="*/ 433 h 434"/>
                      <a:gd name="T46" fmla="*/ 30 w 373"/>
                      <a:gd name="T47" fmla="*/ 433 h 434"/>
                      <a:gd name="T48" fmla="*/ 30 w 373"/>
                      <a:gd name="T49" fmla="*/ 433 h 434"/>
                      <a:gd name="T50" fmla="*/ 124 w 373"/>
                      <a:gd name="T51" fmla="*/ 433 h 434"/>
                      <a:gd name="T52" fmla="*/ 124 w 373"/>
                      <a:gd name="T53" fmla="*/ 433 h 434"/>
                      <a:gd name="T54" fmla="*/ 124 w 373"/>
                      <a:gd name="T55" fmla="*/ 433 h 434"/>
                      <a:gd name="T56" fmla="*/ 124 w 373"/>
                      <a:gd name="T57" fmla="*/ 433 h 434"/>
                      <a:gd name="T58" fmla="*/ 124 w 373"/>
                      <a:gd name="T59" fmla="*/ 433 h 434"/>
                      <a:gd name="T60" fmla="*/ 186 w 373"/>
                      <a:gd name="T61" fmla="*/ 372 h 434"/>
                      <a:gd name="T62" fmla="*/ 217 w 373"/>
                      <a:gd name="T63" fmla="*/ 372 h 434"/>
                      <a:gd name="T64" fmla="*/ 217 w 373"/>
                      <a:gd name="T65" fmla="*/ 372 h 434"/>
                      <a:gd name="T66" fmla="*/ 217 w 373"/>
                      <a:gd name="T67" fmla="*/ 372 h 434"/>
                      <a:gd name="T68" fmla="*/ 248 w 373"/>
                      <a:gd name="T69" fmla="*/ 309 h 434"/>
                      <a:gd name="T70" fmla="*/ 248 w 373"/>
                      <a:gd name="T71" fmla="*/ 309 h 434"/>
                      <a:gd name="T72" fmla="*/ 278 w 373"/>
                      <a:gd name="T73" fmla="*/ 309 h 434"/>
                      <a:gd name="T74" fmla="*/ 278 w 373"/>
                      <a:gd name="T75" fmla="*/ 309 h 434"/>
                      <a:gd name="T76" fmla="*/ 278 w 373"/>
                      <a:gd name="T77" fmla="*/ 248 h 434"/>
                      <a:gd name="T78" fmla="*/ 310 w 373"/>
                      <a:gd name="T79" fmla="*/ 216 h 434"/>
                      <a:gd name="T80" fmla="*/ 341 w 373"/>
                      <a:gd name="T81" fmla="*/ 216 h 434"/>
                      <a:gd name="T82" fmla="*/ 341 w 373"/>
                      <a:gd name="T83" fmla="*/ 185 h 434"/>
                      <a:gd name="T84" fmla="*/ 372 w 373"/>
                      <a:gd name="T85" fmla="*/ 124 h 434"/>
                      <a:gd name="T86" fmla="*/ 372 w 373"/>
                      <a:gd name="T87" fmla="*/ 124 h 434"/>
                      <a:gd name="T88" fmla="*/ 372 w 373"/>
                      <a:gd name="T89" fmla="*/ 92 h 434"/>
                      <a:gd name="T90" fmla="*/ 341 w 373"/>
                      <a:gd name="T91" fmla="*/ 61 h 434"/>
                      <a:gd name="T92" fmla="*/ 310 w 373"/>
                      <a:gd name="T93" fmla="*/ 61 h 434"/>
                      <a:gd name="T94" fmla="*/ 310 w 373"/>
                      <a:gd name="T95" fmla="*/ 61 h 434"/>
                      <a:gd name="T96" fmla="*/ 248 w 373"/>
                      <a:gd name="T97" fmla="*/ 30 h 434"/>
                      <a:gd name="T98" fmla="*/ 217 w 373"/>
                      <a:gd name="T99" fmla="*/ 30 h 434"/>
                      <a:gd name="T100" fmla="*/ 217 w 373"/>
                      <a:gd name="T101" fmla="*/ 0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73" h="433">
                        <a:moveTo>
                          <a:pt x="217" y="0"/>
                        </a:move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217" y="30"/>
                        </a:cubicBez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61"/>
                        </a:lnTo>
                        <a:cubicBezTo>
                          <a:pt x="186" y="61"/>
                          <a:pt x="186" y="61"/>
                          <a:pt x="186" y="92"/>
                        </a:cubicBezTo>
                        <a:lnTo>
                          <a:pt x="186" y="92"/>
                        </a:lnTo>
                        <a:lnTo>
                          <a:pt x="186" y="92"/>
                        </a:lnTo>
                        <a:cubicBezTo>
                          <a:pt x="217" y="92"/>
                          <a:pt x="217" y="92"/>
                          <a:pt x="217" y="92"/>
                        </a:cubicBezTo>
                        <a:cubicBezTo>
                          <a:pt x="154" y="278"/>
                          <a:pt x="154" y="278"/>
                          <a:pt x="154" y="278"/>
                        </a:cubicBezTo>
                        <a:cubicBezTo>
                          <a:pt x="154" y="309"/>
                          <a:pt x="154" y="309"/>
                          <a:pt x="154" y="309"/>
                        </a:cubicBezTo>
                        <a:lnTo>
                          <a:pt x="124" y="309"/>
                        </a:lnTo>
                        <a:cubicBezTo>
                          <a:pt x="93" y="309"/>
                          <a:pt x="93" y="309"/>
                          <a:pt x="62" y="309"/>
                        </a:cubicBezTo>
                        <a:cubicBezTo>
                          <a:pt x="62" y="309"/>
                          <a:pt x="62" y="340"/>
                          <a:pt x="30" y="340"/>
                        </a:cubicBezTo>
                        <a:cubicBezTo>
                          <a:pt x="0" y="340"/>
                          <a:pt x="0" y="340"/>
                          <a:pt x="0" y="372"/>
                        </a:cubicBezTo>
                        <a:lnTo>
                          <a:pt x="0" y="372"/>
                        </a:lnTo>
                        <a:lnTo>
                          <a:pt x="0" y="372"/>
                        </a:lnTo>
                        <a:lnTo>
                          <a:pt x="0" y="372"/>
                        </a:lnTo>
                        <a:cubicBezTo>
                          <a:pt x="30" y="402"/>
                          <a:pt x="30" y="402"/>
                          <a:pt x="30" y="433"/>
                        </a:cubicBezTo>
                        <a:lnTo>
                          <a:pt x="30" y="433"/>
                        </a:lnTo>
                        <a:lnTo>
                          <a:pt x="30" y="433"/>
                        </a:lnTo>
                        <a:lnTo>
                          <a:pt x="30" y="433"/>
                        </a:lnTo>
                        <a:lnTo>
                          <a:pt x="30" y="433"/>
                        </a:lnTo>
                        <a:cubicBezTo>
                          <a:pt x="62" y="433"/>
                          <a:pt x="93" y="433"/>
                          <a:pt x="124" y="433"/>
                        </a:cubicBezTo>
                        <a:lnTo>
                          <a:pt x="124" y="433"/>
                        </a:lnTo>
                        <a:lnTo>
                          <a:pt x="124" y="433"/>
                        </a:lnTo>
                        <a:lnTo>
                          <a:pt x="124" y="433"/>
                        </a:lnTo>
                        <a:lnTo>
                          <a:pt x="124" y="433"/>
                        </a:lnTo>
                        <a:cubicBezTo>
                          <a:pt x="154" y="372"/>
                          <a:pt x="186" y="372"/>
                          <a:pt x="186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17" y="372"/>
                        </a:lnTo>
                        <a:cubicBezTo>
                          <a:pt x="217" y="340"/>
                          <a:pt x="217" y="340"/>
                          <a:pt x="248" y="309"/>
                        </a:cubicBezTo>
                        <a:lnTo>
                          <a:pt x="248" y="309"/>
                        </a:lnTo>
                        <a:cubicBezTo>
                          <a:pt x="278" y="309"/>
                          <a:pt x="278" y="309"/>
                          <a:pt x="278" y="309"/>
                        </a:cubicBezTo>
                        <a:lnTo>
                          <a:pt x="278" y="309"/>
                        </a:lnTo>
                        <a:cubicBezTo>
                          <a:pt x="278" y="309"/>
                          <a:pt x="278" y="278"/>
                          <a:pt x="278" y="248"/>
                        </a:cubicBezTo>
                        <a:cubicBezTo>
                          <a:pt x="310" y="248"/>
                          <a:pt x="310" y="216"/>
                          <a:pt x="310" y="216"/>
                        </a:cubicBezTo>
                        <a:cubicBezTo>
                          <a:pt x="310" y="216"/>
                          <a:pt x="310" y="216"/>
                          <a:pt x="341" y="216"/>
                        </a:cubicBezTo>
                        <a:cubicBezTo>
                          <a:pt x="341" y="185"/>
                          <a:pt x="341" y="185"/>
                          <a:pt x="341" y="185"/>
                        </a:cubicBezTo>
                        <a:cubicBezTo>
                          <a:pt x="372" y="154"/>
                          <a:pt x="372" y="124"/>
                          <a:pt x="372" y="124"/>
                        </a:cubicBezTo>
                        <a:lnTo>
                          <a:pt x="372" y="124"/>
                        </a:lnTo>
                        <a:cubicBezTo>
                          <a:pt x="372" y="92"/>
                          <a:pt x="372" y="92"/>
                          <a:pt x="372" y="92"/>
                        </a:cubicBezTo>
                        <a:cubicBezTo>
                          <a:pt x="341" y="61"/>
                          <a:pt x="341" y="61"/>
                          <a:pt x="341" y="61"/>
                        </a:cubicBezTo>
                        <a:cubicBezTo>
                          <a:pt x="310" y="61"/>
                          <a:pt x="310" y="61"/>
                          <a:pt x="310" y="61"/>
                        </a:cubicBezTo>
                        <a:lnTo>
                          <a:pt x="310" y="61"/>
                        </a:lnTo>
                        <a:cubicBezTo>
                          <a:pt x="278" y="61"/>
                          <a:pt x="248" y="30"/>
                          <a:pt x="248" y="30"/>
                        </a:cubicBezTo>
                        <a:lnTo>
                          <a:pt x="217" y="30"/>
                        </a:lnTo>
                        <a:cubicBezTo>
                          <a:pt x="217" y="30"/>
                          <a:pt x="217" y="30"/>
                          <a:pt x="21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2" name="Freeform 36">
                    <a:extLst>
                      <a:ext uri="{FF2B5EF4-FFF2-40B4-BE49-F238E27FC236}">
                        <a16:creationId xmlns:a16="http://schemas.microsoft.com/office/drawing/2014/main" id="{2DC5DC41-249B-4B8D-9723-6ADB51EBA8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3100" y="2382838"/>
                    <a:ext cx="201613" cy="290512"/>
                  </a:xfrm>
                  <a:custGeom>
                    <a:gdLst>
                      <a:gd name="T0" fmla="*/ 124 w 559"/>
                      <a:gd name="T1" fmla="*/ 93 h 807"/>
                      <a:gd name="T2" fmla="*/ 154 w 559"/>
                      <a:gd name="T3" fmla="*/ 155 h 807"/>
                      <a:gd name="T4" fmla="*/ 217 w 559"/>
                      <a:gd name="T5" fmla="*/ 155 h 807"/>
                      <a:gd name="T6" fmla="*/ 310 w 559"/>
                      <a:gd name="T7" fmla="*/ 217 h 807"/>
                      <a:gd name="T8" fmla="*/ 341 w 559"/>
                      <a:gd name="T9" fmla="*/ 217 h 807"/>
                      <a:gd name="T10" fmla="*/ 372 w 559"/>
                      <a:gd name="T11" fmla="*/ 217 h 807"/>
                      <a:gd name="T12" fmla="*/ 402 w 559"/>
                      <a:gd name="T13" fmla="*/ 217 h 807"/>
                      <a:gd name="T14" fmla="*/ 402 w 559"/>
                      <a:gd name="T15" fmla="*/ 248 h 807"/>
                      <a:gd name="T16" fmla="*/ 372 w 559"/>
                      <a:gd name="T17" fmla="*/ 279 h 807"/>
                      <a:gd name="T18" fmla="*/ 341 w 559"/>
                      <a:gd name="T19" fmla="*/ 279 h 807"/>
                      <a:gd name="T20" fmla="*/ 217 w 559"/>
                      <a:gd name="T21" fmla="*/ 465 h 807"/>
                      <a:gd name="T22" fmla="*/ 154 w 559"/>
                      <a:gd name="T23" fmla="*/ 465 h 807"/>
                      <a:gd name="T24" fmla="*/ 124 w 559"/>
                      <a:gd name="T25" fmla="*/ 465 h 807"/>
                      <a:gd name="T26" fmla="*/ 62 w 559"/>
                      <a:gd name="T27" fmla="*/ 496 h 807"/>
                      <a:gd name="T28" fmla="*/ 30 w 559"/>
                      <a:gd name="T29" fmla="*/ 558 h 807"/>
                      <a:gd name="T30" fmla="*/ 30 w 559"/>
                      <a:gd name="T31" fmla="*/ 589 h 807"/>
                      <a:gd name="T32" fmla="*/ 0 w 559"/>
                      <a:gd name="T33" fmla="*/ 620 h 807"/>
                      <a:gd name="T34" fmla="*/ 0 w 559"/>
                      <a:gd name="T35" fmla="*/ 775 h 807"/>
                      <a:gd name="T36" fmla="*/ 30 w 559"/>
                      <a:gd name="T37" fmla="*/ 775 h 807"/>
                      <a:gd name="T38" fmla="*/ 62 w 559"/>
                      <a:gd name="T39" fmla="*/ 744 h 807"/>
                      <a:gd name="T40" fmla="*/ 278 w 559"/>
                      <a:gd name="T41" fmla="*/ 558 h 807"/>
                      <a:gd name="T42" fmla="*/ 372 w 559"/>
                      <a:gd name="T43" fmla="*/ 434 h 807"/>
                      <a:gd name="T44" fmla="*/ 465 w 559"/>
                      <a:gd name="T45" fmla="*/ 248 h 807"/>
                      <a:gd name="T46" fmla="*/ 526 w 559"/>
                      <a:gd name="T47" fmla="*/ 124 h 807"/>
                      <a:gd name="T48" fmla="*/ 526 w 559"/>
                      <a:gd name="T49" fmla="*/ 0 h 807"/>
                      <a:gd name="T50" fmla="*/ 496 w 559"/>
                      <a:gd name="T51" fmla="*/ 31 h 807"/>
                      <a:gd name="T52" fmla="*/ 434 w 559"/>
                      <a:gd name="T53" fmla="*/ 31 h 807"/>
                      <a:gd name="T54" fmla="*/ 434 w 559"/>
                      <a:gd name="T55" fmla="*/ 31 h 807"/>
                      <a:gd name="T56" fmla="*/ 402 w 559"/>
                      <a:gd name="T57" fmla="*/ 63 h 807"/>
                      <a:gd name="T58" fmla="*/ 341 w 559"/>
                      <a:gd name="T59" fmla="*/ 63 h 807"/>
                      <a:gd name="T60" fmla="*/ 310 w 559"/>
                      <a:gd name="T61" fmla="*/ 93 h 807"/>
                      <a:gd name="T62" fmla="*/ 248 w 559"/>
                      <a:gd name="T63" fmla="*/ 93 h 807"/>
                      <a:gd name="T64" fmla="*/ 248 w 559"/>
                      <a:gd name="T65" fmla="*/ 93 h 807"/>
                      <a:gd name="T66" fmla="*/ 124 w 559"/>
                      <a:gd name="T67" fmla="*/ 63 h 807"/>
                      <a:gd name="T68" fmla="*/ 124 w 559"/>
                      <a:gd name="T69" fmla="*/ 63 h 80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59" h="806">
                        <a:moveTo>
                          <a:pt x="124" y="93"/>
                        </a:moveTo>
                        <a:lnTo>
                          <a:pt x="124" y="93"/>
                        </a:lnTo>
                        <a:cubicBezTo>
                          <a:pt x="124" y="124"/>
                          <a:pt x="154" y="124"/>
                          <a:pt x="154" y="155"/>
                        </a:cubicBezTo>
                        <a:lnTo>
                          <a:pt x="154" y="155"/>
                        </a:lnTo>
                        <a:lnTo>
                          <a:pt x="186" y="155"/>
                        </a:lnTo>
                        <a:lnTo>
                          <a:pt x="217" y="155"/>
                        </a:lnTo>
                        <a:cubicBezTo>
                          <a:pt x="248" y="155"/>
                          <a:pt x="278" y="187"/>
                          <a:pt x="278" y="187"/>
                        </a:cubicBezTo>
                        <a:cubicBezTo>
                          <a:pt x="310" y="187"/>
                          <a:pt x="310" y="217"/>
                          <a:pt x="310" y="217"/>
                        </a:cubicBezTo>
                        <a:lnTo>
                          <a:pt x="310" y="217"/>
                        </a:lnTo>
                        <a:cubicBezTo>
                          <a:pt x="341" y="217"/>
                          <a:pt x="341" y="217"/>
                          <a:pt x="341" y="217"/>
                        </a:cubicBezTo>
                        <a:cubicBezTo>
                          <a:pt x="341" y="217"/>
                          <a:pt x="341" y="217"/>
                          <a:pt x="372" y="217"/>
                        </a:cubicBezTo>
                        <a:lnTo>
                          <a:pt x="372" y="217"/>
                        </a:lnTo>
                        <a:lnTo>
                          <a:pt x="402" y="217"/>
                        </a:lnTo>
                        <a:lnTo>
                          <a:pt x="402" y="217"/>
                        </a:lnTo>
                        <a:lnTo>
                          <a:pt x="402" y="248"/>
                        </a:lnTo>
                        <a:lnTo>
                          <a:pt x="402" y="248"/>
                        </a:lnTo>
                        <a:cubicBezTo>
                          <a:pt x="402" y="248"/>
                          <a:pt x="402" y="248"/>
                          <a:pt x="372" y="279"/>
                        </a:cubicBezTo>
                        <a:lnTo>
                          <a:pt x="372" y="279"/>
                        </a:lnTo>
                        <a:lnTo>
                          <a:pt x="372" y="279"/>
                        </a:lnTo>
                        <a:cubicBezTo>
                          <a:pt x="372" y="279"/>
                          <a:pt x="372" y="279"/>
                          <a:pt x="341" y="279"/>
                        </a:cubicBezTo>
                        <a:cubicBezTo>
                          <a:pt x="217" y="465"/>
                          <a:pt x="217" y="465"/>
                          <a:pt x="217" y="465"/>
                        </a:cubicBezTo>
                        <a:lnTo>
                          <a:pt x="217" y="465"/>
                        </a:lnTo>
                        <a:lnTo>
                          <a:pt x="154" y="465"/>
                        </a:lnTo>
                        <a:lnTo>
                          <a:pt x="154" y="465"/>
                        </a:lnTo>
                        <a:lnTo>
                          <a:pt x="124" y="465"/>
                        </a:lnTo>
                        <a:lnTo>
                          <a:pt x="124" y="465"/>
                        </a:lnTo>
                        <a:cubicBezTo>
                          <a:pt x="124" y="496"/>
                          <a:pt x="124" y="496"/>
                          <a:pt x="93" y="496"/>
                        </a:cubicBezTo>
                        <a:cubicBezTo>
                          <a:pt x="93" y="496"/>
                          <a:pt x="93" y="496"/>
                          <a:pt x="62" y="496"/>
                        </a:cubicBezTo>
                        <a:lnTo>
                          <a:pt x="62" y="496"/>
                        </a:lnTo>
                        <a:cubicBezTo>
                          <a:pt x="30" y="558"/>
                          <a:pt x="30" y="558"/>
                          <a:pt x="30" y="558"/>
                        </a:cubicBezTo>
                        <a:lnTo>
                          <a:pt x="30" y="558"/>
                        </a:lnTo>
                        <a:cubicBezTo>
                          <a:pt x="30" y="558"/>
                          <a:pt x="30" y="558"/>
                          <a:pt x="30" y="589"/>
                        </a:cubicBezTo>
                        <a:cubicBezTo>
                          <a:pt x="0" y="589"/>
                          <a:pt x="0" y="589"/>
                          <a:pt x="0" y="589"/>
                        </a:cubicBezTo>
                        <a:cubicBezTo>
                          <a:pt x="0" y="589"/>
                          <a:pt x="0" y="589"/>
                          <a:pt x="0" y="620"/>
                        </a:cubicBezTo>
                        <a:cubicBezTo>
                          <a:pt x="0" y="651"/>
                          <a:pt x="0" y="682"/>
                          <a:pt x="0" y="744"/>
                        </a:cubicBezTo>
                        <a:lnTo>
                          <a:pt x="0" y="775"/>
                        </a:lnTo>
                        <a:cubicBezTo>
                          <a:pt x="30" y="806"/>
                          <a:pt x="30" y="806"/>
                          <a:pt x="30" y="806"/>
                        </a:cubicBezTo>
                        <a:lnTo>
                          <a:pt x="30" y="775"/>
                        </a:lnTo>
                        <a:cubicBezTo>
                          <a:pt x="62" y="775"/>
                          <a:pt x="62" y="775"/>
                          <a:pt x="62" y="744"/>
                        </a:cubicBezTo>
                        <a:lnTo>
                          <a:pt x="62" y="744"/>
                        </a:lnTo>
                        <a:cubicBezTo>
                          <a:pt x="93" y="713"/>
                          <a:pt x="154" y="651"/>
                          <a:pt x="154" y="620"/>
                        </a:cubicBezTo>
                        <a:cubicBezTo>
                          <a:pt x="186" y="620"/>
                          <a:pt x="248" y="558"/>
                          <a:pt x="278" y="558"/>
                        </a:cubicBezTo>
                        <a:cubicBezTo>
                          <a:pt x="278" y="558"/>
                          <a:pt x="310" y="527"/>
                          <a:pt x="310" y="496"/>
                        </a:cubicBezTo>
                        <a:cubicBezTo>
                          <a:pt x="341" y="465"/>
                          <a:pt x="341" y="434"/>
                          <a:pt x="372" y="434"/>
                        </a:cubicBezTo>
                        <a:cubicBezTo>
                          <a:pt x="372" y="434"/>
                          <a:pt x="372" y="403"/>
                          <a:pt x="402" y="403"/>
                        </a:cubicBezTo>
                        <a:cubicBezTo>
                          <a:pt x="402" y="372"/>
                          <a:pt x="434" y="311"/>
                          <a:pt x="465" y="248"/>
                        </a:cubicBezTo>
                        <a:cubicBezTo>
                          <a:pt x="526" y="155"/>
                          <a:pt x="526" y="124"/>
                          <a:pt x="526" y="124"/>
                        </a:cubicBezTo>
                        <a:lnTo>
                          <a:pt x="526" y="124"/>
                        </a:lnTo>
                        <a:cubicBezTo>
                          <a:pt x="526" y="63"/>
                          <a:pt x="526" y="63"/>
                          <a:pt x="558" y="63"/>
                        </a:cubicBezTo>
                        <a:cubicBezTo>
                          <a:pt x="558" y="31"/>
                          <a:pt x="526" y="0"/>
                          <a:pt x="526" y="0"/>
                        </a:cubicBezTo>
                        <a:lnTo>
                          <a:pt x="526" y="0"/>
                        </a:lnTo>
                        <a:cubicBezTo>
                          <a:pt x="526" y="0"/>
                          <a:pt x="526" y="0"/>
                          <a:pt x="496" y="31"/>
                        </a:cubicBezTo>
                        <a:lnTo>
                          <a:pt x="496" y="31"/>
                        </a:lnTo>
                        <a:cubicBezTo>
                          <a:pt x="465" y="31"/>
                          <a:pt x="434" y="31"/>
                          <a:pt x="434" y="31"/>
                        </a:cubicBezTo>
                        <a:lnTo>
                          <a:pt x="434" y="31"/>
                        </a:lnTo>
                        <a:lnTo>
                          <a:pt x="434" y="31"/>
                        </a:lnTo>
                        <a:cubicBezTo>
                          <a:pt x="402" y="63"/>
                          <a:pt x="402" y="63"/>
                          <a:pt x="402" y="63"/>
                        </a:cubicBezTo>
                        <a:lnTo>
                          <a:pt x="402" y="63"/>
                        </a:lnTo>
                        <a:cubicBezTo>
                          <a:pt x="372" y="63"/>
                          <a:pt x="372" y="63"/>
                          <a:pt x="341" y="63"/>
                        </a:cubicBezTo>
                        <a:lnTo>
                          <a:pt x="341" y="63"/>
                        </a:lnTo>
                        <a:lnTo>
                          <a:pt x="310" y="63"/>
                        </a:lnTo>
                        <a:cubicBezTo>
                          <a:pt x="310" y="93"/>
                          <a:pt x="310" y="93"/>
                          <a:pt x="310" y="93"/>
                        </a:cubicBezTo>
                        <a:cubicBezTo>
                          <a:pt x="278" y="93"/>
                          <a:pt x="278" y="93"/>
                          <a:pt x="278" y="93"/>
                        </a:cubicBez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cubicBezTo>
                          <a:pt x="217" y="93"/>
                          <a:pt x="217" y="93"/>
                          <a:pt x="186" y="93"/>
                        </a:cubicBezTo>
                        <a:cubicBezTo>
                          <a:pt x="154" y="93"/>
                          <a:pt x="154" y="93"/>
                          <a:pt x="124" y="63"/>
                        </a:cubicBezTo>
                        <a:lnTo>
                          <a:pt x="124" y="63"/>
                        </a:lnTo>
                        <a:lnTo>
                          <a:pt x="124" y="63"/>
                        </a:lnTo>
                        <a:lnTo>
                          <a:pt x="124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3" name="Freeform 37">
                    <a:extLst>
                      <a:ext uri="{FF2B5EF4-FFF2-40B4-BE49-F238E27FC236}">
                        <a16:creationId xmlns:a16="http://schemas.microsoft.com/office/drawing/2014/main" id="{8289BA92-8293-4E63-A86A-2733B020C1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7550" y="2227263"/>
                    <a:ext cx="179388" cy="122237"/>
                  </a:xfrm>
                  <a:custGeom>
                    <a:gdLst>
                      <a:gd name="T0" fmla="*/ 496 w 497"/>
                      <a:gd name="T1" fmla="*/ 61 h 340"/>
                      <a:gd name="T2" fmla="*/ 496 w 497"/>
                      <a:gd name="T3" fmla="*/ 61 h 340"/>
                      <a:gd name="T4" fmla="*/ 465 w 497"/>
                      <a:gd name="T5" fmla="*/ 30 h 340"/>
                      <a:gd name="T6" fmla="*/ 465 w 497"/>
                      <a:gd name="T7" fmla="*/ 0 h 340"/>
                      <a:gd name="T8" fmla="*/ 402 w 497"/>
                      <a:gd name="T9" fmla="*/ 0 h 340"/>
                      <a:gd name="T10" fmla="*/ 341 w 497"/>
                      <a:gd name="T11" fmla="*/ 30 h 340"/>
                      <a:gd name="T12" fmla="*/ 341 w 497"/>
                      <a:gd name="T13" fmla="*/ 30 h 340"/>
                      <a:gd name="T14" fmla="*/ 310 w 497"/>
                      <a:gd name="T15" fmla="*/ 30 h 340"/>
                      <a:gd name="T16" fmla="*/ 248 w 497"/>
                      <a:gd name="T17" fmla="*/ 92 h 340"/>
                      <a:gd name="T18" fmla="*/ 217 w 497"/>
                      <a:gd name="T19" fmla="*/ 124 h 340"/>
                      <a:gd name="T20" fmla="*/ 186 w 497"/>
                      <a:gd name="T21" fmla="*/ 154 h 340"/>
                      <a:gd name="T22" fmla="*/ 186 w 497"/>
                      <a:gd name="T23" fmla="*/ 154 h 340"/>
                      <a:gd name="T24" fmla="*/ 124 w 497"/>
                      <a:gd name="T25" fmla="*/ 124 h 340"/>
                      <a:gd name="T26" fmla="*/ 62 w 497"/>
                      <a:gd name="T27" fmla="*/ 92 h 340"/>
                      <a:gd name="T28" fmla="*/ 0 w 497"/>
                      <a:gd name="T29" fmla="*/ 92 h 340"/>
                      <a:gd name="T30" fmla="*/ 0 w 497"/>
                      <a:gd name="T31" fmla="*/ 92 h 340"/>
                      <a:gd name="T32" fmla="*/ 0 w 497"/>
                      <a:gd name="T33" fmla="*/ 124 h 340"/>
                      <a:gd name="T34" fmla="*/ 0 w 497"/>
                      <a:gd name="T35" fmla="*/ 154 h 340"/>
                      <a:gd name="T36" fmla="*/ 0 w 497"/>
                      <a:gd name="T37" fmla="*/ 185 h 340"/>
                      <a:gd name="T38" fmla="*/ 0 w 497"/>
                      <a:gd name="T39" fmla="*/ 308 h 340"/>
                      <a:gd name="T40" fmla="*/ 30 w 497"/>
                      <a:gd name="T41" fmla="*/ 339 h 340"/>
                      <a:gd name="T42" fmla="*/ 93 w 497"/>
                      <a:gd name="T43" fmla="*/ 339 h 340"/>
                      <a:gd name="T44" fmla="*/ 93 w 497"/>
                      <a:gd name="T45" fmla="*/ 308 h 340"/>
                      <a:gd name="T46" fmla="*/ 124 w 497"/>
                      <a:gd name="T47" fmla="*/ 308 h 340"/>
                      <a:gd name="T48" fmla="*/ 154 w 497"/>
                      <a:gd name="T49" fmla="*/ 277 h 340"/>
                      <a:gd name="T50" fmla="*/ 248 w 497"/>
                      <a:gd name="T51" fmla="*/ 247 h 340"/>
                      <a:gd name="T52" fmla="*/ 278 w 497"/>
                      <a:gd name="T53" fmla="*/ 247 h 340"/>
                      <a:gd name="T54" fmla="*/ 372 w 497"/>
                      <a:gd name="T55" fmla="*/ 185 h 340"/>
                      <a:gd name="T56" fmla="*/ 402 w 497"/>
                      <a:gd name="T57" fmla="*/ 185 h 340"/>
                      <a:gd name="T58" fmla="*/ 465 w 497"/>
                      <a:gd name="T59" fmla="*/ 154 h 340"/>
                      <a:gd name="T60" fmla="*/ 465 w 497"/>
                      <a:gd name="T61" fmla="*/ 154 h 340"/>
                      <a:gd name="T62" fmla="*/ 496 w 497"/>
                      <a:gd name="T63" fmla="*/ 92 h 340"/>
                      <a:gd name="T64" fmla="*/ 496 w 497"/>
                      <a:gd name="T65" fmla="*/ 61 h 3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97" h="340">
                        <a:moveTo>
                          <a:pt x="496" y="61"/>
                        </a:moveTo>
                        <a:lnTo>
                          <a:pt x="496" y="61"/>
                        </a:lnTo>
                        <a:lnTo>
                          <a:pt x="496" y="61"/>
                        </a:lnTo>
                        <a:lnTo>
                          <a:pt x="496" y="61"/>
                        </a:lnTo>
                        <a:cubicBezTo>
                          <a:pt x="496" y="61"/>
                          <a:pt x="496" y="61"/>
                          <a:pt x="465" y="61"/>
                        </a:cubicBezTo>
                        <a:cubicBezTo>
                          <a:pt x="465" y="30"/>
                          <a:pt x="465" y="30"/>
                          <a:pt x="465" y="30"/>
                        </a:cubicBezTo>
                        <a:cubicBezTo>
                          <a:pt x="465" y="30"/>
                          <a:pt x="465" y="30"/>
                          <a:pt x="465" y="0"/>
                        </a:cubicBezTo>
                        <a:lnTo>
                          <a:pt x="465" y="0"/>
                        </a:lnTo>
                        <a:cubicBezTo>
                          <a:pt x="434" y="0"/>
                          <a:pt x="434" y="0"/>
                          <a:pt x="434" y="0"/>
                        </a:cubicBezTo>
                        <a:cubicBezTo>
                          <a:pt x="434" y="0"/>
                          <a:pt x="434" y="0"/>
                          <a:pt x="402" y="0"/>
                        </a:cubicBezTo>
                        <a:lnTo>
                          <a:pt x="402" y="0"/>
                        </a:lnTo>
                        <a:cubicBezTo>
                          <a:pt x="372" y="30"/>
                          <a:pt x="372" y="30"/>
                          <a:pt x="341" y="30"/>
                        </a:cubicBezTo>
                        <a:lnTo>
                          <a:pt x="341" y="30"/>
                        </a:lnTo>
                        <a:lnTo>
                          <a:pt x="341" y="30"/>
                        </a:lnTo>
                        <a:cubicBezTo>
                          <a:pt x="310" y="30"/>
                          <a:pt x="310" y="30"/>
                          <a:pt x="310" y="30"/>
                        </a:cubicBezTo>
                        <a:lnTo>
                          <a:pt x="310" y="30"/>
                        </a:lnTo>
                        <a:cubicBezTo>
                          <a:pt x="310" y="61"/>
                          <a:pt x="278" y="61"/>
                          <a:pt x="248" y="61"/>
                        </a:cubicBezTo>
                        <a:cubicBezTo>
                          <a:pt x="248" y="92"/>
                          <a:pt x="248" y="92"/>
                          <a:pt x="248" y="92"/>
                        </a:cubicBezTo>
                        <a:cubicBezTo>
                          <a:pt x="248" y="92"/>
                          <a:pt x="248" y="92"/>
                          <a:pt x="248" y="124"/>
                        </a:cubicBezTo>
                        <a:cubicBezTo>
                          <a:pt x="217" y="124"/>
                          <a:pt x="217" y="124"/>
                          <a:pt x="217" y="124"/>
                        </a:cubicBezTo>
                        <a:lnTo>
                          <a:pt x="217" y="124"/>
                        </a:lnTo>
                        <a:cubicBezTo>
                          <a:pt x="217" y="154"/>
                          <a:pt x="217" y="154"/>
                          <a:pt x="186" y="154"/>
                        </a:cubicBezTo>
                        <a:lnTo>
                          <a:pt x="186" y="154"/>
                        </a:lnTo>
                        <a:lnTo>
                          <a:pt x="186" y="154"/>
                        </a:lnTo>
                        <a:cubicBezTo>
                          <a:pt x="154" y="154"/>
                          <a:pt x="154" y="154"/>
                          <a:pt x="154" y="154"/>
                        </a:cubicBezTo>
                        <a:cubicBezTo>
                          <a:pt x="154" y="124"/>
                          <a:pt x="124" y="124"/>
                          <a:pt x="124" y="124"/>
                        </a:cubicBezTo>
                        <a:cubicBezTo>
                          <a:pt x="93" y="124"/>
                          <a:pt x="93" y="92"/>
                          <a:pt x="93" y="92"/>
                        </a:cubicBezTo>
                        <a:lnTo>
                          <a:pt x="62" y="92"/>
                        </a:lnTo>
                        <a:cubicBezTo>
                          <a:pt x="62" y="92"/>
                          <a:pt x="62" y="92"/>
                          <a:pt x="30" y="92"/>
                        </a:cubicBezTo>
                        <a:cubicBezTo>
                          <a:pt x="30" y="92"/>
                          <a:pt x="30" y="92"/>
                          <a:pt x="0" y="92"/>
                        </a:cubicBezTo>
                        <a:lnTo>
                          <a:pt x="0" y="92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4"/>
                        </a:cubicBezTo>
                        <a:lnTo>
                          <a:pt x="0" y="185"/>
                        </a:lnTo>
                        <a:lnTo>
                          <a:pt x="0" y="185"/>
                        </a:ln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0" y="247"/>
                          <a:pt x="0" y="277"/>
                          <a:pt x="0" y="308"/>
                        </a:cubicBezTo>
                        <a:cubicBezTo>
                          <a:pt x="0" y="308"/>
                          <a:pt x="0" y="308"/>
                          <a:pt x="0" y="339"/>
                        </a:cubicBezTo>
                        <a:lnTo>
                          <a:pt x="30" y="339"/>
                        </a:lnTo>
                        <a:lnTo>
                          <a:pt x="30" y="339"/>
                        </a:lnTo>
                        <a:cubicBezTo>
                          <a:pt x="62" y="339"/>
                          <a:pt x="62" y="339"/>
                          <a:pt x="93" y="339"/>
                        </a:cubicBezTo>
                        <a:lnTo>
                          <a:pt x="93" y="339"/>
                        </a:lnTo>
                        <a:lnTo>
                          <a:pt x="93" y="308"/>
                        </a:lnTo>
                        <a:cubicBezTo>
                          <a:pt x="124" y="277"/>
                          <a:pt x="124" y="277"/>
                          <a:pt x="124" y="277"/>
                        </a:cubicBezTo>
                        <a:cubicBezTo>
                          <a:pt x="124" y="308"/>
                          <a:pt x="124" y="308"/>
                          <a:pt x="124" y="308"/>
                        </a:cubicBezTo>
                        <a:lnTo>
                          <a:pt x="124" y="308"/>
                        </a:lnTo>
                        <a:cubicBezTo>
                          <a:pt x="124" y="308"/>
                          <a:pt x="154" y="308"/>
                          <a:pt x="154" y="277"/>
                        </a:cubicBezTo>
                        <a:cubicBezTo>
                          <a:pt x="186" y="277"/>
                          <a:pt x="186" y="277"/>
                          <a:pt x="217" y="277"/>
                        </a:cubicBezTo>
                        <a:cubicBezTo>
                          <a:pt x="217" y="247"/>
                          <a:pt x="248" y="247"/>
                          <a:pt x="248" y="247"/>
                        </a:cubicBezTo>
                        <a:cubicBezTo>
                          <a:pt x="278" y="247"/>
                          <a:pt x="278" y="247"/>
                          <a:pt x="278" y="247"/>
                        </a:cubicBezTo>
                        <a:lnTo>
                          <a:pt x="278" y="247"/>
                        </a:lnTo>
                        <a:cubicBezTo>
                          <a:pt x="278" y="247"/>
                          <a:pt x="310" y="215"/>
                          <a:pt x="341" y="215"/>
                        </a:cubicBezTo>
                        <a:lnTo>
                          <a:pt x="372" y="185"/>
                        </a:lnTo>
                        <a:cubicBezTo>
                          <a:pt x="372" y="185"/>
                          <a:pt x="372" y="185"/>
                          <a:pt x="402" y="185"/>
                        </a:cubicBezTo>
                        <a:lnTo>
                          <a:pt x="402" y="185"/>
                        </a:lnTo>
                        <a:lnTo>
                          <a:pt x="402" y="185"/>
                        </a:lnTo>
                        <a:cubicBezTo>
                          <a:pt x="402" y="185"/>
                          <a:pt x="434" y="185"/>
                          <a:pt x="465" y="154"/>
                        </a:cubicBezTo>
                        <a:lnTo>
                          <a:pt x="465" y="154"/>
                        </a:lnTo>
                        <a:lnTo>
                          <a:pt x="465" y="154"/>
                        </a:lnTo>
                        <a:lnTo>
                          <a:pt x="465" y="124"/>
                        </a:lnTo>
                        <a:cubicBezTo>
                          <a:pt x="496" y="124"/>
                          <a:pt x="496" y="124"/>
                          <a:pt x="496" y="92"/>
                        </a:cubicBezTo>
                        <a:lnTo>
                          <a:pt x="496" y="92"/>
                        </a:lnTo>
                        <a:lnTo>
                          <a:pt x="496" y="6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4" name="Freeform 38">
                    <a:extLst>
                      <a:ext uri="{FF2B5EF4-FFF2-40B4-BE49-F238E27FC236}">
                        <a16:creationId xmlns:a16="http://schemas.microsoft.com/office/drawing/2014/main" id="{AD35E8D0-A7B9-4066-8B50-289482D8B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22638" y="2271713"/>
                    <a:ext cx="112712" cy="88900"/>
                  </a:xfrm>
                  <a:custGeom>
                    <a:gdLst>
                      <a:gd name="T0" fmla="*/ 63 w 312"/>
                      <a:gd name="T1" fmla="*/ 153 h 248"/>
                      <a:gd name="T2" fmla="*/ 63 w 312"/>
                      <a:gd name="T3" fmla="*/ 153 h 248"/>
                      <a:gd name="T4" fmla="*/ 63 w 312"/>
                      <a:gd name="T5" fmla="*/ 153 h 248"/>
                      <a:gd name="T6" fmla="*/ 63 w 312"/>
                      <a:gd name="T7" fmla="*/ 153 h 248"/>
                      <a:gd name="T8" fmla="*/ 63 w 312"/>
                      <a:gd name="T9" fmla="*/ 153 h 248"/>
                      <a:gd name="T10" fmla="*/ 93 w 312"/>
                      <a:gd name="T11" fmla="*/ 123 h 248"/>
                      <a:gd name="T12" fmla="*/ 93 w 312"/>
                      <a:gd name="T13" fmla="*/ 123 h 248"/>
                      <a:gd name="T14" fmla="*/ 124 w 312"/>
                      <a:gd name="T15" fmla="*/ 123 h 248"/>
                      <a:gd name="T16" fmla="*/ 124 w 312"/>
                      <a:gd name="T17" fmla="*/ 123 h 248"/>
                      <a:gd name="T18" fmla="*/ 124 w 312"/>
                      <a:gd name="T19" fmla="*/ 123 h 248"/>
                      <a:gd name="T20" fmla="*/ 155 w 312"/>
                      <a:gd name="T21" fmla="*/ 153 h 248"/>
                      <a:gd name="T22" fmla="*/ 187 w 312"/>
                      <a:gd name="T23" fmla="*/ 153 h 248"/>
                      <a:gd name="T24" fmla="*/ 187 w 312"/>
                      <a:gd name="T25" fmla="*/ 153 h 248"/>
                      <a:gd name="T26" fmla="*/ 217 w 312"/>
                      <a:gd name="T27" fmla="*/ 184 h 248"/>
                      <a:gd name="T28" fmla="*/ 217 w 312"/>
                      <a:gd name="T29" fmla="*/ 184 h 248"/>
                      <a:gd name="T30" fmla="*/ 217 w 312"/>
                      <a:gd name="T31" fmla="*/ 184 h 248"/>
                      <a:gd name="T32" fmla="*/ 217 w 312"/>
                      <a:gd name="T33" fmla="*/ 184 h 248"/>
                      <a:gd name="T34" fmla="*/ 217 w 312"/>
                      <a:gd name="T35" fmla="*/ 184 h 248"/>
                      <a:gd name="T36" fmla="*/ 217 w 312"/>
                      <a:gd name="T37" fmla="*/ 184 h 248"/>
                      <a:gd name="T38" fmla="*/ 187 w 312"/>
                      <a:gd name="T39" fmla="*/ 215 h 248"/>
                      <a:gd name="T40" fmla="*/ 187 w 312"/>
                      <a:gd name="T41" fmla="*/ 215 h 248"/>
                      <a:gd name="T42" fmla="*/ 187 w 312"/>
                      <a:gd name="T43" fmla="*/ 215 h 248"/>
                      <a:gd name="T44" fmla="*/ 187 w 312"/>
                      <a:gd name="T45" fmla="*/ 215 h 248"/>
                      <a:gd name="T46" fmla="*/ 248 w 312"/>
                      <a:gd name="T47" fmla="*/ 215 h 248"/>
                      <a:gd name="T48" fmla="*/ 248 w 312"/>
                      <a:gd name="T49" fmla="*/ 247 h 248"/>
                      <a:gd name="T50" fmla="*/ 279 w 312"/>
                      <a:gd name="T51" fmla="*/ 247 h 248"/>
                      <a:gd name="T52" fmla="*/ 311 w 312"/>
                      <a:gd name="T53" fmla="*/ 247 h 248"/>
                      <a:gd name="T54" fmla="*/ 279 w 312"/>
                      <a:gd name="T55" fmla="*/ 215 h 248"/>
                      <a:gd name="T56" fmla="*/ 279 w 312"/>
                      <a:gd name="T57" fmla="*/ 215 h 248"/>
                      <a:gd name="T58" fmla="*/ 248 w 312"/>
                      <a:gd name="T59" fmla="*/ 184 h 248"/>
                      <a:gd name="T60" fmla="*/ 248 w 312"/>
                      <a:gd name="T61" fmla="*/ 184 h 248"/>
                      <a:gd name="T62" fmla="*/ 248 w 312"/>
                      <a:gd name="T63" fmla="*/ 153 h 248"/>
                      <a:gd name="T64" fmla="*/ 248 w 312"/>
                      <a:gd name="T65" fmla="*/ 153 h 248"/>
                      <a:gd name="T66" fmla="*/ 248 w 312"/>
                      <a:gd name="T67" fmla="*/ 153 h 248"/>
                      <a:gd name="T68" fmla="*/ 248 w 312"/>
                      <a:gd name="T69" fmla="*/ 123 h 248"/>
                      <a:gd name="T70" fmla="*/ 248 w 312"/>
                      <a:gd name="T71" fmla="*/ 123 h 248"/>
                      <a:gd name="T72" fmla="*/ 217 w 312"/>
                      <a:gd name="T73" fmla="*/ 91 h 248"/>
                      <a:gd name="T74" fmla="*/ 187 w 312"/>
                      <a:gd name="T75" fmla="*/ 61 h 248"/>
                      <a:gd name="T76" fmla="*/ 155 w 312"/>
                      <a:gd name="T77" fmla="*/ 30 h 248"/>
                      <a:gd name="T78" fmla="*/ 155 w 312"/>
                      <a:gd name="T79" fmla="*/ 30 h 248"/>
                      <a:gd name="T80" fmla="*/ 155 w 312"/>
                      <a:gd name="T81" fmla="*/ 30 h 248"/>
                      <a:gd name="T82" fmla="*/ 124 w 312"/>
                      <a:gd name="T83" fmla="*/ 0 h 248"/>
                      <a:gd name="T84" fmla="*/ 124 w 312"/>
                      <a:gd name="T85" fmla="*/ 30 h 248"/>
                      <a:gd name="T86" fmla="*/ 63 w 312"/>
                      <a:gd name="T87" fmla="*/ 30 h 248"/>
                      <a:gd name="T88" fmla="*/ 63 w 312"/>
                      <a:gd name="T89" fmla="*/ 30 h 248"/>
                      <a:gd name="T90" fmla="*/ 31 w 312"/>
                      <a:gd name="T91" fmla="*/ 61 h 248"/>
                      <a:gd name="T92" fmla="*/ 31 w 312"/>
                      <a:gd name="T93" fmla="*/ 61 h 248"/>
                      <a:gd name="T94" fmla="*/ 0 w 312"/>
                      <a:gd name="T95" fmla="*/ 123 h 248"/>
                      <a:gd name="T96" fmla="*/ 31 w 312"/>
                      <a:gd name="T97" fmla="*/ 123 h 248"/>
                      <a:gd name="T98" fmla="*/ 31 w 312"/>
                      <a:gd name="T99" fmla="*/ 123 h 248"/>
                      <a:gd name="T100" fmla="*/ 63 w 312"/>
                      <a:gd name="T101" fmla="*/ 153 h 24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2" h="248">
                        <a:moveTo>
                          <a:pt x="63" y="153"/>
                        </a:moveTo>
                        <a:lnTo>
                          <a:pt x="63" y="153"/>
                        </a:lnTo>
                        <a:lnTo>
                          <a:pt x="63" y="153"/>
                        </a:lnTo>
                        <a:lnTo>
                          <a:pt x="63" y="153"/>
                        </a:lnTo>
                        <a:lnTo>
                          <a:pt x="63" y="153"/>
                        </a:lnTo>
                        <a:cubicBezTo>
                          <a:pt x="93" y="153"/>
                          <a:pt x="93" y="123"/>
                          <a:pt x="93" y="123"/>
                        </a:cubicBezTo>
                        <a:lnTo>
                          <a:pt x="93" y="123"/>
                        </a:lnTo>
                        <a:lnTo>
                          <a:pt x="124" y="123"/>
                        </a:lnTo>
                        <a:lnTo>
                          <a:pt x="124" y="123"/>
                        </a:lnTo>
                        <a:lnTo>
                          <a:pt x="124" y="123"/>
                        </a:lnTo>
                        <a:cubicBezTo>
                          <a:pt x="155" y="123"/>
                          <a:pt x="155" y="153"/>
                          <a:pt x="155" y="153"/>
                        </a:cubicBezTo>
                        <a:cubicBezTo>
                          <a:pt x="187" y="153"/>
                          <a:pt x="187" y="153"/>
                          <a:pt x="187" y="153"/>
                        </a:cubicBezTo>
                        <a:lnTo>
                          <a:pt x="187" y="153"/>
                        </a:lnTo>
                        <a:cubicBezTo>
                          <a:pt x="187" y="153"/>
                          <a:pt x="187" y="184"/>
                          <a:pt x="217" y="184"/>
                        </a:cubicBezTo>
                        <a:lnTo>
                          <a:pt x="217" y="184"/>
                        </a:lnTo>
                        <a:lnTo>
                          <a:pt x="217" y="184"/>
                        </a:lnTo>
                        <a:lnTo>
                          <a:pt x="217" y="184"/>
                        </a:lnTo>
                        <a:lnTo>
                          <a:pt x="217" y="184"/>
                        </a:lnTo>
                        <a:lnTo>
                          <a:pt x="217" y="184"/>
                        </a:lnTo>
                        <a:cubicBezTo>
                          <a:pt x="217" y="184"/>
                          <a:pt x="217" y="215"/>
                          <a:pt x="187" y="215"/>
                        </a:cubicBezTo>
                        <a:lnTo>
                          <a:pt x="187" y="215"/>
                        </a:lnTo>
                        <a:lnTo>
                          <a:pt x="187" y="215"/>
                        </a:lnTo>
                        <a:lnTo>
                          <a:pt x="187" y="215"/>
                        </a:lnTo>
                        <a:cubicBezTo>
                          <a:pt x="217" y="215"/>
                          <a:pt x="217" y="215"/>
                          <a:pt x="248" y="215"/>
                        </a:cubicBezTo>
                        <a:cubicBezTo>
                          <a:pt x="248" y="247"/>
                          <a:pt x="248" y="247"/>
                          <a:pt x="248" y="247"/>
                        </a:cubicBezTo>
                        <a:lnTo>
                          <a:pt x="279" y="247"/>
                        </a:lnTo>
                        <a:cubicBezTo>
                          <a:pt x="279" y="247"/>
                          <a:pt x="279" y="247"/>
                          <a:pt x="311" y="247"/>
                        </a:cubicBezTo>
                        <a:cubicBezTo>
                          <a:pt x="279" y="247"/>
                          <a:pt x="279" y="247"/>
                          <a:pt x="279" y="215"/>
                        </a:cubicBezTo>
                        <a:lnTo>
                          <a:pt x="279" y="215"/>
                        </a:lnTo>
                        <a:cubicBezTo>
                          <a:pt x="279" y="215"/>
                          <a:pt x="248" y="215"/>
                          <a:pt x="248" y="184"/>
                        </a:cubicBezTo>
                        <a:lnTo>
                          <a:pt x="248" y="184"/>
                        </a:lnTo>
                        <a:lnTo>
                          <a:pt x="248" y="153"/>
                        </a:lnTo>
                        <a:lnTo>
                          <a:pt x="248" y="153"/>
                        </a:lnTo>
                        <a:lnTo>
                          <a:pt x="248" y="153"/>
                        </a:lnTo>
                        <a:lnTo>
                          <a:pt x="248" y="123"/>
                        </a:lnTo>
                        <a:lnTo>
                          <a:pt x="248" y="123"/>
                        </a:lnTo>
                        <a:cubicBezTo>
                          <a:pt x="248" y="123"/>
                          <a:pt x="217" y="123"/>
                          <a:pt x="217" y="91"/>
                        </a:cubicBezTo>
                        <a:lnTo>
                          <a:pt x="187" y="61"/>
                        </a:lnTo>
                        <a:cubicBezTo>
                          <a:pt x="187" y="61"/>
                          <a:pt x="187" y="61"/>
                          <a:pt x="155" y="30"/>
                        </a:cubicBez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0"/>
                        </a:cubicBezTo>
                        <a:cubicBezTo>
                          <a:pt x="93" y="30"/>
                          <a:pt x="93" y="30"/>
                          <a:pt x="63" y="30"/>
                        </a:cubicBezTo>
                        <a:lnTo>
                          <a:pt x="63" y="30"/>
                        </a:lnTo>
                        <a:lnTo>
                          <a:pt x="31" y="61"/>
                        </a:lnTo>
                        <a:lnTo>
                          <a:pt x="31" y="61"/>
                        </a:lnTo>
                        <a:cubicBezTo>
                          <a:pt x="31" y="91"/>
                          <a:pt x="31" y="91"/>
                          <a:pt x="0" y="123"/>
                        </a:cubicBezTo>
                        <a:cubicBezTo>
                          <a:pt x="31" y="123"/>
                          <a:pt x="31" y="123"/>
                          <a:pt x="31" y="123"/>
                        </a:cubicBezTo>
                        <a:lnTo>
                          <a:pt x="31" y="123"/>
                        </a:lnTo>
                        <a:cubicBezTo>
                          <a:pt x="31" y="123"/>
                          <a:pt x="31" y="153"/>
                          <a:pt x="63" y="15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5" name="Freeform 39">
                    <a:extLst>
                      <a:ext uri="{FF2B5EF4-FFF2-40B4-BE49-F238E27FC236}">
                        <a16:creationId xmlns:a16="http://schemas.microsoft.com/office/drawing/2014/main" id="{930156C6-BEBD-47E4-A515-46C74FDA3D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11538" y="2427288"/>
                    <a:ext cx="33337" cy="55562"/>
                  </a:xfrm>
                  <a:custGeom>
                    <a:gdLst>
                      <a:gd name="T0" fmla="*/ 93 w 94"/>
                      <a:gd name="T1" fmla="*/ 93 h 156"/>
                      <a:gd name="T2" fmla="*/ 93 w 94"/>
                      <a:gd name="T3" fmla="*/ 93 h 156"/>
                      <a:gd name="T4" fmla="*/ 93 w 94"/>
                      <a:gd name="T5" fmla="*/ 93 h 156"/>
                      <a:gd name="T6" fmla="*/ 93 w 94"/>
                      <a:gd name="T7" fmla="*/ 63 h 156"/>
                      <a:gd name="T8" fmla="*/ 93 w 94"/>
                      <a:gd name="T9" fmla="*/ 63 h 156"/>
                      <a:gd name="T10" fmla="*/ 63 w 94"/>
                      <a:gd name="T11" fmla="*/ 0 h 156"/>
                      <a:gd name="T12" fmla="*/ 63 w 94"/>
                      <a:gd name="T13" fmla="*/ 0 h 156"/>
                      <a:gd name="T14" fmla="*/ 63 w 94"/>
                      <a:gd name="T15" fmla="*/ 0 h 156"/>
                      <a:gd name="T16" fmla="*/ 63 w 94"/>
                      <a:gd name="T17" fmla="*/ 0 h 156"/>
                      <a:gd name="T18" fmla="*/ 31 w 94"/>
                      <a:gd name="T19" fmla="*/ 31 h 156"/>
                      <a:gd name="T20" fmla="*/ 0 w 94"/>
                      <a:gd name="T21" fmla="*/ 63 h 156"/>
                      <a:gd name="T22" fmla="*/ 0 w 94"/>
                      <a:gd name="T23" fmla="*/ 63 h 156"/>
                      <a:gd name="T24" fmla="*/ 0 w 94"/>
                      <a:gd name="T25" fmla="*/ 93 h 156"/>
                      <a:gd name="T26" fmla="*/ 0 w 94"/>
                      <a:gd name="T27" fmla="*/ 93 h 156"/>
                      <a:gd name="T28" fmla="*/ 0 w 94"/>
                      <a:gd name="T29" fmla="*/ 93 h 156"/>
                      <a:gd name="T30" fmla="*/ 31 w 94"/>
                      <a:gd name="T31" fmla="*/ 124 h 156"/>
                      <a:gd name="T32" fmla="*/ 31 w 94"/>
                      <a:gd name="T33" fmla="*/ 124 h 156"/>
                      <a:gd name="T34" fmla="*/ 31 w 94"/>
                      <a:gd name="T35" fmla="*/ 155 h 156"/>
                      <a:gd name="T36" fmla="*/ 93 w 94"/>
                      <a:gd name="T37" fmla="*/ 124 h 156"/>
                      <a:gd name="T38" fmla="*/ 93 w 94"/>
                      <a:gd name="T39" fmla="*/ 93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4" h="156">
                        <a:moveTo>
                          <a:pt x="93" y="93"/>
                        </a:move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93" y="63"/>
                          <a:pt x="93" y="63"/>
                          <a:pt x="93" y="63"/>
                        </a:cubicBezTo>
                        <a:lnTo>
                          <a:pt x="93" y="63"/>
                        </a:lnTo>
                        <a:cubicBezTo>
                          <a:pt x="93" y="63"/>
                          <a:pt x="63" y="31"/>
                          <a:pt x="63" y="0"/>
                        </a:cubicBezTo>
                        <a:lnTo>
                          <a:pt x="63" y="0"/>
                        </a:lnTo>
                        <a:lnTo>
                          <a:pt x="63" y="0"/>
                        </a:lnTo>
                        <a:lnTo>
                          <a:pt x="63" y="0"/>
                        </a:lnTo>
                        <a:cubicBezTo>
                          <a:pt x="31" y="0"/>
                          <a:pt x="31" y="31"/>
                          <a:pt x="31" y="31"/>
                        </a:cubicBezTo>
                        <a:cubicBezTo>
                          <a:pt x="31" y="31"/>
                          <a:pt x="0" y="31"/>
                          <a:pt x="0" y="63"/>
                        </a:cubicBezTo>
                        <a:lnTo>
                          <a:pt x="0" y="63"/>
                        </a:lnTo>
                        <a:cubicBezTo>
                          <a:pt x="0" y="63"/>
                          <a:pt x="0" y="6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155"/>
                        </a:cubicBezTo>
                        <a:cubicBezTo>
                          <a:pt x="63" y="124"/>
                          <a:pt x="63" y="124"/>
                          <a:pt x="93" y="124"/>
                        </a:cubicBezTo>
                        <a:lnTo>
                          <a:pt x="93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6" name="Freeform 40">
                    <a:extLst>
                      <a:ext uri="{FF2B5EF4-FFF2-40B4-BE49-F238E27FC236}">
                        <a16:creationId xmlns:a16="http://schemas.microsoft.com/office/drawing/2014/main" id="{444A9604-29CF-4D2D-AB56-513E7E7932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8200" y="2371725"/>
                    <a:ext cx="123825" cy="100013"/>
                  </a:xfrm>
                  <a:custGeom>
                    <a:gdLst>
                      <a:gd name="T0" fmla="*/ 93 w 342"/>
                      <a:gd name="T1" fmla="*/ 124 h 280"/>
                      <a:gd name="T2" fmla="*/ 124 w 342"/>
                      <a:gd name="T3" fmla="*/ 94 h 280"/>
                      <a:gd name="T4" fmla="*/ 156 w 342"/>
                      <a:gd name="T5" fmla="*/ 94 h 280"/>
                      <a:gd name="T6" fmla="*/ 217 w 342"/>
                      <a:gd name="T7" fmla="*/ 155 h 280"/>
                      <a:gd name="T8" fmla="*/ 248 w 342"/>
                      <a:gd name="T9" fmla="*/ 186 h 280"/>
                      <a:gd name="T10" fmla="*/ 280 w 342"/>
                      <a:gd name="T11" fmla="*/ 218 h 280"/>
                      <a:gd name="T12" fmla="*/ 280 w 342"/>
                      <a:gd name="T13" fmla="*/ 248 h 280"/>
                      <a:gd name="T14" fmla="*/ 310 w 342"/>
                      <a:gd name="T15" fmla="*/ 248 h 280"/>
                      <a:gd name="T16" fmla="*/ 310 w 342"/>
                      <a:gd name="T17" fmla="*/ 248 h 280"/>
                      <a:gd name="T18" fmla="*/ 310 w 342"/>
                      <a:gd name="T19" fmla="*/ 248 h 280"/>
                      <a:gd name="T20" fmla="*/ 310 w 342"/>
                      <a:gd name="T21" fmla="*/ 218 h 280"/>
                      <a:gd name="T22" fmla="*/ 341 w 342"/>
                      <a:gd name="T23" fmla="*/ 186 h 280"/>
                      <a:gd name="T24" fmla="*/ 310 w 342"/>
                      <a:gd name="T25" fmla="*/ 155 h 280"/>
                      <a:gd name="T26" fmla="*/ 310 w 342"/>
                      <a:gd name="T27" fmla="*/ 124 h 280"/>
                      <a:gd name="T28" fmla="*/ 310 w 342"/>
                      <a:gd name="T29" fmla="*/ 94 h 280"/>
                      <a:gd name="T30" fmla="*/ 310 w 342"/>
                      <a:gd name="T31" fmla="*/ 62 h 280"/>
                      <a:gd name="T32" fmla="*/ 310 w 342"/>
                      <a:gd name="T33" fmla="*/ 62 h 280"/>
                      <a:gd name="T34" fmla="*/ 280 w 342"/>
                      <a:gd name="T35" fmla="*/ 31 h 280"/>
                      <a:gd name="T36" fmla="*/ 280 w 342"/>
                      <a:gd name="T37" fmla="*/ 31 h 280"/>
                      <a:gd name="T38" fmla="*/ 217 w 342"/>
                      <a:gd name="T39" fmla="*/ 31 h 280"/>
                      <a:gd name="T40" fmla="*/ 217 w 342"/>
                      <a:gd name="T41" fmla="*/ 31 h 280"/>
                      <a:gd name="T42" fmla="*/ 186 w 342"/>
                      <a:gd name="T43" fmla="*/ 31 h 280"/>
                      <a:gd name="T44" fmla="*/ 186 w 342"/>
                      <a:gd name="T45" fmla="*/ 31 h 280"/>
                      <a:gd name="T46" fmla="*/ 156 w 342"/>
                      <a:gd name="T47" fmla="*/ 31 h 280"/>
                      <a:gd name="T48" fmla="*/ 124 w 342"/>
                      <a:gd name="T49" fmla="*/ 31 h 280"/>
                      <a:gd name="T50" fmla="*/ 62 w 342"/>
                      <a:gd name="T51" fmla="*/ 0 h 280"/>
                      <a:gd name="T52" fmla="*/ 62 w 342"/>
                      <a:gd name="T53" fmla="*/ 0 h 280"/>
                      <a:gd name="T54" fmla="*/ 62 w 342"/>
                      <a:gd name="T55" fmla="*/ 31 h 280"/>
                      <a:gd name="T56" fmla="*/ 62 w 342"/>
                      <a:gd name="T57" fmla="*/ 31 h 280"/>
                      <a:gd name="T58" fmla="*/ 32 w 342"/>
                      <a:gd name="T59" fmla="*/ 62 h 280"/>
                      <a:gd name="T60" fmla="*/ 0 w 342"/>
                      <a:gd name="T61" fmla="*/ 62 h 280"/>
                      <a:gd name="T62" fmla="*/ 0 w 342"/>
                      <a:gd name="T63" fmla="*/ 62 h 280"/>
                      <a:gd name="T64" fmla="*/ 62 w 342"/>
                      <a:gd name="T65" fmla="*/ 124 h 280"/>
                      <a:gd name="T66" fmla="*/ 62 w 342"/>
                      <a:gd name="T67" fmla="*/ 124 h 280"/>
                      <a:gd name="T68" fmla="*/ 62 w 342"/>
                      <a:gd name="T69" fmla="*/ 155 h 280"/>
                      <a:gd name="T70" fmla="*/ 62 w 342"/>
                      <a:gd name="T71" fmla="*/ 155 h 280"/>
                      <a:gd name="T72" fmla="*/ 93 w 342"/>
                      <a:gd name="T73" fmla="*/ 124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2" h="280">
                        <a:moveTo>
                          <a:pt x="93" y="124"/>
                        </a:moveTo>
                        <a:lnTo>
                          <a:pt x="93" y="124"/>
                        </a:lnTo>
                        <a:cubicBezTo>
                          <a:pt x="93" y="124"/>
                          <a:pt x="93" y="124"/>
                          <a:pt x="124" y="124"/>
                        </a:cubicBezTo>
                        <a:lnTo>
                          <a:pt x="124" y="94"/>
                        </a:lnTo>
                        <a:cubicBezTo>
                          <a:pt x="124" y="94"/>
                          <a:pt x="124" y="94"/>
                          <a:pt x="156" y="94"/>
                        </a:cubicBezTo>
                        <a:lnTo>
                          <a:pt x="156" y="94"/>
                        </a:lnTo>
                        <a:cubicBezTo>
                          <a:pt x="186" y="94"/>
                          <a:pt x="186" y="124"/>
                          <a:pt x="217" y="124"/>
                        </a:cubicBezTo>
                        <a:cubicBezTo>
                          <a:pt x="217" y="155"/>
                          <a:pt x="217" y="155"/>
                          <a:pt x="217" y="155"/>
                        </a:cubicBezTo>
                        <a:cubicBezTo>
                          <a:pt x="217" y="155"/>
                          <a:pt x="217" y="186"/>
                          <a:pt x="217" y="218"/>
                        </a:cubicBezTo>
                        <a:cubicBezTo>
                          <a:pt x="248" y="186"/>
                          <a:pt x="248" y="186"/>
                          <a:pt x="248" y="186"/>
                        </a:cubicBezTo>
                        <a:lnTo>
                          <a:pt x="280" y="218"/>
                        </a:lnTo>
                        <a:lnTo>
                          <a:pt x="280" y="218"/>
                        </a:lnTo>
                        <a:lnTo>
                          <a:pt x="280" y="248"/>
                        </a:lnTo>
                        <a:lnTo>
                          <a:pt x="280" y="248"/>
                        </a:lnTo>
                        <a:lnTo>
                          <a:pt x="280" y="279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lnTo>
                          <a:pt x="310" y="248"/>
                        </a:lnTo>
                        <a:lnTo>
                          <a:pt x="310" y="248"/>
                        </a:lnTo>
                        <a:lnTo>
                          <a:pt x="310" y="248"/>
                        </a:lnTo>
                        <a:lnTo>
                          <a:pt x="310" y="248"/>
                        </a:lnTo>
                        <a:cubicBezTo>
                          <a:pt x="310" y="248"/>
                          <a:pt x="310" y="248"/>
                          <a:pt x="310" y="218"/>
                        </a:cubicBezTo>
                        <a:lnTo>
                          <a:pt x="310" y="218"/>
                        </a:lnTo>
                        <a:cubicBezTo>
                          <a:pt x="310" y="218"/>
                          <a:pt x="310" y="218"/>
                          <a:pt x="341" y="218"/>
                        </a:cubicBezTo>
                        <a:cubicBezTo>
                          <a:pt x="341" y="218"/>
                          <a:pt x="341" y="218"/>
                          <a:pt x="341" y="186"/>
                        </a:cubicBezTo>
                        <a:lnTo>
                          <a:pt x="341" y="186"/>
                        </a:lnTo>
                        <a:cubicBezTo>
                          <a:pt x="310" y="186"/>
                          <a:pt x="310" y="155"/>
                          <a:pt x="310" y="155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cubicBezTo>
                          <a:pt x="310" y="94"/>
                          <a:pt x="310" y="94"/>
                          <a:pt x="310" y="94"/>
                        </a:cubicBezTo>
                        <a:lnTo>
                          <a:pt x="310" y="94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cubicBezTo>
                          <a:pt x="280" y="31"/>
                          <a:pt x="280" y="31"/>
                          <a:pt x="280" y="0"/>
                        </a:cubicBezTo>
                        <a:cubicBezTo>
                          <a:pt x="280" y="31"/>
                          <a:pt x="280" y="31"/>
                          <a:pt x="280" y="31"/>
                        </a:cubicBezTo>
                        <a:lnTo>
                          <a:pt x="280" y="31"/>
                        </a:lnTo>
                        <a:lnTo>
                          <a:pt x="280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217" y="31"/>
                          <a:pt x="217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56" y="31"/>
                        </a:cubicBezTo>
                        <a:lnTo>
                          <a:pt x="156" y="31"/>
                        </a:lnTo>
                        <a:cubicBezTo>
                          <a:pt x="156" y="31"/>
                          <a:pt x="156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93" y="31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62" y="62"/>
                          <a:pt x="32" y="62"/>
                          <a:pt x="32" y="62"/>
                        </a:cubicBezTo>
                        <a:lnTo>
                          <a:pt x="32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32" y="94"/>
                          <a:pt x="32" y="9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62" y="124"/>
                        </a:lnTo>
                        <a:lnTo>
                          <a:pt x="93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7" name="Freeform 41">
                    <a:extLst>
                      <a:ext uri="{FF2B5EF4-FFF2-40B4-BE49-F238E27FC236}">
                        <a16:creationId xmlns:a16="http://schemas.microsoft.com/office/drawing/2014/main" id="{7F0B781D-0D5A-4403-A0A5-08599933A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44863" y="2371725"/>
                    <a:ext cx="33337" cy="11113"/>
                  </a:xfrm>
                  <a:custGeom>
                    <a:gdLst>
                      <a:gd name="T0" fmla="*/ 92 w 93"/>
                      <a:gd name="T1" fmla="*/ 0 h 32"/>
                      <a:gd name="T2" fmla="*/ 92 w 93"/>
                      <a:gd name="T3" fmla="*/ 0 h 32"/>
                      <a:gd name="T4" fmla="*/ 92 w 93"/>
                      <a:gd name="T5" fmla="*/ 0 h 32"/>
                      <a:gd name="T6" fmla="*/ 92 w 93"/>
                      <a:gd name="T7" fmla="*/ 0 h 32"/>
                      <a:gd name="T8" fmla="*/ 30 w 93"/>
                      <a:gd name="T9" fmla="*/ 0 h 32"/>
                      <a:gd name="T10" fmla="*/ 0 w 93"/>
                      <a:gd name="T11" fmla="*/ 0 h 32"/>
                      <a:gd name="T12" fmla="*/ 30 w 93"/>
                      <a:gd name="T13" fmla="*/ 0 h 32"/>
                      <a:gd name="T14" fmla="*/ 30 w 93"/>
                      <a:gd name="T15" fmla="*/ 31 h 32"/>
                      <a:gd name="T16" fmla="*/ 30 w 93"/>
                      <a:gd name="T17" fmla="*/ 31 h 32"/>
                      <a:gd name="T18" fmla="*/ 61 w 93"/>
                      <a:gd name="T19" fmla="*/ 31 h 32"/>
                      <a:gd name="T20" fmla="*/ 61 w 93"/>
                      <a:gd name="T21" fmla="*/ 31 h 32"/>
                      <a:gd name="T22" fmla="*/ 92 w 93"/>
                      <a:gd name="T2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2">
                        <a:moveTo>
                          <a:pt x="92" y="0"/>
                        </a:moveTo>
                        <a:lnTo>
                          <a:pt x="92" y="0"/>
                        </a:lnTo>
                        <a:lnTo>
                          <a:pt x="92" y="0"/>
                        </a:lnTo>
                        <a:lnTo>
                          <a:pt x="92" y="0"/>
                        </a:lnTo>
                        <a:cubicBezTo>
                          <a:pt x="61" y="0"/>
                          <a:pt x="30" y="0"/>
                          <a:pt x="30" y="0"/>
                        </a:cubicBez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30" y="31"/>
                        </a:lnTo>
                        <a:lnTo>
                          <a:pt x="30" y="31"/>
                        </a:lnTo>
                        <a:cubicBezTo>
                          <a:pt x="61" y="31"/>
                          <a:pt x="61" y="31"/>
                          <a:pt x="61" y="31"/>
                        </a:cubicBezTo>
                        <a:lnTo>
                          <a:pt x="61" y="31"/>
                        </a:lnTo>
                        <a:cubicBezTo>
                          <a:pt x="61" y="0"/>
                          <a:pt x="92" y="0"/>
                          <a:pt x="9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8" name="Freeform 42">
                    <a:extLst>
                      <a:ext uri="{FF2B5EF4-FFF2-40B4-BE49-F238E27FC236}">
                        <a16:creationId xmlns:a16="http://schemas.microsoft.com/office/drawing/2014/main" id="{6A019F2B-0390-4DB4-BA70-9EB65E856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2038" y="2405063"/>
                    <a:ext cx="66675" cy="133350"/>
                  </a:xfrm>
                  <a:custGeom>
                    <a:gdLst>
                      <a:gd name="T0" fmla="*/ 186 w 187"/>
                      <a:gd name="T1" fmla="*/ 248 h 372"/>
                      <a:gd name="T2" fmla="*/ 186 w 187"/>
                      <a:gd name="T3" fmla="*/ 248 h 372"/>
                      <a:gd name="T4" fmla="*/ 186 w 187"/>
                      <a:gd name="T5" fmla="*/ 248 h 372"/>
                      <a:gd name="T6" fmla="*/ 186 w 187"/>
                      <a:gd name="T7" fmla="*/ 216 h 372"/>
                      <a:gd name="T8" fmla="*/ 186 w 187"/>
                      <a:gd name="T9" fmla="*/ 216 h 372"/>
                      <a:gd name="T10" fmla="*/ 186 w 187"/>
                      <a:gd name="T11" fmla="*/ 185 h 372"/>
                      <a:gd name="T12" fmla="*/ 186 w 187"/>
                      <a:gd name="T13" fmla="*/ 185 h 372"/>
                      <a:gd name="T14" fmla="*/ 186 w 187"/>
                      <a:gd name="T15" fmla="*/ 154 h 372"/>
                      <a:gd name="T16" fmla="*/ 186 w 187"/>
                      <a:gd name="T17" fmla="*/ 154 h 372"/>
                      <a:gd name="T18" fmla="*/ 186 w 187"/>
                      <a:gd name="T19" fmla="*/ 92 h 372"/>
                      <a:gd name="T20" fmla="*/ 156 w 187"/>
                      <a:gd name="T21" fmla="*/ 92 h 372"/>
                      <a:gd name="T22" fmla="*/ 156 w 187"/>
                      <a:gd name="T23" fmla="*/ 92 h 372"/>
                      <a:gd name="T24" fmla="*/ 156 w 187"/>
                      <a:gd name="T25" fmla="*/ 61 h 372"/>
                      <a:gd name="T26" fmla="*/ 156 w 187"/>
                      <a:gd name="T27" fmla="*/ 30 h 372"/>
                      <a:gd name="T28" fmla="*/ 156 w 187"/>
                      <a:gd name="T29" fmla="*/ 0 h 372"/>
                      <a:gd name="T30" fmla="*/ 62 w 187"/>
                      <a:gd name="T31" fmla="*/ 0 h 372"/>
                      <a:gd name="T32" fmla="*/ 32 w 187"/>
                      <a:gd name="T33" fmla="*/ 0 h 372"/>
                      <a:gd name="T34" fmla="*/ 62 w 187"/>
                      <a:gd name="T35" fmla="*/ 30 h 372"/>
                      <a:gd name="T36" fmla="*/ 62 w 187"/>
                      <a:gd name="T37" fmla="*/ 30 h 372"/>
                      <a:gd name="T38" fmla="*/ 62 w 187"/>
                      <a:gd name="T39" fmla="*/ 61 h 372"/>
                      <a:gd name="T40" fmla="*/ 32 w 187"/>
                      <a:gd name="T41" fmla="*/ 61 h 372"/>
                      <a:gd name="T42" fmla="*/ 32 w 187"/>
                      <a:gd name="T43" fmla="*/ 92 h 372"/>
                      <a:gd name="T44" fmla="*/ 32 w 187"/>
                      <a:gd name="T45" fmla="*/ 92 h 372"/>
                      <a:gd name="T46" fmla="*/ 62 w 187"/>
                      <a:gd name="T47" fmla="*/ 124 h 372"/>
                      <a:gd name="T48" fmla="*/ 62 w 187"/>
                      <a:gd name="T49" fmla="*/ 124 h 372"/>
                      <a:gd name="T50" fmla="*/ 62 w 187"/>
                      <a:gd name="T51" fmla="*/ 124 h 372"/>
                      <a:gd name="T52" fmla="*/ 62 w 187"/>
                      <a:gd name="T53" fmla="*/ 154 h 372"/>
                      <a:gd name="T54" fmla="*/ 62 w 187"/>
                      <a:gd name="T55" fmla="*/ 154 h 372"/>
                      <a:gd name="T56" fmla="*/ 32 w 187"/>
                      <a:gd name="T57" fmla="*/ 216 h 372"/>
                      <a:gd name="T58" fmla="*/ 32 w 187"/>
                      <a:gd name="T59" fmla="*/ 216 h 372"/>
                      <a:gd name="T60" fmla="*/ 32 w 187"/>
                      <a:gd name="T61" fmla="*/ 216 h 372"/>
                      <a:gd name="T62" fmla="*/ 32 w 187"/>
                      <a:gd name="T63" fmla="*/ 216 h 372"/>
                      <a:gd name="T64" fmla="*/ 32 w 187"/>
                      <a:gd name="T65" fmla="*/ 216 h 372"/>
                      <a:gd name="T66" fmla="*/ 32 w 187"/>
                      <a:gd name="T67" fmla="*/ 216 h 372"/>
                      <a:gd name="T68" fmla="*/ 0 w 187"/>
                      <a:gd name="T69" fmla="*/ 278 h 372"/>
                      <a:gd name="T70" fmla="*/ 0 w 187"/>
                      <a:gd name="T71" fmla="*/ 278 h 372"/>
                      <a:gd name="T72" fmla="*/ 32 w 187"/>
                      <a:gd name="T73" fmla="*/ 278 h 372"/>
                      <a:gd name="T74" fmla="*/ 32 w 187"/>
                      <a:gd name="T75" fmla="*/ 309 h 372"/>
                      <a:gd name="T76" fmla="*/ 32 w 187"/>
                      <a:gd name="T77" fmla="*/ 309 h 372"/>
                      <a:gd name="T78" fmla="*/ 32 w 187"/>
                      <a:gd name="T79" fmla="*/ 340 h 372"/>
                      <a:gd name="T80" fmla="*/ 32 w 187"/>
                      <a:gd name="T81" fmla="*/ 340 h 372"/>
                      <a:gd name="T82" fmla="*/ 62 w 187"/>
                      <a:gd name="T83" fmla="*/ 371 h 372"/>
                      <a:gd name="T84" fmla="*/ 62 w 187"/>
                      <a:gd name="T85" fmla="*/ 371 h 372"/>
                      <a:gd name="T86" fmla="*/ 62 w 187"/>
                      <a:gd name="T87" fmla="*/ 340 h 372"/>
                      <a:gd name="T88" fmla="*/ 156 w 187"/>
                      <a:gd name="T89" fmla="*/ 309 h 372"/>
                      <a:gd name="T90" fmla="*/ 156 w 187"/>
                      <a:gd name="T91" fmla="*/ 309 h 372"/>
                      <a:gd name="T92" fmla="*/ 186 w 187"/>
                      <a:gd name="T93" fmla="*/ 278 h 372"/>
                      <a:gd name="T94" fmla="*/ 186 w 187"/>
                      <a:gd name="T95" fmla="*/ 248 h 3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87" h="372">
                        <a:moveTo>
                          <a:pt x="186" y="248"/>
                        </a:moveTo>
                        <a:lnTo>
                          <a:pt x="186" y="248"/>
                        </a:lnTo>
                        <a:lnTo>
                          <a:pt x="186" y="248"/>
                        </a:lnTo>
                        <a:lnTo>
                          <a:pt x="186" y="216"/>
                        </a:lnTo>
                        <a:lnTo>
                          <a:pt x="186" y="216"/>
                        </a:lnTo>
                        <a:cubicBezTo>
                          <a:pt x="186" y="216"/>
                          <a:pt x="186" y="216"/>
                          <a:pt x="186" y="185"/>
                        </a:cubicBezTo>
                        <a:lnTo>
                          <a:pt x="186" y="185"/>
                        </a:lnTo>
                        <a:lnTo>
                          <a:pt x="186" y="154"/>
                        </a:lnTo>
                        <a:lnTo>
                          <a:pt x="186" y="154"/>
                        </a:lnTo>
                        <a:cubicBezTo>
                          <a:pt x="186" y="124"/>
                          <a:pt x="186" y="124"/>
                          <a:pt x="186" y="92"/>
                        </a:cubicBezTo>
                        <a:cubicBezTo>
                          <a:pt x="186" y="92"/>
                          <a:pt x="186" y="92"/>
                          <a:pt x="156" y="92"/>
                        </a:cubicBezTo>
                        <a:lnTo>
                          <a:pt x="156" y="92"/>
                        </a:lnTo>
                        <a:cubicBezTo>
                          <a:pt x="156" y="61"/>
                          <a:pt x="156" y="61"/>
                          <a:pt x="156" y="61"/>
                        </a:cubicBezTo>
                        <a:cubicBezTo>
                          <a:pt x="156" y="30"/>
                          <a:pt x="156" y="30"/>
                          <a:pt x="156" y="3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56" y="0"/>
                          <a:pt x="124" y="0"/>
                          <a:pt x="62" y="0"/>
                        </a:cubicBezTo>
                        <a:lnTo>
                          <a:pt x="32" y="0"/>
                        </a:lnTo>
                        <a:cubicBezTo>
                          <a:pt x="32" y="30"/>
                          <a:pt x="62" y="30"/>
                          <a:pt x="62" y="30"/>
                        </a:cubicBezTo>
                        <a:lnTo>
                          <a:pt x="62" y="30"/>
                        </a:lnTo>
                        <a:cubicBezTo>
                          <a:pt x="62" y="30"/>
                          <a:pt x="62" y="30"/>
                          <a:pt x="62" y="61"/>
                        </a:cubicBezTo>
                        <a:cubicBezTo>
                          <a:pt x="62" y="61"/>
                          <a:pt x="62" y="61"/>
                          <a:pt x="32" y="61"/>
                        </a:cubicBezTo>
                        <a:cubicBezTo>
                          <a:pt x="32" y="92"/>
                          <a:pt x="32" y="92"/>
                          <a:pt x="32" y="92"/>
                        </a:cubicBezTo>
                        <a:lnTo>
                          <a:pt x="32" y="92"/>
                        </a:lnTo>
                        <a:cubicBezTo>
                          <a:pt x="62" y="92"/>
                          <a:pt x="6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24"/>
                          <a:pt x="62" y="124"/>
                          <a:pt x="62" y="154"/>
                        </a:cubicBezTo>
                        <a:lnTo>
                          <a:pt x="62" y="154"/>
                        </a:lnTo>
                        <a:cubicBezTo>
                          <a:pt x="62" y="185"/>
                          <a:pt x="62" y="185"/>
                          <a:pt x="32" y="216"/>
                        </a:cubicBezTo>
                        <a:lnTo>
                          <a:pt x="32" y="216"/>
                        </a:lnTo>
                        <a:lnTo>
                          <a:pt x="32" y="216"/>
                        </a:lnTo>
                        <a:lnTo>
                          <a:pt x="32" y="216"/>
                        </a:lnTo>
                        <a:lnTo>
                          <a:pt x="32" y="216"/>
                        </a:lnTo>
                        <a:lnTo>
                          <a:pt x="32" y="216"/>
                        </a:lnTo>
                        <a:cubicBezTo>
                          <a:pt x="32" y="248"/>
                          <a:pt x="32" y="248"/>
                          <a:pt x="0" y="278"/>
                        </a:cubicBezTo>
                        <a:lnTo>
                          <a:pt x="0" y="278"/>
                        </a:lnTo>
                        <a:lnTo>
                          <a:pt x="32" y="278"/>
                        </a:lnTo>
                        <a:cubicBezTo>
                          <a:pt x="32" y="309"/>
                          <a:pt x="32" y="309"/>
                          <a:pt x="32" y="309"/>
                        </a:cubicBezTo>
                        <a:lnTo>
                          <a:pt x="32" y="309"/>
                        </a:lnTo>
                        <a:lnTo>
                          <a:pt x="32" y="340"/>
                        </a:lnTo>
                        <a:lnTo>
                          <a:pt x="32" y="340"/>
                        </a:lnTo>
                        <a:cubicBezTo>
                          <a:pt x="32" y="340"/>
                          <a:pt x="62" y="340"/>
                          <a:pt x="62" y="371"/>
                        </a:cubicBezTo>
                        <a:lnTo>
                          <a:pt x="62" y="371"/>
                        </a:lnTo>
                        <a:lnTo>
                          <a:pt x="62" y="340"/>
                        </a:lnTo>
                        <a:cubicBezTo>
                          <a:pt x="93" y="340"/>
                          <a:pt x="124" y="309"/>
                          <a:pt x="156" y="309"/>
                        </a:cubicBezTo>
                        <a:lnTo>
                          <a:pt x="156" y="309"/>
                        </a:lnTo>
                        <a:lnTo>
                          <a:pt x="186" y="278"/>
                        </a:lnTo>
                        <a:cubicBezTo>
                          <a:pt x="186" y="278"/>
                          <a:pt x="186" y="278"/>
                          <a:pt x="186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79" name="Freeform 43">
                    <a:extLst>
                      <a:ext uri="{FF2B5EF4-FFF2-40B4-BE49-F238E27FC236}">
                        <a16:creationId xmlns:a16="http://schemas.microsoft.com/office/drawing/2014/main" id="{2CC26946-6536-4236-818F-CAA9C725CD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70375" y="2906713"/>
                    <a:ext cx="190500" cy="334962"/>
                  </a:xfrm>
                  <a:custGeom>
                    <a:gdLst>
                      <a:gd name="T0" fmla="*/ 526 w 527"/>
                      <a:gd name="T1" fmla="*/ 186 h 930"/>
                      <a:gd name="T2" fmla="*/ 496 w 527"/>
                      <a:gd name="T3" fmla="*/ 31 h 930"/>
                      <a:gd name="T4" fmla="*/ 434 w 527"/>
                      <a:gd name="T5" fmla="*/ 62 h 930"/>
                      <a:gd name="T6" fmla="*/ 434 w 527"/>
                      <a:gd name="T7" fmla="*/ 31 h 930"/>
                      <a:gd name="T8" fmla="*/ 372 w 527"/>
                      <a:gd name="T9" fmla="*/ 62 h 930"/>
                      <a:gd name="T10" fmla="*/ 310 w 527"/>
                      <a:gd name="T11" fmla="*/ 62 h 930"/>
                      <a:gd name="T12" fmla="*/ 279 w 527"/>
                      <a:gd name="T13" fmla="*/ 62 h 930"/>
                      <a:gd name="T14" fmla="*/ 279 w 527"/>
                      <a:gd name="T15" fmla="*/ 62 h 930"/>
                      <a:gd name="T16" fmla="*/ 248 w 527"/>
                      <a:gd name="T17" fmla="*/ 62 h 930"/>
                      <a:gd name="T18" fmla="*/ 248 w 527"/>
                      <a:gd name="T19" fmla="*/ 124 h 930"/>
                      <a:gd name="T20" fmla="*/ 248 w 527"/>
                      <a:gd name="T21" fmla="*/ 124 h 930"/>
                      <a:gd name="T22" fmla="*/ 310 w 527"/>
                      <a:gd name="T23" fmla="*/ 217 h 930"/>
                      <a:gd name="T24" fmla="*/ 310 w 527"/>
                      <a:gd name="T25" fmla="*/ 217 h 930"/>
                      <a:gd name="T26" fmla="*/ 310 w 527"/>
                      <a:gd name="T27" fmla="*/ 279 h 930"/>
                      <a:gd name="T28" fmla="*/ 279 w 527"/>
                      <a:gd name="T29" fmla="*/ 341 h 930"/>
                      <a:gd name="T30" fmla="*/ 248 w 527"/>
                      <a:gd name="T31" fmla="*/ 403 h 930"/>
                      <a:gd name="T32" fmla="*/ 217 w 527"/>
                      <a:gd name="T33" fmla="*/ 372 h 930"/>
                      <a:gd name="T34" fmla="*/ 186 w 527"/>
                      <a:gd name="T35" fmla="*/ 279 h 930"/>
                      <a:gd name="T36" fmla="*/ 186 w 527"/>
                      <a:gd name="T37" fmla="*/ 248 h 930"/>
                      <a:gd name="T38" fmla="*/ 155 w 527"/>
                      <a:gd name="T39" fmla="*/ 248 h 930"/>
                      <a:gd name="T40" fmla="*/ 93 w 527"/>
                      <a:gd name="T41" fmla="*/ 248 h 930"/>
                      <a:gd name="T42" fmla="*/ 31 w 527"/>
                      <a:gd name="T43" fmla="*/ 279 h 930"/>
                      <a:gd name="T44" fmla="*/ 31 w 527"/>
                      <a:gd name="T45" fmla="*/ 279 h 930"/>
                      <a:gd name="T46" fmla="*/ 62 w 527"/>
                      <a:gd name="T47" fmla="*/ 309 h 930"/>
                      <a:gd name="T48" fmla="*/ 155 w 527"/>
                      <a:gd name="T49" fmla="*/ 341 h 930"/>
                      <a:gd name="T50" fmla="*/ 155 w 527"/>
                      <a:gd name="T51" fmla="*/ 403 h 930"/>
                      <a:gd name="T52" fmla="*/ 155 w 527"/>
                      <a:gd name="T53" fmla="*/ 465 h 930"/>
                      <a:gd name="T54" fmla="*/ 155 w 527"/>
                      <a:gd name="T55" fmla="*/ 496 h 930"/>
                      <a:gd name="T56" fmla="*/ 155 w 527"/>
                      <a:gd name="T57" fmla="*/ 557 h 930"/>
                      <a:gd name="T58" fmla="*/ 124 w 527"/>
                      <a:gd name="T59" fmla="*/ 620 h 930"/>
                      <a:gd name="T60" fmla="*/ 124 w 527"/>
                      <a:gd name="T61" fmla="*/ 651 h 930"/>
                      <a:gd name="T62" fmla="*/ 62 w 527"/>
                      <a:gd name="T63" fmla="*/ 713 h 930"/>
                      <a:gd name="T64" fmla="*/ 62 w 527"/>
                      <a:gd name="T65" fmla="*/ 744 h 930"/>
                      <a:gd name="T66" fmla="*/ 93 w 527"/>
                      <a:gd name="T67" fmla="*/ 868 h 930"/>
                      <a:gd name="T68" fmla="*/ 124 w 527"/>
                      <a:gd name="T69" fmla="*/ 929 h 930"/>
                      <a:gd name="T70" fmla="*/ 217 w 527"/>
                      <a:gd name="T71" fmla="*/ 868 h 930"/>
                      <a:gd name="T72" fmla="*/ 248 w 527"/>
                      <a:gd name="T73" fmla="*/ 805 h 930"/>
                      <a:gd name="T74" fmla="*/ 217 w 527"/>
                      <a:gd name="T75" fmla="*/ 651 h 930"/>
                      <a:gd name="T76" fmla="*/ 217 w 527"/>
                      <a:gd name="T77" fmla="*/ 557 h 930"/>
                      <a:gd name="T78" fmla="*/ 310 w 527"/>
                      <a:gd name="T79" fmla="*/ 465 h 930"/>
                      <a:gd name="T80" fmla="*/ 341 w 527"/>
                      <a:gd name="T81" fmla="*/ 433 h 930"/>
                      <a:gd name="T82" fmla="*/ 465 w 527"/>
                      <a:gd name="T83" fmla="*/ 341 h 930"/>
                      <a:gd name="T84" fmla="*/ 526 w 527"/>
                      <a:gd name="T85" fmla="*/ 279 h 93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527" h="930">
                        <a:moveTo>
                          <a:pt x="526" y="217"/>
                        </a:moveTo>
                        <a:lnTo>
                          <a:pt x="526" y="217"/>
                        </a:lnTo>
                        <a:lnTo>
                          <a:pt x="526" y="186"/>
                        </a:lnTo>
                        <a:lnTo>
                          <a:pt x="526" y="186"/>
                        </a:lnTo>
                        <a:cubicBezTo>
                          <a:pt x="526" y="92"/>
                          <a:pt x="526" y="31"/>
                          <a:pt x="526" y="0"/>
                        </a:cubicBezTo>
                        <a:cubicBezTo>
                          <a:pt x="526" y="31"/>
                          <a:pt x="496" y="31"/>
                          <a:pt x="496" y="31"/>
                        </a:cubicBezTo>
                        <a:cubicBezTo>
                          <a:pt x="496" y="31"/>
                          <a:pt x="496" y="31"/>
                          <a:pt x="465" y="31"/>
                        </a:cubicBezTo>
                        <a:lnTo>
                          <a:pt x="465" y="31"/>
                        </a:lnTo>
                        <a:cubicBezTo>
                          <a:pt x="465" y="31"/>
                          <a:pt x="465" y="62"/>
                          <a:pt x="434" y="62"/>
                        </a:cubicBezTo>
                        <a:lnTo>
                          <a:pt x="434" y="62"/>
                        </a:lnTo>
                        <a:cubicBezTo>
                          <a:pt x="434" y="62"/>
                          <a:pt x="434" y="62"/>
                          <a:pt x="434" y="31"/>
                        </a:cubicBezTo>
                        <a:lnTo>
                          <a:pt x="434" y="31"/>
                        </a:lnTo>
                        <a:cubicBezTo>
                          <a:pt x="403" y="31"/>
                          <a:pt x="403" y="62"/>
                          <a:pt x="403" y="62"/>
                        </a:cubicBezTo>
                        <a:lnTo>
                          <a:pt x="403" y="62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41" y="62"/>
                          <a:pt x="341" y="62"/>
                          <a:pt x="341" y="62"/>
                        </a:cubicBezTo>
                        <a:cubicBezTo>
                          <a:pt x="310" y="62"/>
                          <a:pt x="310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310" y="62"/>
                          <a:pt x="310" y="62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48" y="62"/>
                          <a:pt x="248" y="62"/>
                          <a:pt x="248" y="62"/>
                        </a:cubicBezTo>
                        <a:lnTo>
                          <a:pt x="248" y="62"/>
                        </a:lnTo>
                        <a:lnTo>
                          <a:pt x="248" y="92"/>
                        </a:lnTo>
                        <a:lnTo>
                          <a:pt x="248" y="92"/>
                        </a:lnTo>
                        <a:cubicBezTo>
                          <a:pt x="248" y="92"/>
                          <a:pt x="248" y="92"/>
                          <a:pt x="248" y="124"/>
                        </a:cubicBez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79" y="124"/>
                        </a:cubicBezTo>
                        <a:cubicBezTo>
                          <a:pt x="279" y="155"/>
                          <a:pt x="279" y="186"/>
                          <a:pt x="310" y="186"/>
                        </a:cubicBezTo>
                        <a:cubicBezTo>
                          <a:pt x="310" y="217"/>
                          <a:pt x="310" y="217"/>
                          <a:pt x="310" y="217"/>
                        </a:cubicBezTo>
                        <a:lnTo>
                          <a:pt x="310" y="217"/>
                        </a:lnTo>
                        <a:lnTo>
                          <a:pt x="310" y="217"/>
                        </a:lnTo>
                        <a:lnTo>
                          <a:pt x="310" y="217"/>
                        </a:lnTo>
                        <a:lnTo>
                          <a:pt x="310" y="217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lnTo>
                          <a:pt x="310" y="279"/>
                        </a:lnTo>
                        <a:lnTo>
                          <a:pt x="310" y="279"/>
                        </a:lnTo>
                        <a:lnTo>
                          <a:pt x="310" y="279"/>
                        </a:lnTo>
                        <a:cubicBezTo>
                          <a:pt x="310" y="309"/>
                          <a:pt x="310" y="341"/>
                          <a:pt x="279" y="341"/>
                        </a:cubicBezTo>
                        <a:lnTo>
                          <a:pt x="279" y="372"/>
                        </a:lnTo>
                        <a:cubicBezTo>
                          <a:pt x="279" y="403"/>
                          <a:pt x="279" y="403"/>
                          <a:pt x="248" y="403"/>
                        </a:cubicBezTo>
                        <a:lnTo>
                          <a:pt x="248" y="403"/>
                        </a:lnTo>
                        <a:lnTo>
                          <a:pt x="248" y="403"/>
                        </a:lnTo>
                        <a:lnTo>
                          <a:pt x="248" y="403"/>
                        </a:lnTo>
                        <a:lnTo>
                          <a:pt x="217" y="372"/>
                        </a:lnTo>
                        <a:cubicBezTo>
                          <a:pt x="217" y="372"/>
                          <a:pt x="217" y="372"/>
                          <a:pt x="217" y="341"/>
                        </a:cubicBezTo>
                        <a:cubicBezTo>
                          <a:pt x="186" y="341"/>
                          <a:pt x="186" y="341"/>
                          <a:pt x="186" y="309"/>
                        </a:cubicBezTo>
                        <a:lnTo>
                          <a:pt x="186" y="279"/>
                        </a:lnTo>
                        <a:cubicBezTo>
                          <a:pt x="186" y="279"/>
                          <a:pt x="186" y="279"/>
                          <a:pt x="186" y="248"/>
                        </a:cubicBezTo>
                        <a:lnTo>
                          <a:pt x="186" y="248"/>
                        </a:lnTo>
                        <a:lnTo>
                          <a:pt x="186" y="248"/>
                        </a:lnTo>
                        <a:lnTo>
                          <a:pt x="186" y="248"/>
                        </a:lnTo>
                        <a:lnTo>
                          <a:pt x="186" y="248"/>
                        </a:lnTo>
                        <a:cubicBezTo>
                          <a:pt x="186" y="248"/>
                          <a:pt x="186" y="248"/>
                          <a:pt x="155" y="248"/>
                        </a:cubicBezTo>
                        <a:cubicBezTo>
                          <a:pt x="155" y="248"/>
                          <a:pt x="155" y="248"/>
                          <a:pt x="155" y="217"/>
                        </a:cubicBezTo>
                        <a:cubicBezTo>
                          <a:pt x="155" y="217"/>
                          <a:pt x="155" y="217"/>
                          <a:pt x="124" y="217"/>
                        </a:cubicBezTo>
                        <a:cubicBezTo>
                          <a:pt x="124" y="217"/>
                          <a:pt x="124" y="248"/>
                          <a:pt x="93" y="248"/>
                        </a:cubicBezTo>
                        <a:cubicBezTo>
                          <a:pt x="93" y="248"/>
                          <a:pt x="31" y="248"/>
                          <a:pt x="0" y="248"/>
                        </a:cubicBezTo>
                        <a:cubicBezTo>
                          <a:pt x="0" y="279"/>
                          <a:pt x="0" y="279"/>
                          <a:pt x="0" y="279"/>
                        </a:cubicBezTo>
                        <a:cubicBezTo>
                          <a:pt x="0" y="279"/>
                          <a:pt x="0" y="279"/>
                          <a:pt x="31" y="279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279"/>
                          <a:pt x="31" y="279"/>
                          <a:pt x="62" y="279"/>
                        </a:cubicBezTo>
                        <a:cubicBezTo>
                          <a:pt x="62" y="279"/>
                          <a:pt x="62" y="279"/>
                          <a:pt x="62" y="309"/>
                        </a:cubicBezTo>
                        <a:cubicBezTo>
                          <a:pt x="93" y="309"/>
                          <a:pt x="93" y="309"/>
                          <a:pt x="124" y="309"/>
                        </a:cubicBezTo>
                        <a:cubicBezTo>
                          <a:pt x="124" y="341"/>
                          <a:pt x="155" y="341"/>
                          <a:pt x="155" y="341"/>
                        </a:cubicBezTo>
                        <a:lnTo>
                          <a:pt x="155" y="341"/>
                        </a:lnTo>
                        <a:cubicBezTo>
                          <a:pt x="155" y="372"/>
                          <a:pt x="155" y="372"/>
                          <a:pt x="155" y="403"/>
                        </a:cubicBezTo>
                        <a:lnTo>
                          <a:pt x="155" y="403"/>
                        </a:lnTo>
                        <a:lnTo>
                          <a:pt x="155" y="403"/>
                        </a:lnTo>
                        <a:lnTo>
                          <a:pt x="155" y="433"/>
                        </a:lnTo>
                        <a:lnTo>
                          <a:pt x="155" y="433"/>
                        </a:lnTo>
                        <a:lnTo>
                          <a:pt x="155" y="465"/>
                        </a:lnTo>
                        <a:lnTo>
                          <a:pt x="155" y="496"/>
                        </a:lnTo>
                        <a:lnTo>
                          <a:pt x="155" y="496"/>
                        </a:lnTo>
                        <a:lnTo>
                          <a:pt x="155" y="496"/>
                        </a:lnTo>
                        <a:cubicBezTo>
                          <a:pt x="155" y="527"/>
                          <a:pt x="155" y="527"/>
                          <a:pt x="155" y="557"/>
                        </a:cubicBezTo>
                        <a:lnTo>
                          <a:pt x="155" y="557"/>
                        </a:lnTo>
                        <a:lnTo>
                          <a:pt x="155" y="557"/>
                        </a:lnTo>
                        <a:cubicBezTo>
                          <a:pt x="155" y="589"/>
                          <a:pt x="155" y="620"/>
                          <a:pt x="124" y="620"/>
                        </a:cubicBezTo>
                        <a:lnTo>
                          <a:pt x="124" y="620"/>
                        </a:lnTo>
                        <a:lnTo>
                          <a:pt x="124" y="620"/>
                        </a:lnTo>
                        <a:lnTo>
                          <a:pt x="124" y="620"/>
                        </a:lnTo>
                        <a:lnTo>
                          <a:pt x="124" y="620"/>
                        </a:lnTo>
                        <a:cubicBezTo>
                          <a:pt x="124" y="651"/>
                          <a:pt x="124" y="651"/>
                          <a:pt x="124" y="651"/>
                        </a:cubicBezTo>
                        <a:cubicBezTo>
                          <a:pt x="124" y="681"/>
                          <a:pt x="124" y="681"/>
                          <a:pt x="93" y="681"/>
                        </a:cubicBezTo>
                        <a:cubicBezTo>
                          <a:pt x="93" y="681"/>
                          <a:pt x="93" y="681"/>
                          <a:pt x="93" y="713"/>
                        </a:cubicBezTo>
                        <a:cubicBezTo>
                          <a:pt x="93" y="713"/>
                          <a:pt x="93" y="713"/>
                          <a:pt x="62" y="713"/>
                        </a:cubicBezTo>
                        <a:lnTo>
                          <a:pt x="62" y="744"/>
                        </a:lnTo>
                        <a:cubicBezTo>
                          <a:pt x="93" y="744"/>
                          <a:pt x="93" y="744"/>
                          <a:pt x="93" y="744"/>
                        </a:cubicBezTo>
                        <a:cubicBezTo>
                          <a:pt x="62" y="744"/>
                          <a:pt x="62" y="744"/>
                          <a:pt x="62" y="744"/>
                        </a:cubicBezTo>
                        <a:lnTo>
                          <a:pt x="62" y="744"/>
                        </a:lnTo>
                        <a:cubicBezTo>
                          <a:pt x="62" y="775"/>
                          <a:pt x="62" y="775"/>
                          <a:pt x="62" y="775"/>
                        </a:cubicBezTo>
                        <a:cubicBezTo>
                          <a:pt x="93" y="805"/>
                          <a:pt x="93" y="837"/>
                          <a:pt x="93" y="868"/>
                        </a:cubicBezTo>
                        <a:cubicBezTo>
                          <a:pt x="93" y="899"/>
                          <a:pt x="93" y="899"/>
                          <a:pt x="93" y="929"/>
                        </a:cubicBezTo>
                        <a:lnTo>
                          <a:pt x="93" y="929"/>
                        </a:lnTo>
                        <a:cubicBezTo>
                          <a:pt x="124" y="929"/>
                          <a:pt x="124" y="929"/>
                          <a:pt x="124" y="929"/>
                        </a:cubicBezTo>
                        <a:lnTo>
                          <a:pt x="124" y="929"/>
                        </a:lnTo>
                        <a:cubicBezTo>
                          <a:pt x="124" y="899"/>
                          <a:pt x="124" y="899"/>
                          <a:pt x="155" y="868"/>
                        </a:cubicBezTo>
                        <a:cubicBezTo>
                          <a:pt x="186" y="868"/>
                          <a:pt x="217" y="868"/>
                          <a:pt x="217" y="868"/>
                        </a:cubicBezTo>
                        <a:lnTo>
                          <a:pt x="217" y="868"/>
                        </a:lnTo>
                        <a:lnTo>
                          <a:pt x="217" y="868"/>
                        </a:lnTo>
                        <a:cubicBezTo>
                          <a:pt x="248" y="837"/>
                          <a:pt x="248" y="837"/>
                          <a:pt x="248" y="805"/>
                        </a:cubicBezTo>
                        <a:cubicBezTo>
                          <a:pt x="248" y="805"/>
                          <a:pt x="248" y="775"/>
                          <a:pt x="248" y="744"/>
                        </a:cubicBezTo>
                        <a:cubicBezTo>
                          <a:pt x="248" y="713"/>
                          <a:pt x="248" y="713"/>
                          <a:pt x="248" y="713"/>
                        </a:cubicBezTo>
                        <a:cubicBezTo>
                          <a:pt x="248" y="713"/>
                          <a:pt x="248" y="681"/>
                          <a:pt x="217" y="651"/>
                        </a:cubicBezTo>
                        <a:cubicBezTo>
                          <a:pt x="217" y="651"/>
                          <a:pt x="217" y="620"/>
                          <a:pt x="217" y="589"/>
                        </a:cubicBezTo>
                        <a:cubicBezTo>
                          <a:pt x="217" y="589"/>
                          <a:pt x="217" y="589"/>
                          <a:pt x="217" y="557"/>
                        </a:cubicBezTo>
                        <a:lnTo>
                          <a:pt x="217" y="557"/>
                        </a:lnTo>
                        <a:cubicBezTo>
                          <a:pt x="217" y="527"/>
                          <a:pt x="217" y="527"/>
                          <a:pt x="217" y="527"/>
                        </a:cubicBezTo>
                        <a:lnTo>
                          <a:pt x="217" y="527"/>
                        </a:lnTo>
                        <a:cubicBezTo>
                          <a:pt x="248" y="496"/>
                          <a:pt x="310" y="465"/>
                          <a:pt x="310" y="465"/>
                        </a:cubicBezTo>
                        <a:lnTo>
                          <a:pt x="310" y="465"/>
                        </a:lnTo>
                        <a:cubicBezTo>
                          <a:pt x="310" y="465"/>
                          <a:pt x="310" y="433"/>
                          <a:pt x="341" y="433"/>
                        </a:cubicBezTo>
                        <a:lnTo>
                          <a:pt x="341" y="433"/>
                        </a:lnTo>
                        <a:cubicBezTo>
                          <a:pt x="341" y="403"/>
                          <a:pt x="372" y="403"/>
                          <a:pt x="372" y="403"/>
                        </a:cubicBezTo>
                        <a:cubicBezTo>
                          <a:pt x="372" y="372"/>
                          <a:pt x="403" y="372"/>
                          <a:pt x="434" y="372"/>
                        </a:cubicBezTo>
                        <a:lnTo>
                          <a:pt x="465" y="341"/>
                        </a:lnTo>
                        <a:lnTo>
                          <a:pt x="465" y="341"/>
                        </a:lnTo>
                        <a:cubicBezTo>
                          <a:pt x="465" y="341"/>
                          <a:pt x="496" y="309"/>
                          <a:pt x="526" y="309"/>
                        </a:cubicBezTo>
                        <a:lnTo>
                          <a:pt x="526" y="279"/>
                        </a:lnTo>
                        <a:cubicBezTo>
                          <a:pt x="526" y="248"/>
                          <a:pt x="526" y="248"/>
                          <a:pt x="526" y="248"/>
                        </a:cubicBezTo>
                        <a:lnTo>
                          <a:pt x="526" y="21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0" name="Freeform 44">
                    <a:extLst>
                      <a:ext uri="{FF2B5EF4-FFF2-40B4-BE49-F238E27FC236}">
                        <a16:creationId xmlns:a16="http://schemas.microsoft.com/office/drawing/2014/main" id="{7D4A9651-8E61-4467-8C9D-1B8495531C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92600" y="3006725"/>
                    <a:ext cx="1588" cy="1588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1" name="Freeform 45">
                    <a:extLst>
                      <a:ext uri="{FF2B5EF4-FFF2-40B4-BE49-F238E27FC236}">
                        <a16:creationId xmlns:a16="http://schemas.microsoft.com/office/drawing/2014/main" id="{58DCDCB0-5563-41B0-AF42-D02192478F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3308350"/>
                    <a:ext cx="1588" cy="11113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0 h 32"/>
                      <a:gd name="T6" fmla="*/ 0 w 1"/>
                      <a:gd name="T7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0" y="0"/>
                        </a:cubicBezTo>
                        <a:lnTo>
                          <a:pt x="0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2" name="Freeform 46">
                    <a:extLst>
                      <a:ext uri="{FF2B5EF4-FFF2-40B4-BE49-F238E27FC236}">
                        <a16:creationId xmlns:a16="http://schemas.microsoft.com/office/drawing/2014/main" id="{677DBE7E-6A3D-4FFA-8700-FBDDE20A0F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3175000"/>
                    <a:ext cx="301625" cy="268288"/>
                  </a:xfrm>
                  <a:custGeom>
                    <a:gdLst>
                      <a:gd name="T0" fmla="*/ 806 w 838"/>
                      <a:gd name="T1" fmla="*/ 341 h 745"/>
                      <a:gd name="T2" fmla="*/ 775 w 838"/>
                      <a:gd name="T3" fmla="*/ 309 h 745"/>
                      <a:gd name="T4" fmla="*/ 744 w 838"/>
                      <a:gd name="T5" fmla="*/ 279 h 745"/>
                      <a:gd name="T6" fmla="*/ 744 w 838"/>
                      <a:gd name="T7" fmla="*/ 248 h 745"/>
                      <a:gd name="T8" fmla="*/ 775 w 838"/>
                      <a:gd name="T9" fmla="*/ 185 h 745"/>
                      <a:gd name="T10" fmla="*/ 806 w 838"/>
                      <a:gd name="T11" fmla="*/ 155 h 745"/>
                      <a:gd name="T12" fmla="*/ 775 w 838"/>
                      <a:gd name="T13" fmla="*/ 61 h 745"/>
                      <a:gd name="T14" fmla="*/ 713 w 838"/>
                      <a:gd name="T15" fmla="*/ 0 h 745"/>
                      <a:gd name="T16" fmla="*/ 682 w 838"/>
                      <a:gd name="T17" fmla="*/ 0 h 745"/>
                      <a:gd name="T18" fmla="*/ 651 w 838"/>
                      <a:gd name="T19" fmla="*/ 31 h 745"/>
                      <a:gd name="T20" fmla="*/ 651 w 838"/>
                      <a:gd name="T21" fmla="*/ 31 h 745"/>
                      <a:gd name="T22" fmla="*/ 620 w 838"/>
                      <a:gd name="T23" fmla="*/ 61 h 745"/>
                      <a:gd name="T24" fmla="*/ 558 w 838"/>
                      <a:gd name="T25" fmla="*/ 93 h 745"/>
                      <a:gd name="T26" fmla="*/ 527 w 838"/>
                      <a:gd name="T27" fmla="*/ 155 h 745"/>
                      <a:gd name="T28" fmla="*/ 496 w 838"/>
                      <a:gd name="T29" fmla="*/ 185 h 745"/>
                      <a:gd name="T30" fmla="*/ 402 w 838"/>
                      <a:gd name="T31" fmla="*/ 217 h 745"/>
                      <a:gd name="T32" fmla="*/ 341 w 838"/>
                      <a:gd name="T33" fmla="*/ 217 h 745"/>
                      <a:gd name="T34" fmla="*/ 310 w 838"/>
                      <a:gd name="T35" fmla="*/ 248 h 745"/>
                      <a:gd name="T36" fmla="*/ 279 w 838"/>
                      <a:gd name="T37" fmla="*/ 279 h 745"/>
                      <a:gd name="T38" fmla="*/ 186 w 838"/>
                      <a:gd name="T39" fmla="*/ 403 h 745"/>
                      <a:gd name="T40" fmla="*/ 155 w 838"/>
                      <a:gd name="T41" fmla="*/ 403 h 745"/>
                      <a:gd name="T42" fmla="*/ 93 w 838"/>
                      <a:gd name="T43" fmla="*/ 433 h 745"/>
                      <a:gd name="T44" fmla="*/ 31 w 838"/>
                      <a:gd name="T45" fmla="*/ 433 h 745"/>
                      <a:gd name="T46" fmla="*/ 31 w 838"/>
                      <a:gd name="T47" fmla="*/ 433 h 745"/>
                      <a:gd name="T48" fmla="*/ 31 w 838"/>
                      <a:gd name="T49" fmla="*/ 465 h 745"/>
                      <a:gd name="T50" fmla="*/ 93 w 838"/>
                      <a:gd name="T51" fmla="*/ 589 h 745"/>
                      <a:gd name="T52" fmla="*/ 62 w 838"/>
                      <a:gd name="T53" fmla="*/ 651 h 745"/>
                      <a:gd name="T54" fmla="*/ 93 w 838"/>
                      <a:gd name="T55" fmla="*/ 744 h 745"/>
                      <a:gd name="T56" fmla="*/ 155 w 838"/>
                      <a:gd name="T57" fmla="*/ 744 h 745"/>
                      <a:gd name="T58" fmla="*/ 248 w 838"/>
                      <a:gd name="T59" fmla="*/ 713 h 745"/>
                      <a:gd name="T60" fmla="*/ 310 w 838"/>
                      <a:gd name="T61" fmla="*/ 713 h 745"/>
                      <a:gd name="T62" fmla="*/ 434 w 838"/>
                      <a:gd name="T63" fmla="*/ 713 h 745"/>
                      <a:gd name="T64" fmla="*/ 496 w 838"/>
                      <a:gd name="T65" fmla="*/ 681 h 745"/>
                      <a:gd name="T66" fmla="*/ 589 w 838"/>
                      <a:gd name="T67" fmla="*/ 620 h 745"/>
                      <a:gd name="T68" fmla="*/ 744 w 838"/>
                      <a:gd name="T69" fmla="*/ 433 h 745"/>
                      <a:gd name="T70" fmla="*/ 806 w 838"/>
                      <a:gd name="T71" fmla="*/ 341 h 745"/>
                      <a:gd name="T72" fmla="*/ 682 w 838"/>
                      <a:gd name="T73" fmla="*/ 465 h 745"/>
                      <a:gd name="T74" fmla="*/ 620 w 838"/>
                      <a:gd name="T75" fmla="*/ 527 h 745"/>
                      <a:gd name="T76" fmla="*/ 589 w 838"/>
                      <a:gd name="T77" fmla="*/ 527 h 745"/>
                      <a:gd name="T78" fmla="*/ 558 w 838"/>
                      <a:gd name="T79" fmla="*/ 527 h 745"/>
                      <a:gd name="T80" fmla="*/ 527 w 838"/>
                      <a:gd name="T81" fmla="*/ 465 h 745"/>
                      <a:gd name="T82" fmla="*/ 527 w 838"/>
                      <a:gd name="T83" fmla="*/ 465 h 745"/>
                      <a:gd name="T84" fmla="*/ 527 w 838"/>
                      <a:gd name="T85" fmla="*/ 433 h 745"/>
                      <a:gd name="T86" fmla="*/ 558 w 838"/>
                      <a:gd name="T87" fmla="*/ 403 h 745"/>
                      <a:gd name="T88" fmla="*/ 620 w 838"/>
                      <a:gd name="T89" fmla="*/ 341 h 745"/>
                      <a:gd name="T90" fmla="*/ 682 w 838"/>
                      <a:gd name="T91" fmla="*/ 372 h 7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38" h="745">
                        <a:moveTo>
                          <a:pt x="806" y="341"/>
                        </a:moveTo>
                        <a:lnTo>
                          <a:pt x="806" y="341"/>
                        </a:lnTo>
                        <a:lnTo>
                          <a:pt x="806" y="341"/>
                        </a:lnTo>
                        <a:lnTo>
                          <a:pt x="806" y="341"/>
                        </a:lnTo>
                        <a:cubicBezTo>
                          <a:pt x="806" y="309"/>
                          <a:pt x="806" y="309"/>
                          <a:pt x="806" y="309"/>
                        </a:cubicBezTo>
                        <a:cubicBezTo>
                          <a:pt x="775" y="309"/>
                          <a:pt x="775" y="309"/>
                          <a:pt x="775" y="309"/>
                        </a:cubicBezTo>
                        <a:lnTo>
                          <a:pt x="775" y="309"/>
                        </a:lnTo>
                        <a:lnTo>
                          <a:pt x="775" y="309"/>
                        </a:lnTo>
                        <a:cubicBezTo>
                          <a:pt x="744" y="309"/>
                          <a:pt x="744" y="279"/>
                          <a:pt x="744" y="279"/>
                        </a:cubicBezTo>
                        <a:lnTo>
                          <a:pt x="744" y="279"/>
                        </a:lnTo>
                        <a:lnTo>
                          <a:pt x="744" y="248"/>
                        </a:lnTo>
                        <a:lnTo>
                          <a:pt x="744" y="248"/>
                        </a:lnTo>
                        <a:lnTo>
                          <a:pt x="744" y="248"/>
                        </a:lnTo>
                        <a:cubicBezTo>
                          <a:pt x="744" y="217"/>
                          <a:pt x="744" y="217"/>
                          <a:pt x="744" y="217"/>
                        </a:cubicBezTo>
                        <a:cubicBezTo>
                          <a:pt x="744" y="185"/>
                          <a:pt x="775" y="185"/>
                          <a:pt x="775" y="185"/>
                        </a:cubicBezTo>
                        <a:cubicBezTo>
                          <a:pt x="775" y="185"/>
                          <a:pt x="775" y="155"/>
                          <a:pt x="806" y="155"/>
                        </a:cubicBezTo>
                        <a:lnTo>
                          <a:pt x="806" y="155"/>
                        </a:lnTo>
                        <a:lnTo>
                          <a:pt x="806" y="155"/>
                        </a:lnTo>
                        <a:lnTo>
                          <a:pt x="806" y="124"/>
                        </a:lnTo>
                        <a:cubicBezTo>
                          <a:pt x="806" y="124"/>
                          <a:pt x="775" y="93"/>
                          <a:pt x="775" y="61"/>
                        </a:cubicBezTo>
                        <a:lnTo>
                          <a:pt x="775" y="61"/>
                        </a:lnTo>
                        <a:cubicBezTo>
                          <a:pt x="775" y="61"/>
                          <a:pt x="775" y="31"/>
                          <a:pt x="775" y="0"/>
                        </a:cubicBezTo>
                        <a:lnTo>
                          <a:pt x="775" y="0"/>
                        </a:lnTo>
                        <a:cubicBezTo>
                          <a:pt x="744" y="0"/>
                          <a:pt x="744" y="0"/>
                          <a:pt x="713" y="0"/>
                        </a:cubicBezTo>
                        <a:lnTo>
                          <a:pt x="713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lnTo>
                          <a:pt x="682" y="0"/>
                        </a:lnTo>
                        <a:cubicBezTo>
                          <a:pt x="682" y="0"/>
                          <a:pt x="682" y="31"/>
                          <a:pt x="651" y="31"/>
                        </a:cubicBezTo>
                        <a:lnTo>
                          <a:pt x="651" y="31"/>
                        </a:lnTo>
                        <a:lnTo>
                          <a:pt x="651" y="31"/>
                        </a:lnTo>
                        <a:lnTo>
                          <a:pt x="651" y="31"/>
                        </a:lnTo>
                        <a:lnTo>
                          <a:pt x="651" y="31"/>
                        </a:lnTo>
                        <a:lnTo>
                          <a:pt x="651" y="31"/>
                        </a:lnTo>
                        <a:cubicBezTo>
                          <a:pt x="651" y="31"/>
                          <a:pt x="651" y="31"/>
                          <a:pt x="620" y="31"/>
                        </a:cubicBezTo>
                        <a:lnTo>
                          <a:pt x="620" y="61"/>
                        </a:lnTo>
                        <a:cubicBezTo>
                          <a:pt x="589" y="61"/>
                          <a:pt x="589" y="93"/>
                          <a:pt x="589" y="93"/>
                        </a:cubicBezTo>
                        <a:lnTo>
                          <a:pt x="589" y="93"/>
                        </a:lnTo>
                        <a:lnTo>
                          <a:pt x="558" y="93"/>
                        </a:lnTo>
                        <a:cubicBezTo>
                          <a:pt x="558" y="124"/>
                          <a:pt x="558" y="124"/>
                          <a:pt x="527" y="155"/>
                        </a:cubicBezTo>
                        <a:lnTo>
                          <a:pt x="527" y="155"/>
                        </a:lnTo>
                        <a:lnTo>
                          <a:pt x="527" y="155"/>
                        </a:lnTo>
                        <a:lnTo>
                          <a:pt x="527" y="155"/>
                        </a:lnTo>
                        <a:lnTo>
                          <a:pt x="527" y="155"/>
                        </a:lnTo>
                        <a:cubicBezTo>
                          <a:pt x="496" y="155"/>
                          <a:pt x="496" y="185"/>
                          <a:pt x="496" y="185"/>
                        </a:cubicBezTo>
                        <a:cubicBezTo>
                          <a:pt x="496" y="217"/>
                          <a:pt x="496" y="217"/>
                          <a:pt x="465" y="217"/>
                        </a:cubicBezTo>
                        <a:cubicBezTo>
                          <a:pt x="434" y="217"/>
                          <a:pt x="402" y="217"/>
                          <a:pt x="402" y="217"/>
                        </a:cubicBezTo>
                        <a:lnTo>
                          <a:pt x="402" y="217"/>
                        </a:lnTo>
                        <a:cubicBezTo>
                          <a:pt x="372" y="217"/>
                          <a:pt x="372" y="217"/>
                          <a:pt x="372" y="217"/>
                        </a:cubicBezTo>
                        <a:lnTo>
                          <a:pt x="372" y="217"/>
                        </a:lnTo>
                        <a:lnTo>
                          <a:pt x="341" y="217"/>
                        </a:lnTo>
                        <a:lnTo>
                          <a:pt x="341" y="217"/>
                        </a:lnTo>
                        <a:lnTo>
                          <a:pt x="341" y="248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lnTo>
                          <a:pt x="310" y="248"/>
                        </a:lnTo>
                        <a:lnTo>
                          <a:pt x="279" y="279"/>
                        </a:lnTo>
                        <a:lnTo>
                          <a:pt x="279" y="279"/>
                        </a:lnTo>
                        <a:cubicBezTo>
                          <a:pt x="248" y="279"/>
                          <a:pt x="248" y="279"/>
                          <a:pt x="248" y="279"/>
                        </a:cubicBezTo>
                        <a:cubicBezTo>
                          <a:pt x="186" y="309"/>
                          <a:pt x="186" y="309"/>
                          <a:pt x="186" y="309"/>
                        </a:cubicBezTo>
                        <a:cubicBezTo>
                          <a:pt x="186" y="403"/>
                          <a:pt x="186" y="403"/>
                          <a:pt x="186" y="403"/>
                        </a:cubicBezTo>
                        <a:cubicBezTo>
                          <a:pt x="155" y="403"/>
                          <a:pt x="155" y="403"/>
                          <a:pt x="155" y="403"/>
                        </a:cubicBezTo>
                        <a:lnTo>
                          <a:pt x="155" y="403"/>
                        </a:lnTo>
                        <a:lnTo>
                          <a:pt x="155" y="403"/>
                        </a:lnTo>
                        <a:cubicBezTo>
                          <a:pt x="124" y="433"/>
                          <a:pt x="124" y="433"/>
                          <a:pt x="93" y="433"/>
                        </a:cubicBezTo>
                        <a:lnTo>
                          <a:pt x="93" y="433"/>
                        </a:lnTo>
                        <a:lnTo>
                          <a:pt x="93" y="433"/>
                        </a:lnTo>
                        <a:lnTo>
                          <a:pt x="62" y="433"/>
                        </a:lnTo>
                        <a:cubicBezTo>
                          <a:pt x="62" y="433"/>
                          <a:pt x="62" y="433"/>
                          <a:pt x="31" y="433"/>
                        </a:cubicBez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31" y="433"/>
                        </a:lnTo>
                        <a:lnTo>
                          <a:pt x="0" y="403"/>
                        </a:lnTo>
                        <a:lnTo>
                          <a:pt x="0" y="403"/>
                        </a:lnTo>
                        <a:cubicBezTo>
                          <a:pt x="0" y="433"/>
                          <a:pt x="0" y="433"/>
                          <a:pt x="31" y="465"/>
                        </a:cubicBezTo>
                        <a:lnTo>
                          <a:pt x="31" y="465"/>
                        </a:lnTo>
                        <a:cubicBezTo>
                          <a:pt x="31" y="496"/>
                          <a:pt x="62" y="557"/>
                          <a:pt x="93" y="557"/>
                        </a:cubicBezTo>
                        <a:cubicBezTo>
                          <a:pt x="93" y="589"/>
                          <a:pt x="93" y="589"/>
                          <a:pt x="93" y="589"/>
                        </a:cubicBezTo>
                        <a:lnTo>
                          <a:pt x="93" y="589"/>
                        </a:lnTo>
                        <a:lnTo>
                          <a:pt x="93" y="620"/>
                        </a:lnTo>
                        <a:cubicBezTo>
                          <a:pt x="93" y="651"/>
                          <a:pt x="93" y="651"/>
                          <a:pt x="62" y="651"/>
                        </a:cubicBezTo>
                        <a:cubicBezTo>
                          <a:pt x="62" y="651"/>
                          <a:pt x="62" y="651"/>
                          <a:pt x="93" y="681"/>
                        </a:cubicBezTo>
                        <a:lnTo>
                          <a:pt x="93" y="713"/>
                        </a:lnTo>
                        <a:cubicBezTo>
                          <a:pt x="93" y="713"/>
                          <a:pt x="93" y="713"/>
                          <a:pt x="93" y="744"/>
                        </a:cubicBezTo>
                        <a:cubicBezTo>
                          <a:pt x="93" y="744"/>
                          <a:pt x="124" y="744"/>
                          <a:pt x="155" y="744"/>
                        </a:cubicBezTo>
                        <a:lnTo>
                          <a:pt x="155" y="744"/>
                        </a:lnTo>
                        <a:lnTo>
                          <a:pt x="155" y="744"/>
                        </a:lnTo>
                        <a:lnTo>
                          <a:pt x="186" y="744"/>
                        </a:lnTo>
                        <a:lnTo>
                          <a:pt x="217" y="713"/>
                        </a:lnTo>
                        <a:lnTo>
                          <a:pt x="248" y="713"/>
                        </a:lnTo>
                        <a:lnTo>
                          <a:pt x="248" y="713"/>
                        </a:lnTo>
                        <a:lnTo>
                          <a:pt x="279" y="713"/>
                        </a:lnTo>
                        <a:cubicBezTo>
                          <a:pt x="279" y="713"/>
                          <a:pt x="279" y="713"/>
                          <a:pt x="310" y="713"/>
                        </a:cubicBezTo>
                        <a:lnTo>
                          <a:pt x="310" y="713"/>
                        </a:lnTo>
                        <a:cubicBezTo>
                          <a:pt x="341" y="713"/>
                          <a:pt x="402" y="713"/>
                          <a:pt x="402" y="713"/>
                        </a:cubicBezTo>
                        <a:cubicBezTo>
                          <a:pt x="434" y="713"/>
                          <a:pt x="434" y="713"/>
                          <a:pt x="434" y="713"/>
                        </a:cubicBezTo>
                        <a:cubicBezTo>
                          <a:pt x="434" y="681"/>
                          <a:pt x="434" y="681"/>
                          <a:pt x="434" y="681"/>
                        </a:cubicBezTo>
                        <a:cubicBezTo>
                          <a:pt x="465" y="681"/>
                          <a:pt x="465" y="681"/>
                          <a:pt x="465" y="681"/>
                        </a:cubicBezTo>
                        <a:lnTo>
                          <a:pt x="496" y="681"/>
                        </a:lnTo>
                        <a:lnTo>
                          <a:pt x="496" y="681"/>
                        </a:lnTo>
                        <a:lnTo>
                          <a:pt x="496" y="681"/>
                        </a:lnTo>
                        <a:cubicBezTo>
                          <a:pt x="527" y="681"/>
                          <a:pt x="558" y="651"/>
                          <a:pt x="589" y="620"/>
                        </a:cubicBezTo>
                        <a:lnTo>
                          <a:pt x="620" y="620"/>
                        </a:lnTo>
                        <a:cubicBezTo>
                          <a:pt x="651" y="589"/>
                          <a:pt x="713" y="527"/>
                          <a:pt x="744" y="465"/>
                        </a:cubicBezTo>
                        <a:cubicBezTo>
                          <a:pt x="744" y="465"/>
                          <a:pt x="744" y="465"/>
                          <a:pt x="744" y="433"/>
                        </a:cubicBezTo>
                        <a:cubicBezTo>
                          <a:pt x="775" y="433"/>
                          <a:pt x="806" y="372"/>
                          <a:pt x="837" y="341"/>
                        </a:cubicBezTo>
                        <a:cubicBezTo>
                          <a:pt x="837" y="341"/>
                          <a:pt x="837" y="341"/>
                          <a:pt x="837" y="309"/>
                        </a:cubicBezTo>
                        <a:cubicBezTo>
                          <a:pt x="837" y="309"/>
                          <a:pt x="837" y="341"/>
                          <a:pt x="806" y="341"/>
                        </a:cubicBezTo>
                        <a:close/>
                        <a:moveTo>
                          <a:pt x="713" y="403"/>
                        </a:moveTo>
                        <a:lnTo>
                          <a:pt x="713" y="403"/>
                        </a:lnTo>
                        <a:cubicBezTo>
                          <a:pt x="682" y="433"/>
                          <a:pt x="682" y="465"/>
                          <a:pt x="682" y="465"/>
                        </a:cubicBezTo>
                        <a:cubicBezTo>
                          <a:pt x="682" y="496"/>
                          <a:pt x="651" y="496"/>
                          <a:pt x="651" y="496"/>
                        </a:cubicBezTo>
                        <a:lnTo>
                          <a:pt x="651" y="496"/>
                        </a:lnTo>
                        <a:lnTo>
                          <a:pt x="620" y="527"/>
                        </a:lnTo>
                        <a:cubicBezTo>
                          <a:pt x="620" y="527"/>
                          <a:pt x="620" y="527"/>
                          <a:pt x="589" y="527"/>
                        </a:cubicBezTo>
                        <a:lnTo>
                          <a:pt x="589" y="527"/>
                        </a:lnTo>
                        <a:lnTo>
                          <a:pt x="589" y="527"/>
                        </a:lnTo>
                        <a:lnTo>
                          <a:pt x="589" y="527"/>
                        </a:lnTo>
                        <a:lnTo>
                          <a:pt x="589" y="527"/>
                        </a:lnTo>
                        <a:cubicBezTo>
                          <a:pt x="558" y="527"/>
                          <a:pt x="558" y="527"/>
                          <a:pt x="558" y="527"/>
                        </a:cubicBezTo>
                        <a:cubicBezTo>
                          <a:pt x="558" y="496"/>
                          <a:pt x="558" y="496"/>
                          <a:pt x="527" y="496"/>
                        </a:cubicBezTo>
                        <a:cubicBezTo>
                          <a:pt x="527" y="465"/>
                          <a:pt x="527" y="465"/>
                          <a:pt x="527" y="465"/>
                        </a:cubicBezTo>
                        <a:lnTo>
                          <a:pt x="527" y="465"/>
                        </a:lnTo>
                        <a:lnTo>
                          <a:pt x="527" y="465"/>
                        </a:lnTo>
                        <a:lnTo>
                          <a:pt x="527" y="465"/>
                        </a:lnTo>
                        <a:lnTo>
                          <a:pt x="527" y="465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lnTo>
                          <a:pt x="527" y="433"/>
                        </a:lnTo>
                        <a:cubicBezTo>
                          <a:pt x="558" y="403"/>
                          <a:pt x="558" y="403"/>
                          <a:pt x="558" y="403"/>
                        </a:cubicBezTo>
                        <a:lnTo>
                          <a:pt x="589" y="372"/>
                        </a:lnTo>
                        <a:lnTo>
                          <a:pt x="620" y="372"/>
                        </a:lnTo>
                        <a:cubicBezTo>
                          <a:pt x="620" y="372"/>
                          <a:pt x="620" y="372"/>
                          <a:pt x="620" y="341"/>
                        </a:cubicBezTo>
                        <a:cubicBezTo>
                          <a:pt x="651" y="341"/>
                          <a:pt x="651" y="341"/>
                          <a:pt x="651" y="341"/>
                        </a:cubicBezTo>
                        <a:lnTo>
                          <a:pt x="651" y="341"/>
                        </a:lnTo>
                        <a:lnTo>
                          <a:pt x="682" y="372"/>
                        </a:lnTo>
                        <a:lnTo>
                          <a:pt x="682" y="372"/>
                        </a:lnTo>
                        <a:cubicBezTo>
                          <a:pt x="713" y="403"/>
                          <a:pt x="713" y="403"/>
                          <a:pt x="713" y="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3" name="Freeform 47">
                    <a:extLst>
                      <a:ext uri="{FF2B5EF4-FFF2-40B4-BE49-F238E27FC236}">
                        <a16:creationId xmlns:a16="http://schemas.microsoft.com/office/drawing/2014/main" id="{6542418D-5EDF-4DF3-AF28-A9337869E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81488" y="3252788"/>
                    <a:ext cx="11112" cy="22225"/>
                  </a:xfrm>
                  <a:custGeom>
                    <a:gdLst>
                      <a:gd name="T0" fmla="*/ 31 w 32"/>
                      <a:gd name="T1" fmla="*/ 0 h 63"/>
                      <a:gd name="T2" fmla="*/ 31 w 32"/>
                      <a:gd name="T3" fmla="*/ 0 h 63"/>
                      <a:gd name="T4" fmla="*/ 31 w 32"/>
                      <a:gd name="T5" fmla="*/ 0 h 63"/>
                      <a:gd name="T6" fmla="*/ 31 w 32"/>
                      <a:gd name="T7" fmla="*/ 0 h 63"/>
                      <a:gd name="T8" fmla="*/ 31 w 32"/>
                      <a:gd name="T9" fmla="*/ 0 h 63"/>
                      <a:gd name="T10" fmla="*/ 0 w 32"/>
                      <a:gd name="T11" fmla="*/ 31 h 63"/>
                      <a:gd name="T12" fmla="*/ 0 w 32"/>
                      <a:gd name="T13" fmla="*/ 31 h 63"/>
                      <a:gd name="T14" fmla="*/ 0 w 32"/>
                      <a:gd name="T15" fmla="*/ 31 h 63"/>
                      <a:gd name="T16" fmla="*/ 0 w 32"/>
                      <a:gd name="T17" fmla="*/ 31 h 63"/>
                      <a:gd name="T18" fmla="*/ 0 w 32"/>
                      <a:gd name="T19" fmla="*/ 31 h 63"/>
                      <a:gd name="T20" fmla="*/ 31 w 32"/>
                      <a:gd name="T21" fmla="*/ 62 h 63"/>
                      <a:gd name="T22" fmla="*/ 31 w 32"/>
                      <a:gd name="T23" fmla="*/ 62 h 63"/>
                      <a:gd name="T24" fmla="*/ 31 w 32"/>
                      <a:gd name="T25" fmla="*/ 31 h 63"/>
                      <a:gd name="T26" fmla="*/ 31 w 32"/>
                      <a:gd name="T27" fmla="*/ 31 h 63"/>
                      <a:gd name="T28" fmla="*/ 31 w 32"/>
                      <a:gd name="T29" fmla="*/ 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2" h="62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1" y="31"/>
                          <a:pt x="31" y="62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4" name="Freeform 48">
                    <a:extLst>
                      <a:ext uri="{FF2B5EF4-FFF2-40B4-BE49-F238E27FC236}">
                        <a16:creationId xmlns:a16="http://schemas.microsoft.com/office/drawing/2014/main" id="{6E95F30A-29FC-4C34-8227-61C5E49B4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27550" y="2951163"/>
                    <a:ext cx="134938" cy="279400"/>
                  </a:xfrm>
                  <a:custGeom>
                    <a:gdLst>
                      <a:gd name="T0" fmla="*/ 341 w 373"/>
                      <a:gd name="T1" fmla="*/ 93 h 776"/>
                      <a:gd name="T2" fmla="*/ 341 w 373"/>
                      <a:gd name="T3" fmla="*/ 93 h 776"/>
                      <a:gd name="T4" fmla="*/ 341 w 373"/>
                      <a:gd name="T5" fmla="*/ 31 h 776"/>
                      <a:gd name="T6" fmla="*/ 341 w 373"/>
                      <a:gd name="T7" fmla="*/ 0 h 776"/>
                      <a:gd name="T8" fmla="*/ 310 w 373"/>
                      <a:gd name="T9" fmla="*/ 62 h 776"/>
                      <a:gd name="T10" fmla="*/ 278 w 373"/>
                      <a:gd name="T11" fmla="*/ 62 h 776"/>
                      <a:gd name="T12" fmla="*/ 278 w 373"/>
                      <a:gd name="T13" fmla="*/ 62 h 776"/>
                      <a:gd name="T14" fmla="*/ 278 w 373"/>
                      <a:gd name="T15" fmla="*/ 93 h 776"/>
                      <a:gd name="T16" fmla="*/ 278 w 373"/>
                      <a:gd name="T17" fmla="*/ 93 h 776"/>
                      <a:gd name="T18" fmla="*/ 278 w 373"/>
                      <a:gd name="T19" fmla="*/ 124 h 776"/>
                      <a:gd name="T20" fmla="*/ 217 w 373"/>
                      <a:gd name="T21" fmla="*/ 155 h 776"/>
                      <a:gd name="T22" fmla="*/ 186 w 373"/>
                      <a:gd name="T23" fmla="*/ 155 h 776"/>
                      <a:gd name="T24" fmla="*/ 186 w 373"/>
                      <a:gd name="T25" fmla="*/ 155 h 776"/>
                      <a:gd name="T26" fmla="*/ 186 w 373"/>
                      <a:gd name="T27" fmla="*/ 217 h 776"/>
                      <a:gd name="T28" fmla="*/ 154 w 373"/>
                      <a:gd name="T29" fmla="*/ 217 h 776"/>
                      <a:gd name="T30" fmla="*/ 154 w 373"/>
                      <a:gd name="T31" fmla="*/ 217 h 776"/>
                      <a:gd name="T32" fmla="*/ 154 w 373"/>
                      <a:gd name="T33" fmla="*/ 217 h 776"/>
                      <a:gd name="T34" fmla="*/ 154 w 373"/>
                      <a:gd name="T35" fmla="*/ 217 h 776"/>
                      <a:gd name="T36" fmla="*/ 124 w 373"/>
                      <a:gd name="T37" fmla="*/ 217 h 776"/>
                      <a:gd name="T38" fmla="*/ 93 w 373"/>
                      <a:gd name="T39" fmla="*/ 217 h 776"/>
                      <a:gd name="T40" fmla="*/ 93 w 373"/>
                      <a:gd name="T41" fmla="*/ 217 h 776"/>
                      <a:gd name="T42" fmla="*/ 62 w 373"/>
                      <a:gd name="T43" fmla="*/ 217 h 776"/>
                      <a:gd name="T44" fmla="*/ 62 w 373"/>
                      <a:gd name="T45" fmla="*/ 217 h 776"/>
                      <a:gd name="T46" fmla="*/ 62 w 373"/>
                      <a:gd name="T47" fmla="*/ 217 h 776"/>
                      <a:gd name="T48" fmla="*/ 62 w 373"/>
                      <a:gd name="T49" fmla="*/ 248 h 776"/>
                      <a:gd name="T50" fmla="*/ 62 w 373"/>
                      <a:gd name="T51" fmla="*/ 309 h 776"/>
                      <a:gd name="T52" fmla="*/ 62 w 373"/>
                      <a:gd name="T53" fmla="*/ 309 h 776"/>
                      <a:gd name="T54" fmla="*/ 93 w 373"/>
                      <a:gd name="T55" fmla="*/ 465 h 776"/>
                      <a:gd name="T56" fmla="*/ 62 w 373"/>
                      <a:gd name="T57" fmla="*/ 465 h 776"/>
                      <a:gd name="T58" fmla="*/ 30 w 373"/>
                      <a:gd name="T59" fmla="*/ 589 h 776"/>
                      <a:gd name="T60" fmla="*/ 30 w 373"/>
                      <a:gd name="T61" fmla="*/ 589 h 776"/>
                      <a:gd name="T62" fmla="*/ 30 w 373"/>
                      <a:gd name="T63" fmla="*/ 620 h 776"/>
                      <a:gd name="T64" fmla="*/ 30 w 373"/>
                      <a:gd name="T65" fmla="*/ 651 h 776"/>
                      <a:gd name="T66" fmla="*/ 30 w 373"/>
                      <a:gd name="T67" fmla="*/ 713 h 776"/>
                      <a:gd name="T68" fmla="*/ 30 w 373"/>
                      <a:gd name="T69" fmla="*/ 744 h 776"/>
                      <a:gd name="T70" fmla="*/ 93 w 373"/>
                      <a:gd name="T71" fmla="*/ 775 h 776"/>
                      <a:gd name="T72" fmla="*/ 154 w 373"/>
                      <a:gd name="T73" fmla="*/ 775 h 776"/>
                      <a:gd name="T74" fmla="*/ 186 w 373"/>
                      <a:gd name="T75" fmla="*/ 744 h 776"/>
                      <a:gd name="T76" fmla="*/ 186 w 373"/>
                      <a:gd name="T77" fmla="*/ 744 h 776"/>
                      <a:gd name="T78" fmla="*/ 186 w 373"/>
                      <a:gd name="T79" fmla="*/ 744 h 776"/>
                      <a:gd name="T80" fmla="*/ 186 w 373"/>
                      <a:gd name="T81" fmla="*/ 744 h 776"/>
                      <a:gd name="T82" fmla="*/ 278 w 373"/>
                      <a:gd name="T83" fmla="*/ 372 h 776"/>
                      <a:gd name="T84" fmla="*/ 310 w 373"/>
                      <a:gd name="T85" fmla="*/ 309 h 776"/>
                      <a:gd name="T86" fmla="*/ 341 w 373"/>
                      <a:gd name="T87" fmla="*/ 248 h 776"/>
                      <a:gd name="T88" fmla="*/ 341 w 373"/>
                      <a:gd name="T89" fmla="*/ 248 h 776"/>
                      <a:gd name="T90" fmla="*/ 310 w 373"/>
                      <a:gd name="T91" fmla="*/ 217 h 776"/>
                      <a:gd name="T92" fmla="*/ 310 w 373"/>
                      <a:gd name="T93" fmla="*/ 155 h 776"/>
                      <a:gd name="T94" fmla="*/ 310 w 373"/>
                      <a:gd name="T95" fmla="*/ 155 h 776"/>
                      <a:gd name="T96" fmla="*/ 341 w 373"/>
                      <a:gd name="T97" fmla="*/ 155 h 776"/>
                      <a:gd name="T98" fmla="*/ 372 w 373"/>
                      <a:gd name="T99" fmla="*/ 124 h 776"/>
                      <a:gd name="T100" fmla="*/ 341 w 373"/>
                      <a:gd name="T101" fmla="*/ 124 h 776"/>
                      <a:gd name="T102" fmla="*/ 341 w 373"/>
                      <a:gd name="T103" fmla="*/ 93 h 77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73" h="776">
                        <a:moveTo>
                          <a:pt x="341" y="93"/>
                        </a:moveTo>
                        <a:lnTo>
                          <a:pt x="341" y="93"/>
                        </a:lnTo>
                        <a:cubicBezTo>
                          <a:pt x="341" y="62"/>
                          <a:pt x="341" y="31"/>
                          <a:pt x="341" y="31"/>
                        </a:cubicBezTo>
                        <a:lnTo>
                          <a:pt x="341" y="0"/>
                        </a:lnTo>
                        <a:cubicBezTo>
                          <a:pt x="341" y="31"/>
                          <a:pt x="310" y="62"/>
                          <a:pt x="310" y="62"/>
                        </a:cubicBezTo>
                        <a:lnTo>
                          <a:pt x="278" y="62"/>
                        </a:lnTo>
                        <a:lnTo>
                          <a:pt x="278" y="62"/>
                        </a:lnTo>
                        <a:cubicBezTo>
                          <a:pt x="278" y="93"/>
                          <a:pt x="278" y="93"/>
                          <a:pt x="278" y="93"/>
                        </a:cubicBezTo>
                        <a:lnTo>
                          <a:pt x="278" y="93"/>
                        </a:lnTo>
                        <a:lnTo>
                          <a:pt x="278" y="124"/>
                        </a:lnTo>
                        <a:cubicBezTo>
                          <a:pt x="248" y="155"/>
                          <a:pt x="248" y="155"/>
                          <a:pt x="217" y="155"/>
                        </a:cubicBezTo>
                        <a:lnTo>
                          <a:pt x="186" y="155"/>
                        </a:lnTo>
                        <a:lnTo>
                          <a:pt x="186" y="155"/>
                        </a:lnTo>
                        <a:cubicBezTo>
                          <a:pt x="186" y="185"/>
                          <a:pt x="186" y="185"/>
                          <a:pt x="186" y="217"/>
                        </a:cubicBezTo>
                        <a:cubicBezTo>
                          <a:pt x="186" y="217"/>
                          <a:pt x="186" y="217"/>
                          <a:pt x="154" y="217"/>
                        </a:cubicBezTo>
                        <a:lnTo>
                          <a:pt x="154" y="217"/>
                        </a:lnTo>
                        <a:lnTo>
                          <a:pt x="154" y="217"/>
                        </a:lnTo>
                        <a:lnTo>
                          <a:pt x="154" y="217"/>
                        </a:lnTo>
                        <a:lnTo>
                          <a:pt x="124" y="217"/>
                        </a:lnTo>
                        <a:cubicBezTo>
                          <a:pt x="124" y="217"/>
                          <a:pt x="124" y="217"/>
                          <a:pt x="93" y="217"/>
                        </a:cubicBezTo>
                        <a:lnTo>
                          <a:pt x="93" y="217"/>
                        </a:lnTo>
                        <a:lnTo>
                          <a:pt x="62" y="217"/>
                        </a:lnTo>
                        <a:lnTo>
                          <a:pt x="62" y="217"/>
                        </a:lnTo>
                        <a:lnTo>
                          <a:pt x="62" y="217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cubicBezTo>
                          <a:pt x="62" y="279"/>
                          <a:pt x="62" y="279"/>
                          <a:pt x="62" y="309"/>
                        </a:cubicBezTo>
                        <a:lnTo>
                          <a:pt x="62" y="309"/>
                        </a:lnTo>
                        <a:cubicBezTo>
                          <a:pt x="93" y="372"/>
                          <a:pt x="93" y="433"/>
                          <a:pt x="93" y="465"/>
                        </a:cubicBezTo>
                        <a:cubicBezTo>
                          <a:pt x="62" y="465"/>
                          <a:pt x="62" y="465"/>
                          <a:pt x="62" y="465"/>
                        </a:cubicBezTo>
                        <a:cubicBezTo>
                          <a:pt x="62" y="496"/>
                          <a:pt x="30" y="557"/>
                          <a:pt x="30" y="589"/>
                        </a:cubicBezTo>
                        <a:cubicBezTo>
                          <a:pt x="0" y="589"/>
                          <a:pt x="0" y="589"/>
                          <a:pt x="30" y="589"/>
                        </a:cubicBezTo>
                        <a:cubicBezTo>
                          <a:pt x="30" y="620"/>
                          <a:pt x="30" y="620"/>
                          <a:pt x="30" y="620"/>
                        </a:cubicBezTo>
                        <a:cubicBezTo>
                          <a:pt x="30" y="651"/>
                          <a:pt x="30" y="651"/>
                          <a:pt x="30" y="651"/>
                        </a:cubicBezTo>
                        <a:cubicBezTo>
                          <a:pt x="30" y="681"/>
                          <a:pt x="30" y="681"/>
                          <a:pt x="30" y="713"/>
                        </a:cubicBezTo>
                        <a:cubicBezTo>
                          <a:pt x="30" y="713"/>
                          <a:pt x="30" y="713"/>
                          <a:pt x="30" y="744"/>
                        </a:cubicBezTo>
                        <a:cubicBezTo>
                          <a:pt x="62" y="744"/>
                          <a:pt x="93" y="775"/>
                          <a:pt x="93" y="775"/>
                        </a:cubicBezTo>
                        <a:cubicBezTo>
                          <a:pt x="93" y="775"/>
                          <a:pt x="124" y="775"/>
                          <a:pt x="154" y="775"/>
                        </a:cubicBezTo>
                        <a:cubicBezTo>
                          <a:pt x="154" y="744"/>
                          <a:pt x="186" y="744"/>
                          <a:pt x="186" y="744"/>
                        </a:cubicBezTo>
                        <a:lnTo>
                          <a:pt x="186" y="744"/>
                        </a:lnTo>
                        <a:lnTo>
                          <a:pt x="186" y="744"/>
                        </a:lnTo>
                        <a:lnTo>
                          <a:pt x="186" y="744"/>
                        </a:lnTo>
                        <a:cubicBezTo>
                          <a:pt x="186" y="713"/>
                          <a:pt x="278" y="433"/>
                          <a:pt x="278" y="372"/>
                        </a:cubicBezTo>
                        <a:cubicBezTo>
                          <a:pt x="310" y="341"/>
                          <a:pt x="310" y="341"/>
                          <a:pt x="310" y="309"/>
                        </a:cubicBezTo>
                        <a:cubicBezTo>
                          <a:pt x="310" y="279"/>
                          <a:pt x="310" y="279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10" y="217"/>
                        </a:lnTo>
                        <a:cubicBezTo>
                          <a:pt x="310" y="185"/>
                          <a:pt x="310" y="155"/>
                          <a:pt x="310" y="155"/>
                        </a:cubicBezTo>
                        <a:lnTo>
                          <a:pt x="310" y="155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cubicBezTo>
                          <a:pt x="341" y="155"/>
                          <a:pt x="341" y="124"/>
                          <a:pt x="372" y="124"/>
                        </a:cubicBezTo>
                        <a:cubicBezTo>
                          <a:pt x="372" y="124"/>
                          <a:pt x="372" y="124"/>
                          <a:pt x="341" y="124"/>
                        </a:cubicBezTo>
                        <a:lnTo>
                          <a:pt x="341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5" name="Freeform 49">
                    <a:extLst>
                      <a:ext uri="{FF2B5EF4-FFF2-40B4-BE49-F238E27FC236}">
                        <a16:creationId xmlns:a16="http://schemas.microsoft.com/office/drawing/2014/main" id="{BC5456B7-51D8-4117-8B8C-E3BEB3E05C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3052763"/>
                    <a:ext cx="168275" cy="257175"/>
                  </a:xfrm>
                  <a:custGeom>
                    <a:gdLst>
                      <a:gd name="T0" fmla="*/ 279 w 466"/>
                      <a:gd name="T1" fmla="*/ 650 h 714"/>
                      <a:gd name="T2" fmla="*/ 279 w 466"/>
                      <a:gd name="T3" fmla="*/ 650 h 714"/>
                      <a:gd name="T4" fmla="*/ 310 w 466"/>
                      <a:gd name="T5" fmla="*/ 682 h 714"/>
                      <a:gd name="T6" fmla="*/ 310 w 466"/>
                      <a:gd name="T7" fmla="*/ 713 h 714"/>
                      <a:gd name="T8" fmla="*/ 310 w 466"/>
                      <a:gd name="T9" fmla="*/ 713 h 714"/>
                      <a:gd name="T10" fmla="*/ 310 w 466"/>
                      <a:gd name="T11" fmla="*/ 713 h 714"/>
                      <a:gd name="T12" fmla="*/ 341 w 466"/>
                      <a:gd name="T13" fmla="*/ 713 h 714"/>
                      <a:gd name="T14" fmla="*/ 341 w 466"/>
                      <a:gd name="T15" fmla="*/ 713 h 714"/>
                      <a:gd name="T16" fmla="*/ 372 w 466"/>
                      <a:gd name="T17" fmla="*/ 713 h 714"/>
                      <a:gd name="T18" fmla="*/ 372 w 466"/>
                      <a:gd name="T19" fmla="*/ 713 h 714"/>
                      <a:gd name="T20" fmla="*/ 372 w 466"/>
                      <a:gd name="T21" fmla="*/ 713 h 714"/>
                      <a:gd name="T22" fmla="*/ 372 w 466"/>
                      <a:gd name="T23" fmla="*/ 713 h 714"/>
                      <a:gd name="T24" fmla="*/ 403 w 466"/>
                      <a:gd name="T25" fmla="*/ 682 h 714"/>
                      <a:gd name="T26" fmla="*/ 403 w 466"/>
                      <a:gd name="T27" fmla="*/ 248 h 714"/>
                      <a:gd name="T28" fmla="*/ 465 w 466"/>
                      <a:gd name="T29" fmla="*/ 248 h 714"/>
                      <a:gd name="T30" fmla="*/ 465 w 466"/>
                      <a:gd name="T31" fmla="*/ 62 h 714"/>
                      <a:gd name="T32" fmla="*/ 372 w 466"/>
                      <a:gd name="T33" fmla="*/ 62 h 714"/>
                      <a:gd name="T34" fmla="*/ 341 w 466"/>
                      <a:gd name="T35" fmla="*/ 30 h 714"/>
                      <a:gd name="T36" fmla="*/ 279 w 466"/>
                      <a:gd name="T37" fmla="*/ 30 h 714"/>
                      <a:gd name="T38" fmla="*/ 279 w 466"/>
                      <a:gd name="T39" fmla="*/ 30 h 714"/>
                      <a:gd name="T40" fmla="*/ 155 w 466"/>
                      <a:gd name="T41" fmla="*/ 30 h 714"/>
                      <a:gd name="T42" fmla="*/ 124 w 466"/>
                      <a:gd name="T43" fmla="*/ 30 h 714"/>
                      <a:gd name="T44" fmla="*/ 124 w 466"/>
                      <a:gd name="T45" fmla="*/ 30 h 714"/>
                      <a:gd name="T46" fmla="*/ 93 w 466"/>
                      <a:gd name="T47" fmla="*/ 30 h 714"/>
                      <a:gd name="T48" fmla="*/ 93 w 466"/>
                      <a:gd name="T49" fmla="*/ 30 h 714"/>
                      <a:gd name="T50" fmla="*/ 62 w 466"/>
                      <a:gd name="T51" fmla="*/ 0 h 714"/>
                      <a:gd name="T52" fmla="*/ 62 w 466"/>
                      <a:gd name="T53" fmla="*/ 0 h 714"/>
                      <a:gd name="T54" fmla="*/ 62 w 466"/>
                      <a:gd name="T55" fmla="*/ 0 h 714"/>
                      <a:gd name="T56" fmla="*/ 62 w 466"/>
                      <a:gd name="T57" fmla="*/ 0 h 714"/>
                      <a:gd name="T58" fmla="*/ 62 w 466"/>
                      <a:gd name="T59" fmla="*/ 0 h 714"/>
                      <a:gd name="T60" fmla="*/ 62 w 466"/>
                      <a:gd name="T61" fmla="*/ 0 h 714"/>
                      <a:gd name="T62" fmla="*/ 62 w 466"/>
                      <a:gd name="T63" fmla="*/ 0 h 714"/>
                      <a:gd name="T64" fmla="*/ 31 w 466"/>
                      <a:gd name="T65" fmla="*/ 30 h 714"/>
                      <a:gd name="T66" fmla="*/ 0 w 466"/>
                      <a:gd name="T67" fmla="*/ 30 h 714"/>
                      <a:gd name="T68" fmla="*/ 0 w 466"/>
                      <a:gd name="T69" fmla="*/ 30 h 714"/>
                      <a:gd name="T70" fmla="*/ 0 w 466"/>
                      <a:gd name="T71" fmla="*/ 30 h 714"/>
                      <a:gd name="T72" fmla="*/ 62 w 466"/>
                      <a:gd name="T73" fmla="*/ 124 h 714"/>
                      <a:gd name="T74" fmla="*/ 93 w 466"/>
                      <a:gd name="T75" fmla="*/ 217 h 714"/>
                      <a:gd name="T76" fmla="*/ 124 w 466"/>
                      <a:gd name="T77" fmla="*/ 278 h 714"/>
                      <a:gd name="T78" fmla="*/ 155 w 466"/>
                      <a:gd name="T79" fmla="*/ 310 h 714"/>
                      <a:gd name="T80" fmla="*/ 155 w 466"/>
                      <a:gd name="T81" fmla="*/ 402 h 714"/>
                      <a:gd name="T82" fmla="*/ 155 w 466"/>
                      <a:gd name="T83" fmla="*/ 402 h 714"/>
                      <a:gd name="T84" fmla="*/ 155 w 466"/>
                      <a:gd name="T85" fmla="*/ 434 h 714"/>
                      <a:gd name="T86" fmla="*/ 186 w 466"/>
                      <a:gd name="T87" fmla="*/ 465 h 714"/>
                      <a:gd name="T88" fmla="*/ 186 w 466"/>
                      <a:gd name="T89" fmla="*/ 526 h 714"/>
                      <a:gd name="T90" fmla="*/ 186 w 466"/>
                      <a:gd name="T91" fmla="*/ 526 h 714"/>
                      <a:gd name="T92" fmla="*/ 186 w 466"/>
                      <a:gd name="T93" fmla="*/ 620 h 714"/>
                      <a:gd name="T94" fmla="*/ 186 w 466"/>
                      <a:gd name="T95" fmla="*/ 620 h 714"/>
                      <a:gd name="T96" fmla="*/ 248 w 466"/>
                      <a:gd name="T97" fmla="*/ 682 h 714"/>
                      <a:gd name="T98" fmla="*/ 248 w 466"/>
                      <a:gd name="T99" fmla="*/ 650 h 714"/>
                      <a:gd name="T100" fmla="*/ 279 w 466"/>
                      <a:gd name="T101" fmla="*/ 650 h 7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66" h="714">
                        <a:moveTo>
                          <a:pt x="279" y="650"/>
                        </a:moveTo>
                        <a:lnTo>
                          <a:pt x="279" y="650"/>
                        </a:lnTo>
                        <a:cubicBezTo>
                          <a:pt x="279" y="650"/>
                          <a:pt x="310" y="650"/>
                          <a:pt x="310" y="682"/>
                        </a:cubicBezTo>
                        <a:cubicBezTo>
                          <a:pt x="310" y="682"/>
                          <a:pt x="310" y="682"/>
                          <a:pt x="310" y="713"/>
                        </a:cubicBezTo>
                        <a:lnTo>
                          <a:pt x="310" y="713"/>
                        </a:lnTo>
                        <a:lnTo>
                          <a:pt x="310" y="713"/>
                        </a:lnTo>
                        <a:lnTo>
                          <a:pt x="341" y="713"/>
                        </a:lnTo>
                        <a:lnTo>
                          <a:pt x="341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cubicBezTo>
                          <a:pt x="403" y="713"/>
                          <a:pt x="403" y="713"/>
                          <a:pt x="403" y="682"/>
                        </a:cubicBezTo>
                        <a:cubicBezTo>
                          <a:pt x="403" y="248"/>
                          <a:pt x="403" y="248"/>
                          <a:pt x="403" y="248"/>
                        </a:cubicBezTo>
                        <a:cubicBezTo>
                          <a:pt x="465" y="248"/>
                          <a:pt x="465" y="248"/>
                          <a:pt x="465" y="248"/>
                        </a:cubicBezTo>
                        <a:cubicBezTo>
                          <a:pt x="465" y="62"/>
                          <a:pt x="465" y="62"/>
                          <a:pt x="465" y="62"/>
                        </a:cubicBezTo>
                        <a:cubicBezTo>
                          <a:pt x="372" y="62"/>
                          <a:pt x="372" y="62"/>
                          <a:pt x="372" y="62"/>
                        </a:cubicBezTo>
                        <a:cubicBezTo>
                          <a:pt x="341" y="30"/>
                          <a:pt x="341" y="30"/>
                          <a:pt x="341" y="30"/>
                        </a:cubicBezTo>
                        <a:cubicBezTo>
                          <a:pt x="341" y="30"/>
                          <a:pt x="310" y="30"/>
                          <a:pt x="279" y="30"/>
                        </a:cubicBezTo>
                        <a:lnTo>
                          <a:pt x="279" y="30"/>
                        </a:lnTo>
                        <a:cubicBezTo>
                          <a:pt x="248" y="30"/>
                          <a:pt x="155" y="30"/>
                          <a:pt x="155" y="30"/>
                        </a:cubicBezTo>
                        <a:lnTo>
                          <a:pt x="124" y="30"/>
                        </a:lnTo>
                        <a:lnTo>
                          <a:pt x="124" y="30"/>
                        </a:lnTo>
                        <a:cubicBezTo>
                          <a:pt x="93" y="30"/>
                          <a:pt x="93" y="30"/>
                          <a:pt x="93" y="30"/>
                        </a:cubicBezTo>
                        <a:lnTo>
                          <a:pt x="93" y="30"/>
                        </a:lnTo>
                        <a:cubicBezTo>
                          <a:pt x="93" y="30"/>
                          <a:pt x="62" y="3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30"/>
                        </a:lnTo>
                        <a:cubicBezTo>
                          <a:pt x="31" y="30"/>
                          <a:pt x="31" y="30"/>
                          <a:pt x="0" y="30"/>
                        </a:cubicBez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0" y="30"/>
                          <a:pt x="31" y="93"/>
                          <a:pt x="62" y="124"/>
                        </a:cubicBezTo>
                        <a:cubicBezTo>
                          <a:pt x="93" y="154"/>
                          <a:pt x="93" y="186"/>
                          <a:pt x="93" y="217"/>
                        </a:cubicBezTo>
                        <a:cubicBezTo>
                          <a:pt x="93" y="217"/>
                          <a:pt x="124" y="248"/>
                          <a:pt x="124" y="278"/>
                        </a:cubicBezTo>
                        <a:cubicBezTo>
                          <a:pt x="155" y="310"/>
                          <a:pt x="155" y="310"/>
                          <a:pt x="155" y="310"/>
                        </a:cubicBezTo>
                        <a:cubicBezTo>
                          <a:pt x="155" y="310"/>
                          <a:pt x="155" y="341"/>
                          <a:pt x="155" y="402"/>
                        </a:cubicBezTo>
                        <a:lnTo>
                          <a:pt x="155" y="402"/>
                        </a:lnTo>
                        <a:cubicBezTo>
                          <a:pt x="155" y="434"/>
                          <a:pt x="155" y="434"/>
                          <a:pt x="155" y="434"/>
                        </a:cubicBezTo>
                        <a:lnTo>
                          <a:pt x="186" y="465"/>
                        </a:lnTo>
                        <a:cubicBezTo>
                          <a:pt x="186" y="496"/>
                          <a:pt x="186" y="496"/>
                          <a:pt x="186" y="526"/>
                        </a:cubicBezTo>
                        <a:lnTo>
                          <a:pt x="186" y="526"/>
                        </a:lnTo>
                        <a:cubicBezTo>
                          <a:pt x="186" y="558"/>
                          <a:pt x="186" y="589"/>
                          <a:pt x="186" y="620"/>
                        </a:cubicBezTo>
                        <a:lnTo>
                          <a:pt x="186" y="620"/>
                        </a:lnTo>
                        <a:cubicBezTo>
                          <a:pt x="217" y="650"/>
                          <a:pt x="217" y="650"/>
                          <a:pt x="248" y="682"/>
                        </a:cubicBezTo>
                        <a:lnTo>
                          <a:pt x="248" y="650"/>
                        </a:lnTo>
                        <a:cubicBezTo>
                          <a:pt x="279" y="650"/>
                          <a:pt x="279" y="650"/>
                          <a:pt x="279" y="65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6" name="Freeform 50">
                    <a:extLst>
                      <a:ext uri="{FF2B5EF4-FFF2-40B4-BE49-F238E27FC236}">
                        <a16:creationId xmlns:a16="http://schemas.microsoft.com/office/drawing/2014/main" id="{CDDAC485-EA14-4895-A966-7BEF1A5507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2025" y="2416175"/>
                    <a:ext cx="100013" cy="123825"/>
                  </a:xfrm>
                  <a:custGeom>
                    <a:gdLst>
                      <a:gd name="T0" fmla="*/ 279 w 280"/>
                      <a:gd name="T1" fmla="*/ 124 h 342"/>
                      <a:gd name="T2" fmla="*/ 279 w 280"/>
                      <a:gd name="T3" fmla="*/ 94 h 342"/>
                      <a:gd name="T4" fmla="*/ 279 w 280"/>
                      <a:gd name="T5" fmla="*/ 62 h 342"/>
                      <a:gd name="T6" fmla="*/ 279 w 280"/>
                      <a:gd name="T7" fmla="*/ 62 h 342"/>
                      <a:gd name="T8" fmla="*/ 248 w 280"/>
                      <a:gd name="T9" fmla="*/ 62 h 342"/>
                      <a:gd name="T10" fmla="*/ 186 w 280"/>
                      <a:gd name="T11" fmla="*/ 62 h 342"/>
                      <a:gd name="T12" fmla="*/ 155 w 280"/>
                      <a:gd name="T13" fmla="*/ 31 h 342"/>
                      <a:gd name="T14" fmla="*/ 155 w 280"/>
                      <a:gd name="T15" fmla="*/ 31 h 342"/>
                      <a:gd name="T16" fmla="*/ 124 w 280"/>
                      <a:gd name="T17" fmla="*/ 31 h 342"/>
                      <a:gd name="T18" fmla="*/ 93 w 280"/>
                      <a:gd name="T19" fmla="*/ 0 h 342"/>
                      <a:gd name="T20" fmla="*/ 63 w 280"/>
                      <a:gd name="T21" fmla="*/ 31 h 342"/>
                      <a:gd name="T22" fmla="*/ 31 w 280"/>
                      <a:gd name="T23" fmla="*/ 31 h 342"/>
                      <a:gd name="T24" fmla="*/ 31 w 280"/>
                      <a:gd name="T25" fmla="*/ 0 h 342"/>
                      <a:gd name="T26" fmla="*/ 31 w 280"/>
                      <a:gd name="T27" fmla="*/ 31 h 342"/>
                      <a:gd name="T28" fmla="*/ 31 w 280"/>
                      <a:gd name="T29" fmla="*/ 31 h 342"/>
                      <a:gd name="T30" fmla="*/ 31 w 280"/>
                      <a:gd name="T31" fmla="*/ 31 h 342"/>
                      <a:gd name="T32" fmla="*/ 63 w 280"/>
                      <a:gd name="T33" fmla="*/ 62 h 342"/>
                      <a:gd name="T34" fmla="*/ 63 w 280"/>
                      <a:gd name="T35" fmla="*/ 94 h 342"/>
                      <a:gd name="T36" fmla="*/ 31 w 280"/>
                      <a:gd name="T37" fmla="*/ 124 h 342"/>
                      <a:gd name="T38" fmla="*/ 31 w 280"/>
                      <a:gd name="T39" fmla="*/ 155 h 342"/>
                      <a:gd name="T40" fmla="*/ 31 w 280"/>
                      <a:gd name="T41" fmla="*/ 155 h 342"/>
                      <a:gd name="T42" fmla="*/ 31 w 280"/>
                      <a:gd name="T43" fmla="*/ 186 h 342"/>
                      <a:gd name="T44" fmla="*/ 31 w 280"/>
                      <a:gd name="T45" fmla="*/ 186 h 342"/>
                      <a:gd name="T46" fmla="*/ 0 w 280"/>
                      <a:gd name="T47" fmla="*/ 186 h 342"/>
                      <a:gd name="T48" fmla="*/ 0 w 280"/>
                      <a:gd name="T49" fmla="*/ 218 h 342"/>
                      <a:gd name="T50" fmla="*/ 31 w 280"/>
                      <a:gd name="T51" fmla="*/ 218 h 342"/>
                      <a:gd name="T52" fmla="*/ 31 w 280"/>
                      <a:gd name="T53" fmla="*/ 248 h 342"/>
                      <a:gd name="T54" fmla="*/ 63 w 280"/>
                      <a:gd name="T55" fmla="*/ 279 h 342"/>
                      <a:gd name="T56" fmla="*/ 63 w 280"/>
                      <a:gd name="T57" fmla="*/ 310 h 342"/>
                      <a:gd name="T58" fmla="*/ 155 w 280"/>
                      <a:gd name="T59" fmla="*/ 310 h 342"/>
                      <a:gd name="T60" fmla="*/ 217 w 280"/>
                      <a:gd name="T61" fmla="*/ 279 h 342"/>
                      <a:gd name="T62" fmla="*/ 248 w 280"/>
                      <a:gd name="T63" fmla="*/ 279 h 342"/>
                      <a:gd name="T64" fmla="*/ 248 w 280"/>
                      <a:gd name="T65" fmla="*/ 279 h 342"/>
                      <a:gd name="T66" fmla="*/ 248 w 280"/>
                      <a:gd name="T67" fmla="*/ 186 h 342"/>
                      <a:gd name="T68" fmla="*/ 248 w 280"/>
                      <a:gd name="T69" fmla="*/ 186 h 342"/>
                      <a:gd name="T70" fmla="*/ 248 w 280"/>
                      <a:gd name="T71" fmla="*/ 186 h 342"/>
                      <a:gd name="T72" fmla="*/ 248 w 280"/>
                      <a:gd name="T73" fmla="*/ 155 h 342"/>
                      <a:gd name="T74" fmla="*/ 279 w 280"/>
                      <a:gd name="T75" fmla="*/ 124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80" h="342">
                        <a:moveTo>
                          <a:pt x="279" y="124"/>
                        </a:moveTo>
                        <a:lnTo>
                          <a:pt x="279" y="124"/>
                        </a:lnTo>
                        <a:lnTo>
                          <a:pt x="279" y="124"/>
                        </a:lnTo>
                        <a:cubicBezTo>
                          <a:pt x="279" y="124"/>
                          <a:pt x="279" y="124"/>
                          <a:pt x="279" y="94"/>
                        </a:cubicBezTo>
                        <a:cubicBezTo>
                          <a:pt x="279" y="94"/>
                          <a:pt x="279" y="94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48" y="62"/>
                        </a:lnTo>
                        <a:lnTo>
                          <a:pt x="248" y="62"/>
                        </a:lnTo>
                        <a:cubicBezTo>
                          <a:pt x="248" y="62"/>
                          <a:pt x="248" y="62"/>
                          <a:pt x="217" y="62"/>
                        </a:cubicBezTo>
                        <a:cubicBezTo>
                          <a:pt x="217" y="62"/>
                          <a:pt x="217" y="62"/>
                          <a:pt x="186" y="62"/>
                        </a:cubicBezTo>
                        <a:cubicBezTo>
                          <a:pt x="186" y="62"/>
                          <a:pt x="155" y="62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93" y="31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31"/>
                          <a:pt x="63" y="31"/>
                          <a:pt x="63" y="31"/>
                        </a:cubicBezTo>
                        <a:lnTo>
                          <a:pt x="63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63" y="62"/>
                          <a:pt x="63" y="62"/>
                        </a:cubicBezTo>
                        <a:lnTo>
                          <a:pt x="63" y="62"/>
                        </a:lnTo>
                        <a:cubicBezTo>
                          <a:pt x="63" y="94"/>
                          <a:pt x="63" y="94"/>
                          <a:pt x="31" y="94"/>
                        </a:cubicBezTo>
                        <a:cubicBezTo>
                          <a:pt x="63" y="94"/>
                          <a:pt x="63" y="94"/>
                          <a:pt x="63" y="94"/>
                        </a:cubicBezTo>
                        <a:cubicBezTo>
                          <a:pt x="93" y="124"/>
                          <a:pt x="93" y="124"/>
                          <a:pt x="93" y="124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55"/>
                          <a:pt x="31" y="155"/>
                          <a:pt x="31" y="186"/>
                        </a:cubicBezTo>
                        <a:lnTo>
                          <a:pt x="31" y="186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cubicBezTo>
                          <a:pt x="0" y="186"/>
                          <a:pt x="0" y="186"/>
                          <a:pt x="0" y="186"/>
                        </a:cubicBezTo>
                        <a:cubicBezTo>
                          <a:pt x="0" y="186"/>
                          <a:pt x="0" y="186"/>
                          <a:pt x="0" y="218"/>
                        </a:cubicBez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31" y="218"/>
                          <a:pt x="31" y="218"/>
                          <a:pt x="31" y="218"/>
                        </a:cubicBezTo>
                        <a:lnTo>
                          <a:pt x="31" y="218"/>
                        </a:lnTo>
                        <a:cubicBezTo>
                          <a:pt x="31" y="248"/>
                          <a:pt x="31" y="248"/>
                          <a:pt x="31" y="248"/>
                        </a:cubicBezTo>
                        <a:cubicBezTo>
                          <a:pt x="63" y="248"/>
                          <a:pt x="63" y="248"/>
                          <a:pt x="63" y="248"/>
                        </a:cubicBezTo>
                        <a:cubicBezTo>
                          <a:pt x="63" y="279"/>
                          <a:pt x="63" y="279"/>
                          <a:pt x="63" y="279"/>
                        </a:cubicBezTo>
                        <a:cubicBezTo>
                          <a:pt x="63" y="279"/>
                          <a:pt x="63" y="279"/>
                          <a:pt x="63" y="310"/>
                        </a:cubicBezTo>
                        <a:lnTo>
                          <a:pt x="63" y="310"/>
                        </a:lnTo>
                        <a:lnTo>
                          <a:pt x="63" y="341"/>
                        </a:lnTo>
                        <a:cubicBezTo>
                          <a:pt x="93" y="341"/>
                          <a:pt x="124" y="310"/>
                          <a:pt x="155" y="310"/>
                        </a:cubicBezTo>
                        <a:cubicBezTo>
                          <a:pt x="155" y="279"/>
                          <a:pt x="155" y="279"/>
                          <a:pt x="186" y="279"/>
                        </a:cubicBezTo>
                        <a:lnTo>
                          <a:pt x="217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cubicBezTo>
                          <a:pt x="248" y="248"/>
                          <a:pt x="248" y="248"/>
                          <a:pt x="248" y="248"/>
                        </a:cubicBezTo>
                        <a:cubicBezTo>
                          <a:pt x="248" y="218"/>
                          <a:pt x="248" y="218"/>
                          <a:pt x="248" y="186"/>
                        </a:cubicBezTo>
                        <a:lnTo>
                          <a:pt x="24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cubicBezTo>
                          <a:pt x="248" y="186"/>
                          <a:pt x="248" y="186"/>
                          <a:pt x="248" y="155"/>
                        </a:cubicBezTo>
                        <a:lnTo>
                          <a:pt x="248" y="155"/>
                        </a:lnTo>
                        <a:cubicBezTo>
                          <a:pt x="279" y="155"/>
                          <a:pt x="279" y="155"/>
                          <a:pt x="279" y="155"/>
                        </a:cubicBezTo>
                        <a:lnTo>
                          <a:pt x="279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7" name="Freeform 51">
                    <a:extLst>
                      <a:ext uri="{FF2B5EF4-FFF2-40B4-BE49-F238E27FC236}">
                        <a16:creationId xmlns:a16="http://schemas.microsoft.com/office/drawing/2014/main" id="{6FDEF1CE-C57D-42DD-B941-A8C22CC28B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4875" y="2460625"/>
                    <a:ext cx="66675" cy="77788"/>
                  </a:xfrm>
                  <a:custGeom>
                    <a:gdLst>
                      <a:gd name="T0" fmla="*/ 155 w 187"/>
                      <a:gd name="T1" fmla="*/ 155 h 218"/>
                      <a:gd name="T2" fmla="*/ 155 w 187"/>
                      <a:gd name="T3" fmla="*/ 155 h 218"/>
                      <a:gd name="T4" fmla="*/ 155 w 187"/>
                      <a:gd name="T5" fmla="*/ 155 h 218"/>
                      <a:gd name="T6" fmla="*/ 155 w 187"/>
                      <a:gd name="T7" fmla="*/ 155 h 218"/>
                      <a:gd name="T8" fmla="*/ 155 w 187"/>
                      <a:gd name="T9" fmla="*/ 155 h 218"/>
                      <a:gd name="T10" fmla="*/ 124 w 187"/>
                      <a:gd name="T11" fmla="*/ 155 h 218"/>
                      <a:gd name="T12" fmla="*/ 124 w 187"/>
                      <a:gd name="T13" fmla="*/ 124 h 218"/>
                      <a:gd name="T14" fmla="*/ 124 w 187"/>
                      <a:gd name="T15" fmla="*/ 124 h 218"/>
                      <a:gd name="T16" fmla="*/ 124 w 187"/>
                      <a:gd name="T17" fmla="*/ 124 h 218"/>
                      <a:gd name="T18" fmla="*/ 124 w 187"/>
                      <a:gd name="T19" fmla="*/ 94 h 218"/>
                      <a:gd name="T20" fmla="*/ 94 w 187"/>
                      <a:gd name="T21" fmla="*/ 94 h 218"/>
                      <a:gd name="T22" fmla="*/ 62 w 187"/>
                      <a:gd name="T23" fmla="*/ 62 h 218"/>
                      <a:gd name="T24" fmla="*/ 62 w 187"/>
                      <a:gd name="T25" fmla="*/ 31 h 218"/>
                      <a:gd name="T26" fmla="*/ 62 w 187"/>
                      <a:gd name="T27" fmla="*/ 31 h 218"/>
                      <a:gd name="T28" fmla="*/ 62 w 187"/>
                      <a:gd name="T29" fmla="*/ 0 h 218"/>
                      <a:gd name="T30" fmla="*/ 62 w 187"/>
                      <a:gd name="T31" fmla="*/ 0 h 218"/>
                      <a:gd name="T32" fmla="*/ 62 w 187"/>
                      <a:gd name="T33" fmla="*/ 31 h 218"/>
                      <a:gd name="T34" fmla="*/ 31 w 187"/>
                      <a:gd name="T35" fmla="*/ 31 h 218"/>
                      <a:gd name="T36" fmla="*/ 0 w 187"/>
                      <a:gd name="T37" fmla="*/ 62 h 218"/>
                      <a:gd name="T38" fmla="*/ 0 w 187"/>
                      <a:gd name="T39" fmla="*/ 94 h 218"/>
                      <a:gd name="T40" fmla="*/ 0 w 187"/>
                      <a:gd name="T41" fmla="*/ 94 h 218"/>
                      <a:gd name="T42" fmla="*/ 62 w 187"/>
                      <a:gd name="T43" fmla="*/ 124 h 218"/>
                      <a:gd name="T44" fmla="*/ 124 w 187"/>
                      <a:gd name="T45" fmla="*/ 186 h 218"/>
                      <a:gd name="T46" fmla="*/ 155 w 187"/>
                      <a:gd name="T47" fmla="*/ 217 h 218"/>
                      <a:gd name="T48" fmla="*/ 155 w 187"/>
                      <a:gd name="T49" fmla="*/ 186 h 218"/>
                      <a:gd name="T50" fmla="*/ 186 w 187"/>
                      <a:gd name="T51" fmla="*/ 186 h 218"/>
                      <a:gd name="T52" fmla="*/ 155 w 187"/>
                      <a:gd name="T53" fmla="*/ 155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7" h="218">
                        <a:moveTo>
                          <a:pt x="155" y="155"/>
                        </a:moveTo>
                        <a:lnTo>
                          <a:pt x="155" y="155"/>
                        </a:lnTo>
                        <a:lnTo>
                          <a:pt x="155" y="155"/>
                        </a:lnTo>
                        <a:lnTo>
                          <a:pt x="155" y="155"/>
                        </a:lnTo>
                        <a:lnTo>
                          <a:pt x="155" y="155"/>
                        </a:lnTo>
                        <a:lnTo>
                          <a:pt x="124" y="155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94"/>
                          <a:pt x="124" y="94"/>
                          <a:pt x="124" y="94"/>
                        </a:cubicBezTo>
                        <a:cubicBezTo>
                          <a:pt x="124" y="94"/>
                          <a:pt x="124" y="94"/>
                          <a:pt x="94" y="94"/>
                        </a:cubicBezTo>
                        <a:lnTo>
                          <a:pt x="62" y="62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62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1" y="62"/>
                          <a:pt x="31" y="62"/>
                          <a:pt x="0" y="62"/>
                        </a:cubicBezTo>
                        <a:cubicBezTo>
                          <a:pt x="0" y="62"/>
                          <a:pt x="0" y="62"/>
                          <a:pt x="0" y="94"/>
                        </a:cubicBezTo>
                        <a:lnTo>
                          <a:pt x="0" y="94"/>
                        </a:lnTo>
                        <a:cubicBezTo>
                          <a:pt x="0" y="94"/>
                          <a:pt x="31" y="124"/>
                          <a:pt x="62" y="124"/>
                        </a:cubicBezTo>
                        <a:cubicBezTo>
                          <a:pt x="94" y="155"/>
                          <a:pt x="94" y="186"/>
                          <a:pt x="124" y="186"/>
                        </a:cubicBezTo>
                        <a:lnTo>
                          <a:pt x="155" y="217"/>
                        </a:lnTo>
                        <a:lnTo>
                          <a:pt x="155" y="186"/>
                        </a:lnTo>
                        <a:cubicBezTo>
                          <a:pt x="155" y="186"/>
                          <a:pt x="155" y="186"/>
                          <a:pt x="186" y="186"/>
                        </a:cubicBezTo>
                        <a:cubicBezTo>
                          <a:pt x="155" y="155"/>
                          <a:pt x="155" y="155"/>
                          <a:pt x="155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8" name="Freeform 52">
                    <a:extLst>
                      <a:ext uri="{FF2B5EF4-FFF2-40B4-BE49-F238E27FC236}">
                        <a16:creationId xmlns:a16="http://schemas.microsoft.com/office/drawing/2014/main" id="{723046C8-87CB-4E81-8D1E-1204454EE9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9825" y="2427288"/>
                    <a:ext cx="11113" cy="68262"/>
                  </a:xfrm>
                  <a:custGeom>
                    <a:gdLst>
                      <a:gd name="T0" fmla="*/ 31 w 32"/>
                      <a:gd name="T1" fmla="*/ 63 h 188"/>
                      <a:gd name="T2" fmla="*/ 31 w 32"/>
                      <a:gd name="T3" fmla="*/ 63 h 188"/>
                      <a:gd name="T4" fmla="*/ 0 w 32"/>
                      <a:gd name="T5" fmla="*/ 31 h 188"/>
                      <a:gd name="T6" fmla="*/ 0 w 32"/>
                      <a:gd name="T7" fmla="*/ 31 h 188"/>
                      <a:gd name="T8" fmla="*/ 0 w 32"/>
                      <a:gd name="T9" fmla="*/ 0 h 188"/>
                      <a:gd name="T10" fmla="*/ 0 w 32"/>
                      <a:gd name="T11" fmla="*/ 0 h 188"/>
                      <a:gd name="T12" fmla="*/ 0 w 32"/>
                      <a:gd name="T13" fmla="*/ 0 h 188"/>
                      <a:gd name="T14" fmla="*/ 0 w 32"/>
                      <a:gd name="T15" fmla="*/ 0 h 188"/>
                      <a:gd name="T16" fmla="*/ 0 w 32"/>
                      <a:gd name="T17" fmla="*/ 31 h 188"/>
                      <a:gd name="T18" fmla="*/ 0 w 32"/>
                      <a:gd name="T19" fmla="*/ 63 h 188"/>
                      <a:gd name="T20" fmla="*/ 31 w 32"/>
                      <a:gd name="T21" fmla="*/ 93 h 188"/>
                      <a:gd name="T22" fmla="*/ 31 w 32"/>
                      <a:gd name="T23" fmla="*/ 93 h 188"/>
                      <a:gd name="T24" fmla="*/ 0 w 32"/>
                      <a:gd name="T25" fmla="*/ 93 h 188"/>
                      <a:gd name="T26" fmla="*/ 0 w 32"/>
                      <a:gd name="T27" fmla="*/ 124 h 188"/>
                      <a:gd name="T28" fmla="*/ 0 w 32"/>
                      <a:gd name="T29" fmla="*/ 124 h 188"/>
                      <a:gd name="T30" fmla="*/ 0 w 32"/>
                      <a:gd name="T31" fmla="*/ 124 h 188"/>
                      <a:gd name="T32" fmla="*/ 0 w 32"/>
                      <a:gd name="T33" fmla="*/ 155 h 188"/>
                      <a:gd name="T34" fmla="*/ 0 w 32"/>
                      <a:gd name="T35" fmla="*/ 155 h 188"/>
                      <a:gd name="T36" fmla="*/ 0 w 32"/>
                      <a:gd name="T37" fmla="*/ 187 h 188"/>
                      <a:gd name="T38" fmla="*/ 0 w 32"/>
                      <a:gd name="T39" fmla="*/ 187 h 188"/>
                      <a:gd name="T40" fmla="*/ 0 w 32"/>
                      <a:gd name="T41" fmla="*/ 187 h 188"/>
                      <a:gd name="T42" fmla="*/ 0 w 32"/>
                      <a:gd name="T43" fmla="*/ 187 h 188"/>
                      <a:gd name="T44" fmla="*/ 31 w 32"/>
                      <a:gd name="T45" fmla="*/ 155 h 188"/>
                      <a:gd name="T46" fmla="*/ 31 w 32"/>
                      <a:gd name="T47" fmla="*/ 124 h 188"/>
                      <a:gd name="T48" fmla="*/ 31 w 32"/>
                      <a:gd name="T49" fmla="*/ 63 h 18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188">
                        <a:moveTo>
                          <a:pt x="31" y="63"/>
                        </a:moveTo>
                        <a:lnTo>
                          <a:pt x="31" y="63"/>
                        </a:lnTo>
                        <a:cubicBezTo>
                          <a:pt x="31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63"/>
                          <a:pt x="31" y="6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0" y="93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5"/>
                        </a:cubicBezTo>
                        <a:lnTo>
                          <a:pt x="0" y="155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31" y="155"/>
                        </a:lnTo>
                        <a:cubicBezTo>
                          <a:pt x="31" y="155"/>
                          <a:pt x="31" y="155"/>
                          <a:pt x="31" y="124"/>
                        </a:cubicBezTo>
                        <a:cubicBezTo>
                          <a:pt x="31" y="93"/>
                          <a:pt x="31" y="63"/>
                          <a:pt x="31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89" name="Freeform 53">
                    <a:extLst>
                      <a:ext uri="{FF2B5EF4-FFF2-40B4-BE49-F238E27FC236}">
                        <a16:creationId xmlns:a16="http://schemas.microsoft.com/office/drawing/2014/main" id="{1CCF3517-7BCC-40BE-B6BD-6217A8B60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24275" y="2338388"/>
                    <a:ext cx="223838" cy="201612"/>
                  </a:xfrm>
                  <a:custGeom>
                    <a:gdLst>
                      <a:gd name="T0" fmla="*/ 372 w 620"/>
                      <a:gd name="T1" fmla="*/ 403 h 559"/>
                      <a:gd name="T2" fmla="*/ 435 w 620"/>
                      <a:gd name="T3" fmla="*/ 403 h 559"/>
                      <a:gd name="T4" fmla="*/ 464 w 620"/>
                      <a:gd name="T5" fmla="*/ 403 h 559"/>
                      <a:gd name="T6" fmla="*/ 464 w 620"/>
                      <a:gd name="T7" fmla="*/ 403 h 559"/>
                      <a:gd name="T8" fmla="*/ 464 w 620"/>
                      <a:gd name="T9" fmla="*/ 372 h 559"/>
                      <a:gd name="T10" fmla="*/ 526 w 620"/>
                      <a:gd name="T11" fmla="*/ 279 h 559"/>
                      <a:gd name="T12" fmla="*/ 526 w 620"/>
                      <a:gd name="T13" fmla="*/ 279 h 559"/>
                      <a:gd name="T14" fmla="*/ 526 w 620"/>
                      <a:gd name="T15" fmla="*/ 217 h 559"/>
                      <a:gd name="T16" fmla="*/ 557 w 620"/>
                      <a:gd name="T17" fmla="*/ 187 h 559"/>
                      <a:gd name="T18" fmla="*/ 557 w 620"/>
                      <a:gd name="T19" fmla="*/ 124 h 559"/>
                      <a:gd name="T20" fmla="*/ 619 w 620"/>
                      <a:gd name="T21" fmla="*/ 124 h 559"/>
                      <a:gd name="T22" fmla="*/ 619 w 620"/>
                      <a:gd name="T23" fmla="*/ 124 h 559"/>
                      <a:gd name="T24" fmla="*/ 619 w 620"/>
                      <a:gd name="T25" fmla="*/ 124 h 559"/>
                      <a:gd name="T26" fmla="*/ 588 w 620"/>
                      <a:gd name="T27" fmla="*/ 63 h 559"/>
                      <a:gd name="T28" fmla="*/ 588 w 620"/>
                      <a:gd name="T29" fmla="*/ 63 h 559"/>
                      <a:gd name="T30" fmla="*/ 557 w 620"/>
                      <a:gd name="T31" fmla="*/ 31 h 559"/>
                      <a:gd name="T32" fmla="*/ 495 w 620"/>
                      <a:gd name="T33" fmla="*/ 63 h 559"/>
                      <a:gd name="T34" fmla="*/ 464 w 620"/>
                      <a:gd name="T35" fmla="*/ 31 h 559"/>
                      <a:gd name="T36" fmla="*/ 403 w 620"/>
                      <a:gd name="T37" fmla="*/ 31 h 559"/>
                      <a:gd name="T38" fmla="*/ 403 w 620"/>
                      <a:gd name="T39" fmla="*/ 63 h 559"/>
                      <a:gd name="T40" fmla="*/ 341 w 620"/>
                      <a:gd name="T41" fmla="*/ 93 h 559"/>
                      <a:gd name="T42" fmla="*/ 279 w 620"/>
                      <a:gd name="T43" fmla="*/ 63 h 559"/>
                      <a:gd name="T44" fmla="*/ 279 w 620"/>
                      <a:gd name="T45" fmla="*/ 31 h 559"/>
                      <a:gd name="T46" fmla="*/ 217 w 620"/>
                      <a:gd name="T47" fmla="*/ 63 h 559"/>
                      <a:gd name="T48" fmla="*/ 187 w 620"/>
                      <a:gd name="T49" fmla="*/ 63 h 559"/>
                      <a:gd name="T50" fmla="*/ 155 w 620"/>
                      <a:gd name="T51" fmla="*/ 31 h 559"/>
                      <a:gd name="T52" fmla="*/ 124 w 620"/>
                      <a:gd name="T53" fmla="*/ 0 h 559"/>
                      <a:gd name="T54" fmla="*/ 124 w 620"/>
                      <a:gd name="T55" fmla="*/ 31 h 559"/>
                      <a:gd name="T56" fmla="*/ 93 w 620"/>
                      <a:gd name="T57" fmla="*/ 31 h 559"/>
                      <a:gd name="T58" fmla="*/ 63 w 620"/>
                      <a:gd name="T59" fmla="*/ 93 h 559"/>
                      <a:gd name="T60" fmla="*/ 63 w 620"/>
                      <a:gd name="T61" fmla="*/ 93 h 559"/>
                      <a:gd name="T62" fmla="*/ 63 w 620"/>
                      <a:gd name="T63" fmla="*/ 124 h 559"/>
                      <a:gd name="T64" fmla="*/ 63 w 620"/>
                      <a:gd name="T65" fmla="*/ 155 h 559"/>
                      <a:gd name="T66" fmla="*/ 63 w 620"/>
                      <a:gd name="T67" fmla="*/ 217 h 559"/>
                      <a:gd name="T68" fmla="*/ 63 w 620"/>
                      <a:gd name="T69" fmla="*/ 248 h 559"/>
                      <a:gd name="T70" fmla="*/ 31 w 620"/>
                      <a:gd name="T71" fmla="*/ 279 h 559"/>
                      <a:gd name="T72" fmla="*/ 31 w 620"/>
                      <a:gd name="T73" fmla="*/ 279 h 559"/>
                      <a:gd name="T74" fmla="*/ 0 w 620"/>
                      <a:gd name="T75" fmla="*/ 341 h 559"/>
                      <a:gd name="T76" fmla="*/ 0 w 620"/>
                      <a:gd name="T77" fmla="*/ 435 h 559"/>
                      <a:gd name="T78" fmla="*/ 31 w 620"/>
                      <a:gd name="T79" fmla="*/ 435 h 559"/>
                      <a:gd name="T80" fmla="*/ 124 w 620"/>
                      <a:gd name="T81" fmla="*/ 465 h 559"/>
                      <a:gd name="T82" fmla="*/ 155 w 620"/>
                      <a:gd name="T83" fmla="*/ 558 h 559"/>
                      <a:gd name="T84" fmla="*/ 187 w 620"/>
                      <a:gd name="T85" fmla="*/ 558 h 559"/>
                      <a:gd name="T86" fmla="*/ 279 w 620"/>
                      <a:gd name="T87" fmla="*/ 558 h 559"/>
                      <a:gd name="T88" fmla="*/ 279 w 620"/>
                      <a:gd name="T89" fmla="*/ 527 h 559"/>
                      <a:gd name="T90" fmla="*/ 311 w 620"/>
                      <a:gd name="T91" fmla="*/ 465 h 5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620" h="559">
                        <a:moveTo>
                          <a:pt x="372" y="403"/>
                        </a:moveTo>
                        <a:lnTo>
                          <a:pt x="372" y="403"/>
                        </a:lnTo>
                        <a:cubicBezTo>
                          <a:pt x="372" y="403"/>
                          <a:pt x="403" y="403"/>
                          <a:pt x="435" y="403"/>
                        </a:cubicBezTo>
                        <a:lnTo>
                          <a:pt x="435" y="403"/>
                        </a:lnTo>
                        <a:cubicBezTo>
                          <a:pt x="435" y="403"/>
                          <a:pt x="434" y="403"/>
                          <a:pt x="464" y="403"/>
                        </a:cubicBezTo>
                        <a:lnTo>
                          <a:pt x="464" y="403"/>
                        </a:lnTo>
                        <a:lnTo>
                          <a:pt x="464" y="403"/>
                        </a:lnTo>
                        <a:lnTo>
                          <a:pt x="464" y="403"/>
                        </a:lnTo>
                        <a:cubicBezTo>
                          <a:pt x="464" y="403"/>
                          <a:pt x="464" y="403"/>
                          <a:pt x="464" y="372"/>
                        </a:cubicBezTo>
                        <a:lnTo>
                          <a:pt x="464" y="372"/>
                        </a:lnTo>
                        <a:cubicBezTo>
                          <a:pt x="464" y="372"/>
                          <a:pt x="495" y="341"/>
                          <a:pt x="495" y="311"/>
                        </a:cubicBezTo>
                        <a:cubicBezTo>
                          <a:pt x="495" y="279"/>
                          <a:pt x="495" y="279"/>
                          <a:pt x="526" y="279"/>
                        </a:cubicBezTo>
                        <a:lnTo>
                          <a:pt x="526" y="279"/>
                        </a:lnTo>
                        <a:lnTo>
                          <a:pt x="526" y="279"/>
                        </a:lnTo>
                        <a:cubicBezTo>
                          <a:pt x="526" y="248"/>
                          <a:pt x="526" y="248"/>
                          <a:pt x="526" y="217"/>
                        </a:cubicBezTo>
                        <a:lnTo>
                          <a:pt x="526" y="217"/>
                        </a:lnTo>
                        <a:lnTo>
                          <a:pt x="557" y="217"/>
                        </a:lnTo>
                        <a:cubicBezTo>
                          <a:pt x="557" y="187"/>
                          <a:pt x="557" y="187"/>
                          <a:pt x="557" y="187"/>
                        </a:cubicBezTo>
                        <a:lnTo>
                          <a:pt x="557" y="187"/>
                        </a:lnTo>
                        <a:cubicBezTo>
                          <a:pt x="557" y="155"/>
                          <a:pt x="557" y="155"/>
                          <a:pt x="557" y="124"/>
                        </a:cubicBezTo>
                        <a:lnTo>
                          <a:pt x="557" y="124"/>
                        </a:lnTo>
                        <a:cubicBezTo>
                          <a:pt x="588" y="124"/>
                          <a:pt x="588" y="124"/>
                          <a:pt x="619" y="124"/>
                        </a:cubicBezTo>
                        <a:lnTo>
                          <a:pt x="619" y="124"/>
                        </a:lnTo>
                        <a:lnTo>
                          <a:pt x="619" y="124"/>
                        </a:lnTo>
                        <a:lnTo>
                          <a:pt x="619" y="124"/>
                        </a:lnTo>
                        <a:lnTo>
                          <a:pt x="619" y="124"/>
                        </a:lnTo>
                        <a:cubicBezTo>
                          <a:pt x="619" y="93"/>
                          <a:pt x="619" y="93"/>
                          <a:pt x="619" y="93"/>
                        </a:cubicBezTo>
                        <a:cubicBezTo>
                          <a:pt x="588" y="93"/>
                          <a:pt x="588" y="63"/>
                          <a:pt x="588" y="63"/>
                        </a:cubicBezTo>
                        <a:lnTo>
                          <a:pt x="588" y="63"/>
                        </a:lnTo>
                        <a:lnTo>
                          <a:pt x="588" y="63"/>
                        </a:lnTo>
                        <a:cubicBezTo>
                          <a:pt x="588" y="31"/>
                          <a:pt x="588" y="31"/>
                          <a:pt x="557" y="31"/>
                        </a:cubicBezTo>
                        <a:lnTo>
                          <a:pt x="557" y="31"/>
                        </a:lnTo>
                        <a:cubicBezTo>
                          <a:pt x="557" y="63"/>
                          <a:pt x="526" y="63"/>
                          <a:pt x="495" y="63"/>
                        </a:cubicBezTo>
                        <a:lnTo>
                          <a:pt x="495" y="63"/>
                        </a:lnTo>
                        <a:lnTo>
                          <a:pt x="495" y="63"/>
                        </a:lnTo>
                        <a:cubicBezTo>
                          <a:pt x="495" y="63"/>
                          <a:pt x="464" y="63"/>
                          <a:pt x="464" y="31"/>
                        </a:cubicBezTo>
                        <a:cubicBezTo>
                          <a:pt x="434" y="31"/>
                          <a:pt x="435" y="31"/>
                          <a:pt x="435" y="31"/>
                        </a:cubicBezTo>
                        <a:lnTo>
                          <a:pt x="403" y="31"/>
                        </a:lnTo>
                        <a:lnTo>
                          <a:pt x="403" y="63"/>
                        </a:lnTo>
                        <a:lnTo>
                          <a:pt x="403" y="63"/>
                        </a:lnTo>
                        <a:cubicBezTo>
                          <a:pt x="372" y="63"/>
                          <a:pt x="372" y="63"/>
                          <a:pt x="372" y="93"/>
                        </a:cubicBezTo>
                        <a:lnTo>
                          <a:pt x="341" y="93"/>
                        </a:lnTo>
                        <a:cubicBezTo>
                          <a:pt x="311" y="93"/>
                          <a:pt x="279" y="63"/>
                          <a:pt x="279" y="63"/>
                        </a:cubicBezTo>
                        <a:lnTo>
                          <a:pt x="279" y="63"/>
                        </a:lnTo>
                        <a:lnTo>
                          <a:pt x="279" y="63"/>
                        </a:lnTo>
                        <a:lnTo>
                          <a:pt x="279" y="31"/>
                        </a:lnTo>
                        <a:lnTo>
                          <a:pt x="248" y="63"/>
                        </a:lnTo>
                        <a:cubicBezTo>
                          <a:pt x="248" y="63"/>
                          <a:pt x="248" y="63"/>
                          <a:pt x="217" y="63"/>
                        </a:cubicBezTo>
                        <a:lnTo>
                          <a:pt x="187" y="63"/>
                        </a:lnTo>
                        <a:lnTo>
                          <a:pt x="187" y="63"/>
                        </a:lnTo>
                        <a:cubicBezTo>
                          <a:pt x="187" y="63"/>
                          <a:pt x="187" y="31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63"/>
                          <a:pt x="63" y="63"/>
                          <a:pt x="63" y="93"/>
                        </a:cubicBezTo>
                        <a:lnTo>
                          <a:pt x="63" y="93"/>
                        </a:lnTo>
                        <a:lnTo>
                          <a:pt x="63" y="93"/>
                        </a:lnTo>
                        <a:lnTo>
                          <a:pt x="63" y="93"/>
                        </a:lnTo>
                        <a:cubicBezTo>
                          <a:pt x="63" y="124"/>
                          <a:pt x="63" y="124"/>
                          <a:pt x="63" y="124"/>
                        </a:cubicBezTo>
                        <a:lnTo>
                          <a:pt x="63" y="124"/>
                        </a:lnTo>
                        <a:lnTo>
                          <a:pt x="63" y="155"/>
                        </a:lnTo>
                        <a:lnTo>
                          <a:pt x="63" y="155"/>
                        </a:lnTo>
                        <a:lnTo>
                          <a:pt x="63" y="187"/>
                        </a:lnTo>
                        <a:cubicBezTo>
                          <a:pt x="63" y="217"/>
                          <a:pt x="63" y="217"/>
                          <a:pt x="63" y="217"/>
                        </a:cubicBezTo>
                        <a:lnTo>
                          <a:pt x="63" y="217"/>
                        </a:lnTo>
                        <a:cubicBezTo>
                          <a:pt x="63" y="248"/>
                          <a:pt x="63" y="248"/>
                          <a:pt x="63" y="248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311"/>
                          <a:pt x="0" y="311"/>
                          <a:pt x="0" y="311"/>
                        </a:cubicBezTo>
                        <a:lnTo>
                          <a:pt x="0" y="341"/>
                        </a:lnTo>
                        <a:cubicBezTo>
                          <a:pt x="0" y="372"/>
                          <a:pt x="0" y="372"/>
                          <a:pt x="0" y="403"/>
                        </a:cubicBezTo>
                        <a:cubicBezTo>
                          <a:pt x="0" y="403"/>
                          <a:pt x="0" y="403"/>
                          <a:pt x="0" y="435"/>
                        </a:cubicBezTo>
                        <a:lnTo>
                          <a:pt x="0" y="435"/>
                        </a:lnTo>
                        <a:cubicBezTo>
                          <a:pt x="31" y="435"/>
                          <a:pt x="31" y="435"/>
                          <a:pt x="31" y="435"/>
                        </a:cubicBezTo>
                        <a:cubicBezTo>
                          <a:pt x="31" y="435"/>
                          <a:pt x="31" y="435"/>
                          <a:pt x="63" y="435"/>
                        </a:cubicBezTo>
                        <a:cubicBezTo>
                          <a:pt x="93" y="435"/>
                          <a:pt x="93" y="465"/>
                          <a:pt x="124" y="465"/>
                        </a:cubicBezTo>
                        <a:lnTo>
                          <a:pt x="124" y="465"/>
                        </a:lnTo>
                        <a:cubicBezTo>
                          <a:pt x="155" y="496"/>
                          <a:pt x="155" y="527"/>
                          <a:pt x="155" y="558"/>
                        </a:cubicBezTo>
                        <a:lnTo>
                          <a:pt x="155" y="558"/>
                        </a:lnTo>
                        <a:cubicBezTo>
                          <a:pt x="155" y="558"/>
                          <a:pt x="155" y="558"/>
                          <a:pt x="187" y="558"/>
                        </a:cubicBezTo>
                        <a:lnTo>
                          <a:pt x="187" y="558"/>
                        </a:lnTo>
                        <a:cubicBezTo>
                          <a:pt x="187" y="558"/>
                          <a:pt x="248" y="558"/>
                          <a:pt x="279" y="558"/>
                        </a:cubicBezTo>
                        <a:cubicBezTo>
                          <a:pt x="279" y="527"/>
                          <a:pt x="279" y="527"/>
                          <a:pt x="279" y="527"/>
                        </a:cubicBezTo>
                        <a:lnTo>
                          <a:pt x="279" y="527"/>
                        </a:lnTo>
                        <a:cubicBezTo>
                          <a:pt x="279" y="527"/>
                          <a:pt x="279" y="496"/>
                          <a:pt x="311" y="465"/>
                        </a:cubicBezTo>
                        <a:lnTo>
                          <a:pt x="311" y="465"/>
                        </a:lnTo>
                        <a:lnTo>
                          <a:pt x="372" y="40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0" name="Freeform 54">
                    <a:extLst>
                      <a:ext uri="{FF2B5EF4-FFF2-40B4-BE49-F238E27FC236}">
                        <a16:creationId xmlns:a16="http://schemas.microsoft.com/office/drawing/2014/main" id="{89D316E9-8725-49A8-9A42-344BBF37CB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8100" y="2605088"/>
                    <a:ext cx="100013" cy="123825"/>
                  </a:xfrm>
                  <a:custGeom>
                    <a:gdLst>
                      <a:gd name="T0" fmla="*/ 94 w 279"/>
                      <a:gd name="T1" fmla="*/ 248 h 342"/>
                      <a:gd name="T2" fmla="*/ 94 w 279"/>
                      <a:gd name="T3" fmla="*/ 248 h 342"/>
                      <a:gd name="T4" fmla="*/ 154 w 279"/>
                      <a:gd name="T5" fmla="*/ 248 h 342"/>
                      <a:gd name="T6" fmla="*/ 154 w 279"/>
                      <a:gd name="T7" fmla="*/ 217 h 342"/>
                      <a:gd name="T8" fmla="*/ 216 w 279"/>
                      <a:gd name="T9" fmla="*/ 217 h 342"/>
                      <a:gd name="T10" fmla="*/ 216 w 279"/>
                      <a:gd name="T11" fmla="*/ 248 h 342"/>
                      <a:gd name="T12" fmla="*/ 216 w 279"/>
                      <a:gd name="T13" fmla="*/ 248 h 342"/>
                      <a:gd name="T14" fmla="*/ 216 w 279"/>
                      <a:gd name="T15" fmla="*/ 248 h 342"/>
                      <a:gd name="T16" fmla="*/ 247 w 279"/>
                      <a:gd name="T17" fmla="*/ 217 h 342"/>
                      <a:gd name="T18" fmla="*/ 247 w 279"/>
                      <a:gd name="T19" fmla="*/ 248 h 342"/>
                      <a:gd name="T20" fmla="*/ 278 w 279"/>
                      <a:gd name="T21" fmla="*/ 248 h 342"/>
                      <a:gd name="T22" fmla="*/ 278 w 279"/>
                      <a:gd name="T23" fmla="*/ 217 h 342"/>
                      <a:gd name="T24" fmla="*/ 247 w 279"/>
                      <a:gd name="T25" fmla="*/ 186 h 342"/>
                      <a:gd name="T26" fmla="*/ 247 w 279"/>
                      <a:gd name="T27" fmla="*/ 155 h 342"/>
                      <a:gd name="T28" fmla="*/ 247 w 279"/>
                      <a:gd name="T29" fmla="*/ 155 h 342"/>
                      <a:gd name="T30" fmla="*/ 247 w 279"/>
                      <a:gd name="T31" fmla="*/ 155 h 342"/>
                      <a:gd name="T32" fmla="*/ 247 w 279"/>
                      <a:gd name="T33" fmla="*/ 155 h 342"/>
                      <a:gd name="T34" fmla="*/ 216 w 279"/>
                      <a:gd name="T35" fmla="*/ 124 h 342"/>
                      <a:gd name="T36" fmla="*/ 247 w 279"/>
                      <a:gd name="T37" fmla="*/ 93 h 342"/>
                      <a:gd name="T38" fmla="*/ 247 w 279"/>
                      <a:gd name="T39" fmla="*/ 93 h 342"/>
                      <a:gd name="T40" fmla="*/ 247 w 279"/>
                      <a:gd name="T41" fmla="*/ 62 h 342"/>
                      <a:gd name="T42" fmla="*/ 247 w 279"/>
                      <a:gd name="T43" fmla="*/ 62 h 342"/>
                      <a:gd name="T44" fmla="*/ 247 w 279"/>
                      <a:gd name="T45" fmla="*/ 62 h 342"/>
                      <a:gd name="T46" fmla="*/ 216 w 279"/>
                      <a:gd name="T47" fmla="*/ 62 h 342"/>
                      <a:gd name="T48" fmla="*/ 216 w 279"/>
                      <a:gd name="T49" fmla="*/ 62 h 342"/>
                      <a:gd name="T50" fmla="*/ 216 w 279"/>
                      <a:gd name="T51" fmla="*/ 93 h 342"/>
                      <a:gd name="T52" fmla="*/ 185 w 279"/>
                      <a:gd name="T53" fmla="*/ 62 h 342"/>
                      <a:gd name="T54" fmla="*/ 185 w 279"/>
                      <a:gd name="T55" fmla="*/ 62 h 342"/>
                      <a:gd name="T56" fmla="*/ 185 w 279"/>
                      <a:gd name="T57" fmla="*/ 31 h 342"/>
                      <a:gd name="T58" fmla="*/ 185 w 279"/>
                      <a:gd name="T59" fmla="*/ 31 h 342"/>
                      <a:gd name="T60" fmla="*/ 185 w 279"/>
                      <a:gd name="T61" fmla="*/ 0 h 342"/>
                      <a:gd name="T62" fmla="*/ 154 w 279"/>
                      <a:gd name="T63" fmla="*/ 0 h 342"/>
                      <a:gd name="T64" fmla="*/ 154 w 279"/>
                      <a:gd name="T65" fmla="*/ 0 h 342"/>
                      <a:gd name="T66" fmla="*/ 154 w 279"/>
                      <a:gd name="T67" fmla="*/ 0 h 342"/>
                      <a:gd name="T68" fmla="*/ 154 w 279"/>
                      <a:gd name="T69" fmla="*/ 93 h 342"/>
                      <a:gd name="T70" fmla="*/ 31 w 279"/>
                      <a:gd name="T71" fmla="*/ 93 h 342"/>
                      <a:gd name="T72" fmla="*/ 0 w 279"/>
                      <a:gd name="T73" fmla="*/ 155 h 342"/>
                      <a:gd name="T74" fmla="*/ 0 w 279"/>
                      <a:gd name="T75" fmla="*/ 155 h 342"/>
                      <a:gd name="T76" fmla="*/ 0 w 279"/>
                      <a:gd name="T77" fmla="*/ 186 h 342"/>
                      <a:gd name="T78" fmla="*/ 0 w 279"/>
                      <a:gd name="T79" fmla="*/ 186 h 342"/>
                      <a:gd name="T80" fmla="*/ 0 w 279"/>
                      <a:gd name="T81" fmla="*/ 217 h 342"/>
                      <a:gd name="T82" fmla="*/ 31 w 279"/>
                      <a:gd name="T83" fmla="*/ 217 h 342"/>
                      <a:gd name="T84" fmla="*/ 31 w 279"/>
                      <a:gd name="T85" fmla="*/ 248 h 342"/>
                      <a:gd name="T86" fmla="*/ 94 w 279"/>
                      <a:gd name="T87" fmla="*/ 341 h 342"/>
                      <a:gd name="T88" fmla="*/ 123 w 279"/>
                      <a:gd name="T89" fmla="*/ 341 h 342"/>
                      <a:gd name="T90" fmla="*/ 94 w 279"/>
                      <a:gd name="T91" fmla="*/ 310 h 342"/>
                      <a:gd name="T92" fmla="*/ 94 w 279"/>
                      <a:gd name="T93" fmla="*/ 248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79" h="342">
                        <a:moveTo>
                          <a:pt x="94" y="248"/>
                        </a:moveTo>
                        <a:lnTo>
                          <a:pt x="94" y="248"/>
                        </a:lnTo>
                        <a:cubicBezTo>
                          <a:pt x="154" y="248"/>
                          <a:pt x="154" y="248"/>
                          <a:pt x="154" y="248"/>
                        </a:cubicBezTo>
                        <a:cubicBezTo>
                          <a:pt x="154" y="217"/>
                          <a:pt x="154" y="217"/>
                          <a:pt x="154" y="217"/>
                        </a:cubicBezTo>
                        <a:cubicBezTo>
                          <a:pt x="216" y="217"/>
                          <a:pt x="216" y="217"/>
                          <a:pt x="216" y="217"/>
                        </a:cubicBezTo>
                        <a:cubicBezTo>
                          <a:pt x="216" y="248"/>
                          <a:pt x="216" y="248"/>
                          <a:pt x="216" y="248"/>
                        </a:cubicBezTo>
                        <a:lnTo>
                          <a:pt x="216" y="248"/>
                        </a:lnTo>
                        <a:lnTo>
                          <a:pt x="216" y="248"/>
                        </a:lnTo>
                        <a:cubicBezTo>
                          <a:pt x="247" y="217"/>
                          <a:pt x="247" y="217"/>
                          <a:pt x="247" y="217"/>
                        </a:cubicBezTo>
                        <a:cubicBezTo>
                          <a:pt x="247" y="248"/>
                          <a:pt x="247" y="248"/>
                          <a:pt x="247" y="248"/>
                        </a:cubicBezTo>
                        <a:lnTo>
                          <a:pt x="278" y="248"/>
                        </a:lnTo>
                        <a:lnTo>
                          <a:pt x="278" y="217"/>
                        </a:lnTo>
                        <a:cubicBezTo>
                          <a:pt x="278" y="217"/>
                          <a:pt x="278" y="186"/>
                          <a:pt x="247" y="186"/>
                        </a:cubicBezTo>
                        <a:cubicBezTo>
                          <a:pt x="247" y="186"/>
                          <a:pt x="247" y="186"/>
                          <a:pt x="247" y="155"/>
                        </a:cubicBezTo>
                        <a:lnTo>
                          <a:pt x="247" y="155"/>
                        </a:lnTo>
                        <a:lnTo>
                          <a:pt x="247" y="155"/>
                        </a:lnTo>
                        <a:lnTo>
                          <a:pt x="247" y="155"/>
                        </a:lnTo>
                        <a:lnTo>
                          <a:pt x="216" y="124"/>
                        </a:lnTo>
                        <a:lnTo>
                          <a:pt x="247" y="93"/>
                        </a:lnTo>
                        <a:lnTo>
                          <a:pt x="247" y="93"/>
                        </a:lnTo>
                        <a:cubicBezTo>
                          <a:pt x="247" y="62"/>
                          <a:pt x="247" y="62"/>
                          <a:pt x="247" y="62"/>
                        </a:cubicBezTo>
                        <a:lnTo>
                          <a:pt x="247" y="62"/>
                        </a:lnTo>
                        <a:lnTo>
                          <a:pt x="247" y="62"/>
                        </a:lnTo>
                        <a:cubicBezTo>
                          <a:pt x="247" y="62"/>
                          <a:pt x="247" y="62"/>
                          <a:pt x="216" y="62"/>
                        </a:cubicBezTo>
                        <a:lnTo>
                          <a:pt x="216" y="62"/>
                        </a:lnTo>
                        <a:cubicBezTo>
                          <a:pt x="216" y="93"/>
                          <a:pt x="216" y="93"/>
                          <a:pt x="216" y="93"/>
                        </a:cubicBezTo>
                        <a:lnTo>
                          <a:pt x="185" y="62"/>
                        </a:lnTo>
                        <a:lnTo>
                          <a:pt x="185" y="62"/>
                        </a:lnTo>
                        <a:cubicBezTo>
                          <a:pt x="185" y="31"/>
                          <a:pt x="185" y="31"/>
                          <a:pt x="185" y="31"/>
                        </a:cubicBezTo>
                        <a:lnTo>
                          <a:pt x="185" y="31"/>
                        </a:lnTo>
                        <a:cubicBezTo>
                          <a:pt x="185" y="31"/>
                          <a:pt x="185" y="31"/>
                          <a:pt x="185" y="0"/>
                        </a:cubicBezTo>
                        <a:lnTo>
                          <a:pt x="154" y="0"/>
                        </a:lnTo>
                        <a:lnTo>
                          <a:pt x="154" y="0"/>
                        </a:lnTo>
                        <a:lnTo>
                          <a:pt x="154" y="0"/>
                        </a:ln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31" y="93"/>
                          <a:pt x="31" y="93"/>
                          <a:pt x="31" y="93"/>
                        </a:cubicBezTo>
                        <a:cubicBezTo>
                          <a:pt x="31" y="124"/>
                          <a:pt x="0" y="155"/>
                          <a:pt x="0" y="155"/>
                        </a:cubicBezTo>
                        <a:lnTo>
                          <a:pt x="0" y="155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cubicBezTo>
                          <a:pt x="0" y="186"/>
                          <a:pt x="0" y="186"/>
                          <a:pt x="0" y="217"/>
                        </a:cubicBez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31" y="248"/>
                          <a:pt x="31" y="248"/>
                          <a:pt x="31" y="248"/>
                        </a:cubicBezTo>
                        <a:cubicBezTo>
                          <a:pt x="31" y="248"/>
                          <a:pt x="62" y="279"/>
                          <a:pt x="94" y="341"/>
                        </a:cubicBezTo>
                        <a:cubicBezTo>
                          <a:pt x="123" y="341"/>
                          <a:pt x="123" y="341"/>
                          <a:pt x="123" y="341"/>
                        </a:cubicBezTo>
                        <a:cubicBezTo>
                          <a:pt x="93" y="310"/>
                          <a:pt x="94" y="310"/>
                          <a:pt x="94" y="310"/>
                        </a:cubicBezTo>
                        <a:lnTo>
                          <a:pt x="94" y="24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1" name="Freeform 55">
                    <a:extLst>
                      <a:ext uri="{FF2B5EF4-FFF2-40B4-BE49-F238E27FC236}">
                        <a16:creationId xmlns:a16="http://schemas.microsoft.com/office/drawing/2014/main" id="{E5D2A501-AEAD-46C4-AEEF-7E566CD9B0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44875" y="1836738"/>
                    <a:ext cx="179388" cy="168275"/>
                  </a:xfrm>
                  <a:custGeom>
                    <a:gdLst>
                      <a:gd name="T0" fmla="*/ 155 w 497"/>
                      <a:gd name="T1" fmla="*/ 372 h 466"/>
                      <a:gd name="T2" fmla="*/ 218 w 497"/>
                      <a:gd name="T3" fmla="*/ 341 h 466"/>
                      <a:gd name="T4" fmla="*/ 218 w 497"/>
                      <a:gd name="T5" fmla="*/ 341 h 466"/>
                      <a:gd name="T6" fmla="*/ 218 w 497"/>
                      <a:gd name="T7" fmla="*/ 341 h 466"/>
                      <a:gd name="T8" fmla="*/ 279 w 497"/>
                      <a:gd name="T9" fmla="*/ 309 h 466"/>
                      <a:gd name="T10" fmla="*/ 310 w 497"/>
                      <a:gd name="T11" fmla="*/ 309 h 466"/>
                      <a:gd name="T12" fmla="*/ 310 w 497"/>
                      <a:gd name="T13" fmla="*/ 309 h 466"/>
                      <a:gd name="T14" fmla="*/ 310 w 497"/>
                      <a:gd name="T15" fmla="*/ 309 h 466"/>
                      <a:gd name="T16" fmla="*/ 341 w 497"/>
                      <a:gd name="T17" fmla="*/ 278 h 466"/>
                      <a:gd name="T18" fmla="*/ 372 w 497"/>
                      <a:gd name="T19" fmla="*/ 278 h 466"/>
                      <a:gd name="T20" fmla="*/ 372 w 497"/>
                      <a:gd name="T21" fmla="*/ 248 h 466"/>
                      <a:gd name="T22" fmla="*/ 372 w 497"/>
                      <a:gd name="T23" fmla="*/ 248 h 466"/>
                      <a:gd name="T24" fmla="*/ 372 w 497"/>
                      <a:gd name="T25" fmla="*/ 217 h 466"/>
                      <a:gd name="T26" fmla="*/ 403 w 497"/>
                      <a:gd name="T27" fmla="*/ 185 h 466"/>
                      <a:gd name="T28" fmla="*/ 434 w 497"/>
                      <a:gd name="T29" fmla="*/ 217 h 466"/>
                      <a:gd name="T30" fmla="*/ 434 w 497"/>
                      <a:gd name="T31" fmla="*/ 217 h 466"/>
                      <a:gd name="T32" fmla="*/ 434 w 497"/>
                      <a:gd name="T33" fmla="*/ 185 h 466"/>
                      <a:gd name="T34" fmla="*/ 466 w 497"/>
                      <a:gd name="T35" fmla="*/ 185 h 466"/>
                      <a:gd name="T36" fmla="*/ 496 w 497"/>
                      <a:gd name="T37" fmla="*/ 185 h 466"/>
                      <a:gd name="T38" fmla="*/ 496 w 497"/>
                      <a:gd name="T39" fmla="*/ 93 h 466"/>
                      <a:gd name="T40" fmla="*/ 466 w 497"/>
                      <a:gd name="T41" fmla="*/ 30 h 466"/>
                      <a:gd name="T42" fmla="*/ 466 w 497"/>
                      <a:gd name="T43" fmla="*/ 30 h 466"/>
                      <a:gd name="T44" fmla="*/ 434 w 497"/>
                      <a:gd name="T45" fmla="*/ 30 h 466"/>
                      <a:gd name="T46" fmla="*/ 403 w 497"/>
                      <a:gd name="T47" fmla="*/ 30 h 466"/>
                      <a:gd name="T48" fmla="*/ 310 w 497"/>
                      <a:gd name="T49" fmla="*/ 0 h 466"/>
                      <a:gd name="T50" fmla="*/ 279 w 497"/>
                      <a:gd name="T51" fmla="*/ 0 h 466"/>
                      <a:gd name="T52" fmla="*/ 279 w 497"/>
                      <a:gd name="T53" fmla="*/ 30 h 466"/>
                      <a:gd name="T54" fmla="*/ 155 w 497"/>
                      <a:gd name="T55" fmla="*/ 154 h 466"/>
                      <a:gd name="T56" fmla="*/ 94 w 497"/>
                      <a:gd name="T57" fmla="*/ 248 h 466"/>
                      <a:gd name="T58" fmla="*/ 94 w 497"/>
                      <a:gd name="T59" fmla="*/ 278 h 466"/>
                      <a:gd name="T60" fmla="*/ 94 w 497"/>
                      <a:gd name="T61" fmla="*/ 341 h 466"/>
                      <a:gd name="T62" fmla="*/ 0 w 497"/>
                      <a:gd name="T63" fmla="*/ 465 h 466"/>
                      <a:gd name="T64" fmla="*/ 94 w 497"/>
                      <a:gd name="T65" fmla="*/ 402 h 466"/>
                      <a:gd name="T66" fmla="*/ 155 w 497"/>
                      <a:gd name="T67" fmla="*/ 372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97" h="466">
                        <a:moveTo>
                          <a:pt x="155" y="372"/>
                        </a:moveTo>
                        <a:lnTo>
                          <a:pt x="155" y="372"/>
                        </a:lnTo>
                        <a:lnTo>
                          <a:pt x="186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lnTo>
                          <a:pt x="218" y="341"/>
                        </a:lnTo>
                        <a:cubicBezTo>
                          <a:pt x="218" y="341"/>
                          <a:pt x="218" y="341"/>
                          <a:pt x="248" y="341"/>
                        </a:cubicBezTo>
                        <a:cubicBezTo>
                          <a:pt x="248" y="309"/>
                          <a:pt x="248" y="309"/>
                          <a:pt x="279" y="309"/>
                        </a:cubicBezTo>
                        <a:lnTo>
                          <a:pt x="279" y="309"/>
                        </a:lnTo>
                        <a:cubicBezTo>
                          <a:pt x="279" y="309"/>
                          <a:pt x="279" y="309"/>
                          <a:pt x="310" y="309"/>
                        </a:cubicBezTo>
                        <a:lnTo>
                          <a:pt x="310" y="309"/>
                        </a:lnTo>
                        <a:lnTo>
                          <a:pt x="310" y="309"/>
                        </a:lnTo>
                        <a:lnTo>
                          <a:pt x="310" y="309"/>
                        </a:lnTo>
                        <a:lnTo>
                          <a:pt x="310" y="309"/>
                        </a:lnTo>
                        <a:lnTo>
                          <a:pt x="310" y="309"/>
                        </a:lnTo>
                        <a:cubicBezTo>
                          <a:pt x="310" y="278"/>
                          <a:pt x="341" y="278"/>
                          <a:pt x="341" y="278"/>
                        </a:cubicBezTo>
                        <a:lnTo>
                          <a:pt x="341" y="278"/>
                        </a:lnTo>
                        <a:lnTo>
                          <a:pt x="372" y="278"/>
                        </a:lnTo>
                        <a:lnTo>
                          <a:pt x="372" y="278"/>
                        </a:lnTo>
                        <a:cubicBezTo>
                          <a:pt x="372" y="278"/>
                          <a:pt x="372" y="278"/>
                          <a:pt x="372" y="248"/>
                        </a:cubicBezTo>
                        <a:lnTo>
                          <a:pt x="372" y="248"/>
                        </a:lnTo>
                        <a:lnTo>
                          <a:pt x="372" y="248"/>
                        </a:lnTo>
                        <a:cubicBezTo>
                          <a:pt x="372" y="248"/>
                          <a:pt x="372" y="248"/>
                          <a:pt x="372" y="217"/>
                        </a:cubicBezTo>
                        <a:lnTo>
                          <a:pt x="372" y="217"/>
                        </a:lnTo>
                        <a:cubicBezTo>
                          <a:pt x="372" y="185"/>
                          <a:pt x="403" y="185"/>
                          <a:pt x="403" y="185"/>
                        </a:cubicBezTo>
                        <a:lnTo>
                          <a:pt x="403" y="185"/>
                        </a:lnTo>
                        <a:cubicBezTo>
                          <a:pt x="403" y="185"/>
                          <a:pt x="403" y="217"/>
                          <a:pt x="434" y="217"/>
                        </a:cubicBezTo>
                        <a:lnTo>
                          <a:pt x="434" y="217"/>
                        </a:lnTo>
                        <a:lnTo>
                          <a:pt x="434" y="217"/>
                        </a:lnTo>
                        <a:lnTo>
                          <a:pt x="434" y="217"/>
                        </a:lnTo>
                        <a:cubicBezTo>
                          <a:pt x="434" y="185"/>
                          <a:pt x="434" y="185"/>
                          <a:pt x="434" y="185"/>
                        </a:cubicBezTo>
                        <a:lnTo>
                          <a:pt x="434" y="185"/>
                        </a:lnTo>
                        <a:cubicBezTo>
                          <a:pt x="466" y="185"/>
                          <a:pt x="466" y="185"/>
                          <a:pt x="466" y="185"/>
                        </a:cubicBezTo>
                        <a:lnTo>
                          <a:pt x="466" y="185"/>
                        </a:lnTo>
                        <a:lnTo>
                          <a:pt x="496" y="185"/>
                        </a:lnTo>
                        <a:lnTo>
                          <a:pt x="496" y="185"/>
                        </a:lnTo>
                        <a:lnTo>
                          <a:pt x="496" y="185"/>
                        </a:lnTo>
                        <a:cubicBezTo>
                          <a:pt x="496" y="154"/>
                          <a:pt x="496" y="124"/>
                          <a:pt x="496" y="93"/>
                        </a:cubicBezTo>
                        <a:lnTo>
                          <a:pt x="496" y="93"/>
                        </a:lnTo>
                        <a:cubicBezTo>
                          <a:pt x="496" y="61"/>
                          <a:pt x="496" y="61"/>
                          <a:pt x="466" y="30"/>
                        </a:cubicBezTo>
                        <a:lnTo>
                          <a:pt x="466" y="30"/>
                        </a:lnTo>
                        <a:lnTo>
                          <a:pt x="466" y="30"/>
                        </a:lnTo>
                        <a:lnTo>
                          <a:pt x="434" y="30"/>
                        </a:lnTo>
                        <a:lnTo>
                          <a:pt x="434" y="30"/>
                        </a:lnTo>
                        <a:lnTo>
                          <a:pt x="434" y="30"/>
                        </a:lnTo>
                        <a:cubicBezTo>
                          <a:pt x="403" y="30"/>
                          <a:pt x="403" y="30"/>
                          <a:pt x="403" y="30"/>
                        </a:cubicBezTo>
                        <a:cubicBezTo>
                          <a:pt x="403" y="30"/>
                          <a:pt x="372" y="30"/>
                          <a:pt x="341" y="30"/>
                        </a:cubicBezTo>
                        <a:lnTo>
                          <a:pt x="310" y="0"/>
                        </a:lnTo>
                        <a:lnTo>
                          <a:pt x="310" y="0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cubicBezTo>
                          <a:pt x="279" y="0"/>
                          <a:pt x="279" y="0"/>
                          <a:pt x="279" y="30"/>
                        </a:cubicBezTo>
                        <a:lnTo>
                          <a:pt x="279" y="30"/>
                        </a:lnTo>
                        <a:cubicBezTo>
                          <a:pt x="279" y="61"/>
                          <a:pt x="248" y="93"/>
                          <a:pt x="248" y="93"/>
                        </a:cubicBezTo>
                        <a:cubicBezTo>
                          <a:pt x="218" y="124"/>
                          <a:pt x="155" y="154"/>
                          <a:pt x="155" y="154"/>
                        </a:cubicBezTo>
                        <a:cubicBezTo>
                          <a:pt x="155" y="154"/>
                          <a:pt x="124" y="185"/>
                          <a:pt x="94" y="185"/>
                        </a:cubicBezTo>
                        <a:cubicBezTo>
                          <a:pt x="94" y="217"/>
                          <a:pt x="124" y="217"/>
                          <a:pt x="94" y="248"/>
                        </a:cubicBezTo>
                        <a:lnTo>
                          <a:pt x="94" y="248"/>
                        </a:lnTo>
                        <a:lnTo>
                          <a:pt x="94" y="278"/>
                        </a:lnTo>
                        <a:cubicBezTo>
                          <a:pt x="94" y="309"/>
                          <a:pt x="94" y="341"/>
                          <a:pt x="94" y="341"/>
                        </a:cubicBezTo>
                        <a:lnTo>
                          <a:pt x="94" y="341"/>
                        </a:lnTo>
                        <a:cubicBezTo>
                          <a:pt x="94" y="372"/>
                          <a:pt x="94" y="372"/>
                          <a:pt x="62" y="402"/>
                        </a:cubicBezTo>
                        <a:cubicBezTo>
                          <a:pt x="31" y="433"/>
                          <a:pt x="0" y="433"/>
                          <a:pt x="0" y="465"/>
                        </a:cubicBezTo>
                        <a:cubicBezTo>
                          <a:pt x="94" y="465"/>
                          <a:pt x="94" y="465"/>
                          <a:pt x="94" y="465"/>
                        </a:cubicBezTo>
                        <a:cubicBezTo>
                          <a:pt x="94" y="402"/>
                          <a:pt x="94" y="402"/>
                          <a:pt x="94" y="402"/>
                        </a:cubicBezTo>
                        <a:lnTo>
                          <a:pt x="94" y="402"/>
                        </a:lnTo>
                        <a:cubicBezTo>
                          <a:pt x="124" y="402"/>
                          <a:pt x="124" y="372"/>
                          <a:pt x="155" y="37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2" name="Freeform 56">
                    <a:extLst>
                      <a:ext uri="{FF2B5EF4-FFF2-40B4-BE49-F238E27FC236}">
                        <a16:creationId xmlns:a16="http://schemas.microsoft.com/office/drawing/2014/main" id="{93DD35BE-BB6E-4DD9-80AC-6879D33D9D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288" y="1333500"/>
                    <a:ext cx="33337" cy="44450"/>
                  </a:xfrm>
                  <a:custGeom>
                    <a:gdLst>
                      <a:gd name="T0" fmla="*/ 32 w 94"/>
                      <a:gd name="T1" fmla="*/ 92 h 124"/>
                      <a:gd name="T2" fmla="*/ 32 w 94"/>
                      <a:gd name="T3" fmla="*/ 92 h 124"/>
                      <a:gd name="T4" fmla="*/ 32 w 94"/>
                      <a:gd name="T5" fmla="*/ 92 h 124"/>
                      <a:gd name="T6" fmla="*/ 62 w 94"/>
                      <a:gd name="T7" fmla="*/ 123 h 124"/>
                      <a:gd name="T8" fmla="*/ 62 w 94"/>
                      <a:gd name="T9" fmla="*/ 92 h 124"/>
                      <a:gd name="T10" fmla="*/ 62 w 94"/>
                      <a:gd name="T11" fmla="*/ 92 h 124"/>
                      <a:gd name="T12" fmla="*/ 93 w 94"/>
                      <a:gd name="T13" fmla="*/ 31 h 124"/>
                      <a:gd name="T14" fmla="*/ 93 w 94"/>
                      <a:gd name="T15" fmla="*/ 31 h 124"/>
                      <a:gd name="T16" fmla="*/ 93 w 94"/>
                      <a:gd name="T17" fmla="*/ 0 h 124"/>
                      <a:gd name="T18" fmla="*/ 93 w 94"/>
                      <a:gd name="T19" fmla="*/ 0 h 124"/>
                      <a:gd name="T20" fmla="*/ 62 w 94"/>
                      <a:gd name="T21" fmla="*/ 31 h 124"/>
                      <a:gd name="T22" fmla="*/ 62 w 94"/>
                      <a:gd name="T23" fmla="*/ 0 h 124"/>
                      <a:gd name="T24" fmla="*/ 32 w 94"/>
                      <a:gd name="T25" fmla="*/ 0 h 124"/>
                      <a:gd name="T26" fmla="*/ 32 w 94"/>
                      <a:gd name="T27" fmla="*/ 0 h 124"/>
                      <a:gd name="T28" fmla="*/ 32 w 94"/>
                      <a:gd name="T29" fmla="*/ 31 h 124"/>
                      <a:gd name="T30" fmla="*/ 32 w 94"/>
                      <a:gd name="T31" fmla="*/ 62 h 124"/>
                      <a:gd name="T32" fmla="*/ 0 w 94"/>
                      <a:gd name="T33" fmla="*/ 62 h 124"/>
                      <a:gd name="T34" fmla="*/ 0 w 94"/>
                      <a:gd name="T35" fmla="*/ 62 h 124"/>
                      <a:gd name="T36" fmla="*/ 32 w 94"/>
                      <a:gd name="T37" fmla="*/ 62 h 124"/>
                      <a:gd name="T38" fmla="*/ 32 w 94"/>
                      <a:gd name="T39" fmla="*/ 92 h 1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4" h="124">
                        <a:moveTo>
                          <a:pt x="32" y="92"/>
                        </a:moveTo>
                        <a:lnTo>
                          <a:pt x="32" y="92"/>
                        </a:lnTo>
                        <a:lnTo>
                          <a:pt x="32" y="92"/>
                        </a:lnTo>
                        <a:cubicBezTo>
                          <a:pt x="62" y="123"/>
                          <a:pt x="62" y="123"/>
                          <a:pt x="62" y="123"/>
                        </a:cubicBezTo>
                        <a:lnTo>
                          <a:pt x="62" y="92"/>
                        </a:lnTo>
                        <a:lnTo>
                          <a:pt x="62" y="92"/>
                        </a:lnTo>
                        <a:cubicBezTo>
                          <a:pt x="62" y="62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93" y="0"/>
                          <a:pt x="93" y="31"/>
                          <a:pt x="62" y="31"/>
                        </a:cubicBezTo>
                        <a:lnTo>
                          <a:pt x="6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cubicBezTo>
                          <a:pt x="32" y="62"/>
                          <a:pt x="32" y="62"/>
                          <a:pt x="32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32" y="62"/>
                        </a:lnTo>
                        <a:cubicBezTo>
                          <a:pt x="32" y="62"/>
                          <a:pt x="32" y="62"/>
                          <a:pt x="32" y="9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3" name="Freeform 57">
                    <a:extLst>
                      <a:ext uri="{FF2B5EF4-FFF2-40B4-BE49-F238E27FC236}">
                        <a16:creationId xmlns:a16="http://schemas.microsoft.com/office/drawing/2014/main" id="{AC61F2AB-E1B0-44A1-9166-86017C611E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02075" y="1066800"/>
                    <a:ext cx="223838" cy="301625"/>
                  </a:xfrm>
                  <a:custGeom>
                    <a:gdLst>
                      <a:gd name="T0" fmla="*/ 62 w 621"/>
                      <a:gd name="T1" fmla="*/ 806 h 837"/>
                      <a:gd name="T2" fmla="*/ 93 w 621"/>
                      <a:gd name="T3" fmla="*/ 836 h 837"/>
                      <a:gd name="T4" fmla="*/ 124 w 621"/>
                      <a:gd name="T5" fmla="*/ 836 h 837"/>
                      <a:gd name="T6" fmla="*/ 155 w 621"/>
                      <a:gd name="T7" fmla="*/ 775 h 837"/>
                      <a:gd name="T8" fmla="*/ 217 w 621"/>
                      <a:gd name="T9" fmla="*/ 744 h 837"/>
                      <a:gd name="T10" fmla="*/ 248 w 621"/>
                      <a:gd name="T11" fmla="*/ 682 h 837"/>
                      <a:gd name="T12" fmla="*/ 279 w 621"/>
                      <a:gd name="T13" fmla="*/ 620 h 837"/>
                      <a:gd name="T14" fmla="*/ 310 w 621"/>
                      <a:gd name="T15" fmla="*/ 588 h 837"/>
                      <a:gd name="T16" fmla="*/ 341 w 621"/>
                      <a:gd name="T17" fmla="*/ 558 h 837"/>
                      <a:gd name="T18" fmla="*/ 279 w 621"/>
                      <a:gd name="T19" fmla="*/ 527 h 837"/>
                      <a:gd name="T20" fmla="*/ 248 w 621"/>
                      <a:gd name="T21" fmla="*/ 434 h 837"/>
                      <a:gd name="T22" fmla="*/ 279 w 621"/>
                      <a:gd name="T23" fmla="*/ 403 h 837"/>
                      <a:gd name="T24" fmla="*/ 434 w 621"/>
                      <a:gd name="T25" fmla="*/ 310 h 837"/>
                      <a:gd name="T26" fmla="*/ 496 w 621"/>
                      <a:gd name="T27" fmla="*/ 217 h 837"/>
                      <a:gd name="T28" fmla="*/ 527 w 621"/>
                      <a:gd name="T29" fmla="*/ 186 h 837"/>
                      <a:gd name="T30" fmla="*/ 589 w 621"/>
                      <a:gd name="T31" fmla="*/ 155 h 837"/>
                      <a:gd name="T32" fmla="*/ 620 w 621"/>
                      <a:gd name="T33" fmla="*/ 155 h 837"/>
                      <a:gd name="T34" fmla="*/ 620 w 621"/>
                      <a:gd name="T35" fmla="*/ 93 h 837"/>
                      <a:gd name="T36" fmla="*/ 620 w 621"/>
                      <a:gd name="T37" fmla="*/ 62 h 837"/>
                      <a:gd name="T38" fmla="*/ 589 w 621"/>
                      <a:gd name="T39" fmla="*/ 31 h 837"/>
                      <a:gd name="T40" fmla="*/ 558 w 621"/>
                      <a:gd name="T41" fmla="*/ 31 h 837"/>
                      <a:gd name="T42" fmla="*/ 496 w 621"/>
                      <a:gd name="T43" fmla="*/ 0 h 837"/>
                      <a:gd name="T44" fmla="*/ 496 w 621"/>
                      <a:gd name="T45" fmla="*/ 0 h 837"/>
                      <a:gd name="T46" fmla="*/ 434 w 621"/>
                      <a:gd name="T47" fmla="*/ 62 h 837"/>
                      <a:gd name="T48" fmla="*/ 403 w 621"/>
                      <a:gd name="T49" fmla="*/ 31 h 837"/>
                      <a:gd name="T50" fmla="*/ 310 w 621"/>
                      <a:gd name="T51" fmla="*/ 62 h 837"/>
                      <a:gd name="T52" fmla="*/ 279 w 621"/>
                      <a:gd name="T53" fmla="*/ 62 h 837"/>
                      <a:gd name="T54" fmla="*/ 279 w 621"/>
                      <a:gd name="T55" fmla="*/ 93 h 837"/>
                      <a:gd name="T56" fmla="*/ 217 w 621"/>
                      <a:gd name="T57" fmla="*/ 124 h 837"/>
                      <a:gd name="T58" fmla="*/ 186 w 621"/>
                      <a:gd name="T59" fmla="*/ 186 h 837"/>
                      <a:gd name="T60" fmla="*/ 155 w 621"/>
                      <a:gd name="T61" fmla="*/ 217 h 837"/>
                      <a:gd name="T62" fmla="*/ 124 w 621"/>
                      <a:gd name="T63" fmla="*/ 248 h 837"/>
                      <a:gd name="T64" fmla="*/ 93 w 621"/>
                      <a:gd name="T65" fmla="*/ 340 h 837"/>
                      <a:gd name="T66" fmla="*/ 31 w 621"/>
                      <a:gd name="T67" fmla="*/ 340 h 837"/>
                      <a:gd name="T68" fmla="*/ 31 w 621"/>
                      <a:gd name="T69" fmla="*/ 372 h 837"/>
                      <a:gd name="T70" fmla="*/ 31 w 621"/>
                      <a:gd name="T71" fmla="*/ 403 h 837"/>
                      <a:gd name="T72" fmla="*/ 62 w 621"/>
                      <a:gd name="T73" fmla="*/ 434 h 837"/>
                      <a:gd name="T74" fmla="*/ 62 w 621"/>
                      <a:gd name="T75" fmla="*/ 464 h 837"/>
                      <a:gd name="T76" fmla="*/ 62 w 621"/>
                      <a:gd name="T77" fmla="*/ 464 h 837"/>
                      <a:gd name="T78" fmla="*/ 62 w 621"/>
                      <a:gd name="T79" fmla="*/ 496 h 837"/>
                      <a:gd name="T80" fmla="*/ 62 w 621"/>
                      <a:gd name="T81" fmla="*/ 527 h 837"/>
                      <a:gd name="T82" fmla="*/ 62 w 621"/>
                      <a:gd name="T83" fmla="*/ 558 h 837"/>
                      <a:gd name="T84" fmla="*/ 0 w 621"/>
                      <a:gd name="T85" fmla="*/ 620 h 837"/>
                      <a:gd name="T86" fmla="*/ 0 w 621"/>
                      <a:gd name="T87" fmla="*/ 620 h 837"/>
                      <a:gd name="T88" fmla="*/ 0 w 621"/>
                      <a:gd name="T89" fmla="*/ 682 h 837"/>
                      <a:gd name="T90" fmla="*/ 62 w 621"/>
                      <a:gd name="T91" fmla="*/ 806 h 8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621" h="837">
                        <a:moveTo>
                          <a:pt x="62" y="806"/>
                        </a:moveTo>
                        <a:lnTo>
                          <a:pt x="62" y="806"/>
                        </a:lnTo>
                        <a:lnTo>
                          <a:pt x="62" y="806"/>
                        </a:lnTo>
                        <a:cubicBezTo>
                          <a:pt x="62" y="806"/>
                          <a:pt x="62" y="806"/>
                          <a:pt x="62" y="836"/>
                        </a:cubicBezTo>
                        <a:lnTo>
                          <a:pt x="62" y="836"/>
                        </a:lnTo>
                        <a:lnTo>
                          <a:pt x="93" y="836"/>
                        </a:lnTo>
                        <a:lnTo>
                          <a:pt x="93" y="836"/>
                        </a:lnTo>
                        <a:lnTo>
                          <a:pt x="93" y="836"/>
                        </a:lnTo>
                        <a:cubicBezTo>
                          <a:pt x="93" y="836"/>
                          <a:pt x="93" y="836"/>
                          <a:pt x="124" y="836"/>
                        </a:cubicBezTo>
                        <a:cubicBezTo>
                          <a:pt x="124" y="806"/>
                          <a:pt x="124" y="775"/>
                          <a:pt x="155" y="775"/>
                        </a:cubicBezTo>
                        <a:lnTo>
                          <a:pt x="155" y="775"/>
                        </a:lnTo>
                        <a:lnTo>
                          <a:pt x="155" y="775"/>
                        </a:lnTo>
                        <a:cubicBezTo>
                          <a:pt x="155" y="775"/>
                          <a:pt x="155" y="775"/>
                          <a:pt x="186" y="775"/>
                        </a:cubicBezTo>
                        <a:lnTo>
                          <a:pt x="186" y="775"/>
                        </a:lnTo>
                        <a:cubicBezTo>
                          <a:pt x="217" y="775"/>
                          <a:pt x="217" y="775"/>
                          <a:pt x="217" y="744"/>
                        </a:cubicBezTo>
                        <a:cubicBezTo>
                          <a:pt x="217" y="712"/>
                          <a:pt x="217" y="712"/>
                          <a:pt x="217" y="712"/>
                        </a:cubicBezTo>
                        <a:cubicBezTo>
                          <a:pt x="217" y="682"/>
                          <a:pt x="248" y="682"/>
                          <a:pt x="248" y="682"/>
                        </a:cubicBezTo>
                        <a:lnTo>
                          <a:pt x="248" y="682"/>
                        </a:lnTo>
                        <a:cubicBezTo>
                          <a:pt x="217" y="620"/>
                          <a:pt x="217" y="620"/>
                          <a:pt x="217" y="620"/>
                        </a:cubicBezTo>
                        <a:cubicBezTo>
                          <a:pt x="279" y="620"/>
                          <a:pt x="279" y="620"/>
                          <a:pt x="279" y="620"/>
                        </a:cubicBezTo>
                        <a:lnTo>
                          <a:pt x="279" y="620"/>
                        </a:lnTo>
                        <a:lnTo>
                          <a:pt x="279" y="588"/>
                        </a:lnTo>
                        <a:cubicBezTo>
                          <a:pt x="310" y="588"/>
                          <a:pt x="310" y="588"/>
                          <a:pt x="310" y="588"/>
                        </a:cubicBezTo>
                        <a:lnTo>
                          <a:pt x="310" y="588"/>
                        </a:lnTo>
                        <a:cubicBezTo>
                          <a:pt x="310" y="558"/>
                          <a:pt x="310" y="558"/>
                          <a:pt x="310" y="558"/>
                        </a:cubicBezTo>
                        <a:cubicBezTo>
                          <a:pt x="341" y="558"/>
                          <a:pt x="341" y="558"/>
                          <a:pt x="341" y="558"/>
                        </a:cubicBezTo>
                        <a:lnTo>
                          <a:pt x="341" y="558"/>
                        </a:lnTo>
                        <a:cubicBezTo>
                          <a:pt x="341" y="558"/>
                          <a:pt x="341" y="558"/>
                          <a:pt x="310" y="527"/>
                        </a:cubicBezTo>
                        <a:lnTo>
                          <a:pt x="310" y="527"/>
                        </a:lnTo>
                        <a:cubicBezTo>
                          <a:pt x="279" y="527"/>
                          <a:pt x="279" y="527"/>
                          <a:pt x="279" y="527"/>
                        </a:cubicBezTo>
                        <a:cubicBezTo>
                          <a:pt x="279" y="527"/>
                          <a:pt x="248" y="496"/>
                          <a:pt x="248" y="464"/>
                        </a:cubicBezTo>
                        <a:lnTo>
                          <a:pt x="248" y="464"/>
                        </a:lnTo>
                        <a:cubicBezTo>
                          <a:pt x="248" y="434"/>
                          <a:pt x="248" y="434"/>
                          <a:pt x="248" y="434"/>
                        </a:cubicBezTo>
                        <a:lnTo>
                          <a:pt x="279" y="434"/>
                        </a:lnTo>
                        <a:lnTo>
                          <a:pt x="279" y="434"/>
                        </a:lnTo>
                        <a:lnTo>
                          <a:pt x="279" y="403"/>
                        </a:lnTo>
                        <a:cubicBezTo>
                          <a:pt x="279" y="372"/>
                          <a:pt x="310" y="372"/>
                          <a:pt x="310" y="372"/>
                        </a:cubicBezTo>
                        <a:cubicBezTo>
                          <a:pt x="310" y="372"/>
                          <a:pt x="310" y="372"/>
                          <a:pt x="341" y="340"/>
                        </a:cubicBezTo>
                        <a:cubicBezTo>
                          <a:pt x="341" y="340"/>
                          <a:pt x="372" y="310"/>
                          <a:pt x="434" y="310"/>
                        </a:cubicBezTo>
                        <a:cubicBezTo>
                          <a:pt x="434" y="310"/>
                          <a:pt x="465" y="279"/>
                          <a:pt x="496" y="248"/>
                        </a:cubicBezTo>
                        <a:lnTo>
                          <a:pt x="496" y="248"/>
                        </a:lnTo>
                        <a:cubicBezTo>
                          <a:pt x="496" y="217"/>
                          <a:pt x="496" y="217"/>
                          <a:pt x="496" y="217"/>
                        </a:cubicBezTo>
                        <a:lnTo>
                          <a:pt x="496" y="217"/>
                        </a:lnTo>
                        <a:cubicBezTo>
                          <a:pt x="465" y="124"/>
                          <a:pt x="465" y="124"/>
                          <a:pt x="465" y="124"/>
                        </a:cubicBezTo>
                        <a:cubicBezTo>
                          <a:pt x="527" y="186"/>
                          <a:pt x="527" y="186"/>
                          <a:pt x="527" y="186"/>
                        </a:cubicBezTo>
                        <a:cubicBezTo>
                          <a:pt x="558" y="155"/>
                          <a:pt x="589" y="155"/>
                          <a:pt x="589" y="155"/>
                        </a:cubicBezTo>
                        <a:lnTo>
                          <a:pt x="589" y="155"/>
                        </a:lnTo>
                        <a:lnTo>
                          <a:pt x="589" y="155"/>
                        </a:lnTo>
                        <a:lnTo>
                          <a:pt x="620" y="155"/>
                        </a:lnTo>
                        <a:lnTo>
                          <a:pt x="620" y="155"/>
                        </a:lnTo>
                        <a:lnTo>
                          <a:pt x="620" y="155"/>
                        </a:lnTo>
                        <a:cubicBezTo>
                          <a:pt x="620" y="155"/>
                          <a:pt x="620" y="155"/>
                          <a:pt x="620" y="124"/>
                        </a:cubicBezTo>
                        <a:lnTo>
                          <a:pt x="620" y="124"/>
                        </a:lnTo>
                        <a:lnTo>
                          <a:pt x="620" y="93"/>
                        </a:lnTo>
                        <a:lnTo>
                          <a:pt x="620" y="93"/>
                        </a:lnTo>
                        <a:lnTo>
                          <a:pt x="620" y="93"/>
                        </a:lnTo>
                        <a:cubicBezTo>
                          <a:pt x="620" y="93"/>
                          <a:pt x="620" y="93"/>
                          <a:pt x="620" y="62"/>
                        </a:cubicBezTo>
                        <a:lnTo>
                          <a:pt x="620" y="62"/>
                        </a:lnTo>
                        <a:lnTo>
                          <a:pt x="620" y="62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cubicBezTo>
                          <a:pt x="558" y="31"/>
                          <a:pt x="558" y="31"/>
                          <a:pt x="558" y="31"/>
                        </a:cubicBezTo>
                        <a:cubicBezTo>
                          <a:pt x="558" y="31"/>
                          <a:pt x="527" y="31"/>
                          <a:pt x="527" y="0"/>
                        </a:cubicBezTo>
                        <a:lnTo>
                          <a:pt x="527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31"/>
                        </a:lnTo>
                        <a:cubicBezTo>
                          <a:pt x="496" y="31"/>
                          <a:pt x="496" y="31"/>
                          <a:pt x="465" y="31"/>
                        </a:cubicBezTo>
                        <a:cubicBezTo>
                          <a:pt x="465" y="62"/>
                          <a:pt x="465" y="62"/>
                          <a:pt x="434" y="62"/>
                        </a:cubicBezTo>
                        <a:lnTo>
                          <a:pt x="434" y="62"/>
                        </a:lnTo>
                        <a:cubicBezTo>
                          <a:pt x="434" y="62"/>
                          <a:pt x="434" y="62"/>
                          <a:pt x="403" y="62"/>
                        </a:cubicBezTo>
                        <a:cubicBezTo>
                          <a:pt x="403" y="31"/>
                          <a:pt x="403" y="31"/>
                          <a:pt x="403" y="31"/>
                        </a:cubicBezTo>
                        <a:cubicBezTo>
                          <a:pt x="372" y="31"/>
                          <a:pt x="372" y="31"/>
                          <a:pt x="372" y="31"/>
                        </a:cubicBezTo>
                        <a:cubicBezTo>
                          <a:pt x="372" y="62"/>
                          <a:pt x="372" y="62"/>
                          <a:pt x="341" y="62"/>
                        </a:cubicBezTo>
                        <a:cubicBezTo>
                          <a:pt x="341" y="62"/>
                          <a:pt x="341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310" y="62"/>
                          <a:pt x="310" y="62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79" y="93"/>
                          <a:pt x="279" y="93"/>
                          <a:pt x="279" y="93"/>
                        </a:cubicBezTo>
                        <a:lnTo>
                          <a:pt x="279" y="93"/>
                        </a:lnTo>
                        <a:lnTo>
                          <a:pt x="279" y="93"/>
                        </a:lnTo>
                        <a:cubicBezTo>
                          <a:pt x="279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17" y="124"/>
                        </a:cubicBezTo>
                        <a:cubicBezTo>
                          <a:pt x="217" y="155"/>
                          <a:pt x="217" y="155"/>
                          <a:pt x="217" y="155"/>
                        </a:cubicBezTo>
                        <a:lnTo>
                          <a:pt x="217" y="155"/>
                        </a:lnTo>
                        <a:lnTo>
                          <a:pt x="186" y="186"/>
                        </a:lnTo>
                        <a:cubicBezTo>
                          <a:pt x="155" y="186"/>
                          <a:pt x="155" y="186"/>
                          <a:pt x="155" y="186"/>
                        </a:cubicBezTo>
                        <a:lnTo>
                          <a:pt x="155" y="186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cubicBezTo>
                          <a:pt x="155" y="248"/>
                          <a:pt x="155" y="248"/>
                          <a:pt x="124" y="248"/>
                        </a:cubicBezTo>
                        <a:cubicBezTo>
                          <a:pt x="124" y="279"/>
                          <a:pt x="155" y="279"/>
                          <a:pt x="155" y="279"/>
                        </a:cubicBezTo>
                        <a:cubicBezTo>
                          <a:pt x="155" y="310"/>
                          <a:pt x="124" y="310"/>
                          <a:pt x="124" y="340"/>
                        </a:cubicBezTo>
                        <a:lnTo>
                          <a:pt x="93" y="340"/>
                        </a:lnTo>
                        <a:cubicBezTo>
                          <a:pt x="62" y="340"/>
                          <a:pt x="62" y="340"/>
                          <a:pt x="62" y="340"/>
                        </a:cubicBezTo>
                        <a:lnTo>
                          <a:pt x="62" y="340"/>
                        </a:lnTo>
                        <a:lnTo>
                          <a:pt x="31" y="340"/>
                        </a:lnTo>
                        <a:lnTo>
                          <a:pt x="31" y="340"/>
                        </a:lnTo>
                        <a:lnTo>
                          <a:pt x="31" y="340"/>
                        </a:lnTo>
                        <a:cubicBezTo>
                          <a:pt x="31" y="340"/>
                          <a:pt x="31" y="340"/>
                          <a:pt x="31" y="372"/>
                        </a:cubicBezTo>
                        <a:lnTo>
                          <a:pt x="31" y="372"/>
                        </a:lnTo>
                        <a:lnTo>
                          <a:pt x="31" y="372"/>
                        </a:lnTo>
                        <a:cubicBezTo>
                          <a:pt x="31" y="403"/>
                          <a:pt x="31" y="403"/>
                          <a:pt x="31" y="403"/>
                        </a:cubicBezTo>
                        <a:lnTo>
                          <a:pt x="31" y="403"/>
                        </a:lnTo>
                        <a:lnTo>
                          <a:pt x="31" y="434"/>
                        </a:lnTo>
                        <a:cubicBezTo>
                          <a:pt x="62" y="434"/>
                          <a:pt x="62" y="434"/>
                          <a:pt x="62" y="434"/>
                        </a:cubicBezTo>
                        <a:lnTo>
                          <a:pt x="62" y="43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64"/>
                        </a:lnTo>
                        <a:lnTo>
                          <a:pt x="62" y="496"/>
                        </a:lnTo>
                        <a:lnTo>
                          <a:pt x="62" y="496"/>
                        </a:lnTo>
                        <a:lnTo>
                          <a:pt x="62" y="496"/>
                        </a:lnTo>
                        <a:lnTo>
                          <a:pt x="62" y="496"/>
                        </a:lnTo>
                        <a:cubicBezTo>
                          <a:pt x="62" y="496"/>
                          <a:pt x="62" y="496"/>
                          <a:pt x="62" y="527"/>
                        </a:cubicBezTo>
                        <a:lnTo>
                          <a:pt x="62" y="527"/>
                        </a:lnTo>
                        <a:cubicBezTo>
                          <a:pt x="62" y="527"/>
                          <a:pt x="62" y="527"/>
                          <a:pt x="62" y="558"/>
                        </a:cubicBezTo>
                        <a:lnTo>
                          <a:pt x="62" y="558"/>
                        </a:lnTo>
                        <a:lnTo>
                          <a:pt x="62" y="558"/>
                        </a:lnTo>
                        <a:cubicBezTo>
                          <a:pt x="31" y="558"/>
                          <a:pt x="31" y="588"/>
                          <a:pt x="31" y="588"/>
                        </a:cubicBezTo>
                        <a:lnTo>
                          <a:pt x="0" y="588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cubicBezTo>
                          <a:pt x="0" y="651"/>
                          <a:pt x="0" y="651"/>
                          <a:pt x="0" y="651"/>
                        </a:cubicBezTo>
                        <a:lnTo>
                          <a:pt x="0" y="682"/>
                        </a:lnTo>
                        <a:cubicBezTo>
                          <a:pt x="0" y="712"/>
                          <a:pt x="0" y="712"/>
                          <a:pt x="31" y="744"/>
                        </a:cubicBezTo>
                        <a:lnTo>
                          <a:pt x="31" y="744"/>
                        </a:lnTo>
                        <a:cubicBezTo>
                          <a:pt x="62" y="744"/>
                          <a:pt x="62" y="775"/>
                          <a:pt x="62" y="80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4" name="Freeform 58">
                    <a:extLst>
                      <a:ext uri="{FF2B5EF4-FFF2-40B4-BE49-F238E27FC236}">
                        <a16:creationId xmlns:a16="http://schemas.microsoft.com/office/drawing/2014/main" id="{12FF6FDF-A8B6-46B2-9A83-DCEA0CE6B8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538" y="1390650"/>
                    <a:ext cx="155575" cy="155575"/>
                  </a:xfrm>
                  <a:custGeom>
                    <a:gdLst>
                      <a:gd name="T0" fmla="*/ 61 w 433"/>
                      <a:gd name="T1" fmla="*/ 155 h 434"/>
                      <a:gd name="T2" fmla="*/ 30 w 433"/>
                      <a:gd name="T3" fmla="*/ 185 h 434"/>
                      <a:gd name="T4" fmla="*/ 0 w 433"/>
                      <a:gd name="T5" fmla="*/ 217 h 434"/>
                      <a:gd name="T6" fmla="*/ 0 w 433"/>
                      <a:gd name="T7" fmla="*/ 248 h 434"/>
                      <a:gd name="T8" fmla="*/ 30 w 433"/>
                      <a:gd name="T9" fmla="*/ 248 h 434"/>
                      <a:gd name="T10" fmla="*/ 30 w 433"/>
                      <a:gd name="T11" fmla="*/ 279 h 434"/>
                      <a:gd name="T12" fmla="*/ 30 w 433"/>
                      <a:gd name="T13" fmla="*/ 309 h 434"/>
                      <a:gd name="T14" fmla="*/ 30 w 433"/>
                      <a:gd name="T15" fmla="*/ 341 h 434"/>
                      <a:gd name="T16" fmla="*/ 92 w 433"/>
                      <a:gd name="T17" fmla="*/ 309 h 434"/>
                      <a:gd name="T18" fmla="*/ 124 w 433"/>
                      <a:gd name="T19" fmla="*/ 372 h 434"/>
                      <a:gd name="T20" fmla="*/ 92 w 433"/>
                      <a:gd name="T21" fmla="*/ 403 h 434"/>
                      <a:gd name="T22" fmla="*/ 92 w 433"/>
                      <a:gd name="T23" fmla="*/ 433 h 434"/>
                      <a:gd name="T24" fmla="*/ 92 w 433"/>
                      <a:gd name="T25" fmla="*/ 433 h 434"/>
                      <a:gd name="T26" fmla="*/ 124 w 433"/>
                      <a:gd name="T27" fmla="*/ 403 h 434"/>
                      <a:gd name="T28" fmla="*/ 124 w 433"/>
                      <a:gd name="T29" fmla="*/ 403 h 434"/>
                      <a:gd name="T30" fmla="*/ 154 w 433"/>
                      <a:gd name="T31" fmla="*/ 433 h 434"/>
                      <a:gd name="T32" fmla="*/ 154 w 433"/>
                      <a:gd name="T33" fmla="*/ 433 h 434"/>
                      <a:gd name="T34" fmla="*/ 154 w 433"/>
                      <a:gd name="T35" fmla="*/ 433 h 434"/>
                      <a:gd name="T36" fmla="*/ 185 w 433"/>
                      <a:gd name="T37" fmla="*/ 433 h 434"/>
                      <a:gd name="T38" fmla="*/ 185 w 433"/>
                      <a:gd name="T39" fmla="*/ 433 h 434"/>
                      <a:gd name="T40" fmla="*/ 185 w 433"/>
                      <a:gd name="T41" fmla="*/ 433 h 434"/>
                      <a:gd name="T42" fmla="*/ 185 w 433"/>
                      <a:gd name="T43" fmla="*/ 433 h 434"/>
                      <a:gd name="T44" fmla="*/ 248 w 433"/>
                      <a:gd name="T45" fmla="*/ 433 h 434"/>
                      <a:gd name="T46" fmla="*/ 277 w 433"/>
                      <a:gd name="T47" fmla="*/ 433 h 434"/>
                      <a:gd name="T48" fmla="*/ 308 w 433"/>
                      <a:gd name="T49" fmla="*/ 433 h 434"/>
                      <a:gd name="T50" fmla="*/ 339 w 433"/>
                      <a:gd name="T51" fmla="*/ 403 h 434"/>
                      <a:gd name="T52" fmla="*/ 370 w 433"/>
                      <a:gd name="T53" fmla="*/ 372 h 434"/>
                      <a:gd name="T54" fmla="*/ 339 w 433"/>
                      <a:gd name="T55" fmla="*/ 372 h 434"/>
                      <a:gd name="T56" fmla="*/ 308 w 433"/>
                      <a:gd name="T57" fmla="*/ 341 h 434"/>
                      <a:gd name="T58" fmla="*/ 308 w 433"/>
                      <a:gd name="T59" fmla="*/ 309 h 434"/>
                      <a:gd name="T60" fmla="*/ 308 w 433"/>
                      <a:gd name="T61" fmla="*/ 279 h 434"/>
                      <a:gd name="T62" fmla="*/ 308 w 433"/>
                      <a:gd name="T63" fmla="*/ 248 h 434"/>
                      <a:gd name="T64" fmla="*/ 339 w 433"/>
                      <a:gd name="T65" fmla="*/ 248 h 434"/>
                      <a:gd name="T66" fmla="*/ 339 w 433"/>
                      <a:gd name="T67" fmla="*/ 248 h 434"/>
                      <a:gd name="T68" fmla="*/ 401 w 433"/>
                      <a:gd name="T69" fmla="*/ 217 h 434"/>
                      <a:gd name="T70" fmla="*/ 432 w 433"/>
                      <a:gd name="T71" fmla="*/ 217 h 434"/>
                      <a:gd name="T72" fmla="*/ 432 w 433"/>
                      <a:gd name="T73" fmla="*/ 185 h 434"/>
                      <a:gd name="T74" fmla="*/ 432 w 433"/>
                      <a:gd name="T75" fmla="*/ 155 h 434"/>
                      <a:gd name="T76" fmla="*/ 401 w 433"/>
                      <a:gd name="T77" fmla="*/ 124 h 434"/>
                      <a:gd name="T78" fmla="*/ 401 w 433"/>
                      <a:gd name="T79" fmla="*/ 93 h 434"/>
                      <a:gd name="T80" fmla="*/ 401 w 433"/>
                      <a:gd name="T81" fmla="*/ 61 h 434"/>
                      <a:gd name="T82" fmla="*/ 370 w 433"/>
                      <a:gd name="T83" fmla="*/ 31 h 434"/>
                      <a:gd name="T84" fmla="*/ 339 w 433"/>
                      <a:gd name="T85" fmla="*/ 31 h 434"/>
                      <a:gd name="T86" fmla="*/ 308 w 433"/>
                      <a:gd name="T87" fmla="*/ 61 h 434"/>
                      <a:gd name="T88" fmla="*/ 248 w 433"/>
                      <a:gd name="T89" fmla="*/ 31 h 434"/>
                      <a:gd name="T90" fmla="*/ 185 w 433"/>
                      <a:gd name="T91" fmla="*/ 0 h 434"/>
                      <a:gd name="T92" fmla="*/ 154 w 433"/>
                      <a:gd name="T93" fmla="*/ 0 h 434"/>
                      <a:gd name="T94" fmla="*/ 154 w 433"/>
                      <a:gd name="T95" fmla="*/ 61 h 434"/>
                      <a:gd name="T96" fmla="*/ 124 w 433"/>
                      <a:gd name="T97" fmla="*/ 61 h 434"/>
                      <a:gd name="T98" fmla="*/ 61 w 433"/>
                      <a:gd name="T99" fmla="*/ 61 h 434"/>
                      <a:gd name="T100" fmla="*/ 61 w 433"/>
                      <a:gd name="T101" fmla="*/ 93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32" h="433">
                        <a:moveTo>
                          <a:pt x="61" y="155"/>
                        </a:moveTo>
                        <a:lnTo>
                          <a:pt x="61" y="155"/>
                        </a:lnTo>
                        <a:lnTo>
                          <a:pt x="30" y="185"/>
                        </a:lnTo>
                        <a:lnTo>
                          <a:pt x="30" y="185"/>
                        </a:lnTo>
                        <a:cubicBezTo>
                          <a:pt x="30" y="185"/>
                          <a:pt x="30" y="185"/>
                          <a:pt x="0" y="185"/>
                        </a:cubicBezTo>
                        <a:cubicBezTo>
                          <a:pt x="0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0" y="248"/>
                        </a:cubicBezTo>
                        <a:lnTo>
                          <a:pt x="30" y="248"/>
                        </a:lnTo>
                        <a:lnTo>
                          <a:pt x="30" y="248"/>
                        </a:lnTo>
                        <a:lnTo>
                          <a:pt x="30" y="279"/>
                        </a:lnTo>
                        <a:lnTo>
                          <a:pt x="30" y="279"/>
                        </a:lnTo>
                        <a:cubicBezTo>
                          <a:pt x="30" y="279"/>
                          <a:pt x="30" y="279"/>
                          <a:pt x="30" y="309"/>
                        </a:cubicBezTo>
                        <a:lnTo>
                          <a:pt x="30" y="309"/>
                        </a:lnTo>
                        <a:lnTo>
                          <a:pt x="30" y="309"/>
                        </a:lnTo>
                        <a:cubicBezTo>
                          <a:pt x="30" y="309"/>
                          <a:pt x="30" y="309"/>
                          <a:pt x="30" y="341"/>
                        </a:cubicBezTo>
                        <a:lnTo>
                          <a:pt x="61" y="309"/>
                        </a:lnTo>
                        <a:cubicBezTo>
                          <a:pt x="61" y="309"/>
                          <a:pt x="61" y="309"/>
                          <a:pt x="92" y="309"/>
                        </a:cubicBezTo>
                        <a:lnTo>
                          <a:pt x="92" y="309"/>
                        </a:lnTo>
                        <a:cubicBezTo>
                          <a:pt x="124" y="341"/>
                          <a:pt x="124" y="341"/>
                          <a:pt x="124" y="372"/>
                        </a:cubicBezTo>
                        <a:cubicBezTo>
                          <a:pt x="124" y="372"/>
                          <a:pt x="124" y="372"/>
                          <a:pt x="92" y="403"/>
                        </a:cubicBezTo>
                        <a:lnTo>
                          <a:pt x="92" y="403"/>
                        </a:lnTo>
                        <a:cubicBezTo>
                          <a:pt x="92" y="403"/>
                          <a:pt x="92" y="403"/>
                          <a:pt x="92" y="433"/>
                        </a:cubicBezTo>
                        <a:lnTo>
                          <a:pt x="92" y="433"/>
                        </a:lnTo>
                        <a:lnTo>
                          <a:pt x="92" y="433"/>
                        </a:lnTo>
                        <a:lnTo>
                          <a:pt x="92" y="433"/>
                        </a:lnTo>
                        <a:lnTo>
                          <a:pt x="92" y="433"/>
                        </a:lnTo>
                        <a:cubicBezTo>
                          <a:pt x="92" y="403"/>
                          <a:pt x="124" y="403"/>
                          <a:pt x="124" y="403"/>
                        </a:cubicBezTo>
                        <a:lnTo>
                          <a:pt x="124" y="403"/>
                        </a:lnTo>
                        <a:lnTo>
                          <a:pt x="124" y="403"/>
                        </a:lnTo>
                        <a:cubicBezTo>
                          <a:pt x="154" y="403"/>
                          <a:pt x="154" y="403"/>
                          <a:pt x="154" y="433"/>
                        </a:cubicBez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lnTo>
                          <a:pt x="154" y="433"/>
                        </a:lnTo>
                        <a:cubicBezTo>
                          <a:pt x="185" y="433"/>
                          <a:pt x="185" y="433"/>
                          <a:pt x="185" y="433"/>
                        </a:cubicBez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lnTo>
                          <a:pt x="185" y="433"/>
                        </a:lnTo>
                        <a:cubicBezTo>
                          <a:pt x="185" y="433"/>
                          <a:pt x="185" y="433"/>
                          <a:pt x="216" y="433"/>
                        </a:cubicBezTo>
                        <a:lnTo>
                          <a:pt x="248" y="433"/>
                        </a:lnTo>
                        <a:cubicBezTo>
                          <a:pt x="248" y="433"/>
                          <a:pt x="247" y="433"/>
                          <a:pt x="277" y="433"/>
                        </a:cubicBezTo>
                        <a:lnTo>
                          <a:pt x="277" y="433"/>
                        </a:lnTo>
                        <a:cubicBezTo>
                          <a:pt x="308" y="433"/>
                          <a:pt x="308" y="433"/>
                          <a:pt x="308" y="433"/>
                        </a:cubicBezTo>
                        <a:lnTo>
                          <a:pt x="308" y="433"/>
                        </a:lnTo>
                        <a:lnTo>
                          <a:pt x="339" y="403"/>
                        </a:lnTo>
                        <a:lnTo>
                          <a:pt x="339" y="403"/>
                        </a:lnTo>
                        <a:lnTo>
                          <a:pt x="339" y="403"/>
                        </a:lnTo>
                        <a:cubicBezTo>
                          <a:pt x="339" y="403"/>
                          <a:pt x="339" y="372"/>
                          <a:pt x="370" y="372"/>
                        </a:cubicBezTo>
                        <a:lnTo>
                          <a:pt x="370" y="372"/>
                        </a:lnTo>
                        <a:cubicBezTo>
                          <a:pt x="339" y="372"/>
                          <a:pt x="339" y="372"/>
                          <a:pt x="339" y="372"/>
                        </a:cubicBezTo>
                        <a:lnTo>
                          <a:pt x="339" y="372"/>
                        </a:lnTo>
                        <a:cubicBezTo>
                          <a:pt x="308" y="341"/>
                          <a:pt x="308" y="341"/>
                          <a:pt x="308" y="341"/>
                        </a:cubicBezTo>
                        <a:lnTo>
                          <a:pt x="308" y="309"/>
                        </a:lnTo>
                        <a:lnTo>
                          <a:pt x="308" y="309"/>
                        </a:lnTo>
                        <a:lnTo>
                          <a:pt x="308" y="309"/>
                        </a:lnTo>
                        <a:lnTo>
                          <a:pt x="308" y="279"/>
                        </a:lnTo>
                        <a:lnTo>
                          <a:pt x="308" y="279"/>
                        </a:lnTo>
                        <a:lnTo>
                          <a:pt x="308" y="248"/>
                        </a:lnTo>
                        <a:lnTo>
                          <a:pt x="308" y="248"/>
                        </a:lnTo>
                        <a:lnTo>
                          <a:pt x="339" y="248"/>
                        </a:lnTo>
                        <a:lnTo>
                          <a:pt x="339" y="248"/>
                        </a:lnTo>
                        <a:lnTo>
                          <a:pt x="339" y="248"/>
                        </a:lnTo>
                        <a:cubicBezTo>
                          <a:pt x="370" y="217"/>
                          <a:pt x="370" y="217"/>
                          <a:pt x="401" y="217"/>
                        </a:cubicBezTo>
                        <a:lnTo>
                          <a:pt x="401" y="217"/>
                        </a:lnTo>
                        <a:cubicBezTo>
                          <a:pt x="401" y="217"/>
                          <a:pt x="401" y="217"/>
                          <a:pt x="432" y="217"/>
                        </a:cubicBezTo>
                        <a:lnTo>
                          <a:pt x="432" y="217"/>
                        </a:lnTo>
                        <a:cubicBezTo>
                          <a:pt x="432" y="185"/>
                          <a:pt x="432" y="185"/>
                          <a:pt x="432" y="185"/>
                        </a:cubicBezTo>
                        <a:lnTo>
                          <a:pt x="432" y="185"/>
                        </a:lnTo>
                        <a:lnTo>
                          <a:pt x="432" y="155"/>
                        </a:lnTo>
                        <a:lnTo>
                          <a:pt x="432" y="155"/>
                        </a:lnTo>
                        <a:lnTo>
                          <a:pt x="432" y="155"/>
                        </a:lnTo>
                        <a:cubicBezTo>
                          <a:pt x="401" y="155"/>
                          <a:pt x="401" y="124"/>
                          <a:pt x="401" y="124"/>
                        </a:cubicBezTo>
                        <a:lnTo>
                          <a:pt x="401" y="124"/>
                        </a:lnTo>
                        <a:cubicBezTo>
                          <a:pt x="401" y="93"/>
                          <a:pt x="401" y="93"/>
                          <a:pt x="401" y="93"/>
                        </a:cubicBezTo>
                        <a:lnTo>
                          <a:pt x="401" y="93"/>
                        </a:lnTo>
                        <a:lnTo>
                          <a:pt x="401" y="61"/>
                        </a:lnTo>
                        <a:lnTo>
                          <a:pt x="401" y="61"/>
                        </a:lnTo>
                        <a:cubicBezTo>
                          <a:pt x="401" y="61"/>
                          <a:pt x="370" y="61"/>
                          <a:pt x="370" y="31"/>
                        </a:cubicBezTo>
                        <a:lnTo>
                          <a:pt x="370" y="31"/>
                        </a:lnTo>
                        <a:lnTo>
                          <a:pt x="339" y="31"/>
                        </a:lnTo>
                        <a:lnTo>
                          <a:pt x="339" y="31"/>
                        </a:lnTo>
                        <a:cubicBezTo>
                          <a:pt x="339" y="31"/>
                          <a:pt x="339" y="31"/>
                          <a:pt x="308" y="61"/>
                        </a:cubicBezTo>
                        <a:cubicBezTo>
                          <a:pt x="277" y="61"/>
                          <a:pt x="277" y="61"/>
                          <a:pt x="248" y="61"/>
                        </a:cubicBezTo>
                        <a:cubicBezTo>
                          <a:pt x="248" y="61"/>
                          <a:pt x="248" y="61"/>
                          <a:pt x="248" y="31"/>
                        </a:cubicBezTo>
                        <a:cubicBezTo>
                          <a:pt x="216" y="31"/>
                          <a:pt x="216" y="31"/>
                          <a:pt x="216" y="31"/>
                        </a:cubicBezTo>
                        <a:cubicBezTo>
                          <a:pt x="216" y="31"/>
                          <a:pt x="185" y="31"/>
                          <a:pt x="185" y="0"/>
                        </a:cubicBezTo>
                        <a:cubicBezTo>
                          <a:pt x="185" y="0"/>
                          <a:pt x="185" y="0"/>
                          <a:pt x="154" y="0"/>
                        </a:cubicBezTo>
                        <a:lnTo>
                          <a:pt x="154" y="0"/>
                        </a:lnTo>
                        <a:cubicBezTo>
                          <a:pt x="154" y="31"/>
                          <a:pt x="154" y="31"/>
                          <a:pt x="154" y="61"/>
                        </a:cubicBezTo>
                        <a:lnTo>
                          <a:pt x="154" y="61"/>
                        </a:lnTo>
                        <a:cubicBezTo>
                          <a:pt x="124" y="61"/>
                          <a:pt x="124" y="61"/>
                          <a:pt x="124" y="61"/>
                        </a:cubicBezTo>
                        <a:lnTo>
                          <a:pt x="124" y="61"/>
                        </a:lnTo>
                        <a:cubicBezTo>
                          <a:pt x="124" y="93"/>
                          <a:pt x="124" y="93"/>
                          <a:pt x="92" y="93"/>
                        </a:cubicBezTo>
                        <a:cubicBezTo>
                          <a:pt x="92" y="93"/>
                          <a:pt x="92" y="93"/>
                          <a:pt x="61" y="61"/>
                        </a:cubicBezTo>
                        <a:lnTo>
                          <a:pt x="61" y="61"/>
                        </a:lnTo>
                        <a:cubicBezTo>
                          <a:pt x="61" y="93"/>
                          <a:pt x="61" y="93"/>
                          <a:pt x="61" y="93"/>
                        </a:cubicBezTo>
                        <a:cubicBezTo>
                          <a:pt x="61" y="124"/>
                          <a:pt x="61" y="124"/>
                          <a:pt x="61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5" name="Freeform 59">
                    <a:extLst>
                      <a:ext uri="{FF2B5EF4-FFF2-40B4-BE49-F238E27FC236}">
                        <a16:creationId xmlns:a16="http://schemas.microsoft.com/office/drawing/2014/main" id="{A79EB818-4107-4990-8FDD-3B9F69EB1A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59225" y="1390650"/>
                    <a:ext cx="179388" cy="111125"/>
                  </a:xfrm>
                  <a:custGeom>
                    <a:gdLst>
                      <a:gd name="T0" fmla="*/ 0 w 497"/>
                      <a:gd name="T1" fmla="*/ 124 h 310"/>
                      <a:gd name="T2" fmla="*/ 31 w 497"/>
                      <a:gd name="T3" fmla="*/ 155 h 310"/>
                      <a:gd name="T4" fmla="*/ 31 w 497"/>
                      <a:gd name="T5" fmla="*/ 185 h 310"/>
                      <a:gd name="T6" fmla="*/ 31 w 497"/>
                      <a:gd name="T7" fmla="*/ 185 h 310"/>
                      <a:gd name="T8" fmla="*/ 31 w 497"/>
                      <a:gd name="T9" fmla="*/ 185 h 310"/>
                      <a:gd name="T10" fmla="*/ 31 w 497"/>
                      <a:gd name="T11" fmla="*/ 217 h 310"/>
                      <a:gd name="T12" fmla="*/ 31 w 497"/>
                      <a:gd name="T13" fmla="*/ 217 h 310"/>
                      <a:gd name="T14" fmla="*/ 62 w 497"/>
                      <a:gd name="T15" fmla="*/ 217 h 310"/>
                      <a:gd name="T16" fmla="*/ 93 w 497"/>
                      <a:gd name="T17" fmla="*/ 217 h 310"/>
                      <a:gd name="T18" fmla="*/ 124 w 497"/>
                      <a:gd name="T19" fmla="*/ 248 h 310"/>
                      <a:gd name="T20" fmla="*/ 155 w 497"/>
                      <a:gd name="T21" fmla="*/ 248 h 310"/>
                      <a:gd name="T22" fmla="*/ 155 w 497"/>
                      <a:gd name="T23" fmla="*/ 248 h 310"/>
                      <a:gd name="T24" fmla="*/ 217 w 497"/>
                      <a:gd name="T25" fmla="*/ 279 h 310"/>
                      <a:gd name="T26" fmla="*/ 248 w 497"/>
                      <a:gd name="T27" fmla="*/ 309 h 310"/>
                      <a:gd name="T28" fmla="*/ 248 w 497"/>
                      <a:gd name="T29" fmla="*/ 309 h 310"/>
                      <a:gd name="T30" fmla="*/ 279 w 497"/>
                      <a:gd name="T31" fmla="*/ 309 h 310"/>
                      <a:gd name="T32" fmla="*/ 310 w 497"/>
                      <a:gd name="T33" fmla="*/ 309 h 310"/>
                      <a:gd name="T34" fmla="*/ 372 w 497"/>
                      <a:gd name="T35" fmla="*/ 309 h 310"/>
                      <a:gd name="T36" fmla="*/ 403 w 497"/>
                      <a:gd name="T37" fmla="*/ 309 h 310"/>
                      <a:gd name="T38" fmla="*/ 434 w 497"/>
                      <a:gd name="T39" fmla="*/ 279 h 310"/>
                      <a:gd name="T40" fmla="*/ 465 w 497"/>
                      <a:gd name="T41" fmla="*/ 248 h 310"/>
                      <a:gd name="T42" fmla="*/ 465 w 497"/>
                      <a:gd name="T43" fmla="*/ 248 h 310"/>
                      <a:gd name="T44" fmla="*/ 465 w 497"/>
                      <a:gd name="T45" fmla="*/ 217 h 310"/>
                      <a:gd name="T46" fmla="*/ 465 w 497"/>
                      <a:gd name="T47" fmla="*/ 185 h 310"/>
                      <a:gd name="T48" fmla="*/ 465 w 497"/>
                      <a:gd name="T49" fmla="*/ 185 h 310"/>
                      <a:gd name="T50" fmla="*/ 465 w 497"/>
                      <a:gd name="T51" fmla="*/ 185 h 310"/>
                      <a:gd name="T52" fmla="*/ 465 w 497"/>
                      <a:gd name="T53" fmla="*/ 155 h 310"/>
                      <a:gd name="T54" fmla="*/ 434 w 497"/>
                      <a:gd name="T55" fmla="*/ 155 h 310"/>
                      <a:gd name="T56" fmla="*/ 465 w 497"/>
                      <a:gd name="T57" fmla="*/ 124 h 310"/>
                      <a:gd name="T58" fmla="*/ 465 w 497"/>
                      <a:gd name="T59" fmla="*/ 93 h 310"/>
                      <a:gd name="T60" fmla="*/ 465 w 497"/>
                      <a:gd name="T61" fmla="*/ 93 h 310"/>
                      <a:gd name="T62" fmla="*/ 465 w 497"/>
                      <a:gd name="T63" fmla="*/ 61 h 310"/>
                      <a:gd name="T64" fmla="*/ 434 w 497"/>
                      <a:gd name="T65" fmla="*/ 31 h 310"/>
                      <a:gd name="T66" fmla="*/ 341 w 497"/>
                      <a:gd name="T67" fmla="*/ 31 h 310"/>
                      <a:gd name="T68" fmla="*/ 279 w 497"/>
                      <a:gd name="T69" fmla="*/ 31 h 310"/>
                      <a:gd name="T70" fmla="*/ 279 w 497"/>
                      <a:gd name="T71" fmla="*/ 31 h 310"/>
                      <a:gd name="T72" fmla="*/ 217 w 497"/>
                      <a:gd name="T73" fmla="*/ 0 h 310"/>
                      <a:gd name="T74" fmla="*/ 124 w 497"/>
                      <a:gd name="T75" fmla="*/ 31 h 310"/>
                      <a:gd name="T76" fmla="*/ 124 w 497"/>
                      <a:gd name="T77" fmla="*/ 0 h 310"/>
                      <a:gd name="T78" fmla="*/ 62 w 497"/>
                      <a:gd name="T79" fmla="*/ 61 h 310"/>
                      <a:gd name="T80" fmla="*/ 0 w 497"/>
                      <a:gd name="T81" fmla="*/ 61 h 310"/>
                      <a:gd name="T82" fmla="*/ 0 w 497"/>
                      <a:gd name="T83" fmla="*/ 93 h 310"/>
                      <a:gd name="T84" fmla="*/ 0 w 497"/>
                      <a:gd name="T85" fmla="*/ 124 h 31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97" h="310">
                        <a:moveTo>
                          <a:pt x="0" y="124"/>
                        </a:move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31" y="15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17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217"/>
                          <a:pt x="31" y="217"/>
                          <a:pt x="62" y="217"/>
                        </a:cubicBezTo>
                        <a:lnTo>
                          <a:pt x="62" y="217"/>
                        </a:lnTo>
                        <a:lnTo>
                          <a:pt x="93" y="217"/>
                        </a:lnTo>
                        <a:lnTo>
                          <a:pt x="93" y="248"/>
                        </a:lnTo>
                        <a:cubicBezTo>
                          <a:pt x="124" y="248"/>
                          <a:pt x="124" y="248"/>
                          <a:pt x="124" y="248"/>
                        </a:cubicBezTo>
                        <a:lnTo>
                          <a:pt x="124" y="248"/>
                        </a:lnTo>
                        <a:lnTo>
                          <a:pt x="155" y="248"/>
                        </a:lnTo>
                        <a:lnTo>
                          <a:pt x="155" y="248"/>
                        </a:lnTo>
                        <a:lnTo>
                          <a:pt x="155" y="248"/>
                        </a:lnTo>
                        <a:cubicBezTo>
                          <a:pt x="186" y="248"/>
                          <a:pt x="186" y="248"/>
                          <a:pt x="186" y="248"/>
                        </a:cubicBezTo>
                        <a:lnTo>
                          <a:pt x="217" y="279"/>
                        </a:lnTo>
                        <a:cubicBezTo>
                          <a:pt x="217" y="309"/>
                          <a:pt x="217" y="309"/>
                          <a:pt x="217" y="309"/>
                        </a:cubicBezTo>
                        <a:cubicBezTo>
                          <a:pt x="248" y="309"/>
                          <a:pt x="248" y="309"/>
                          <a:pt x="248" y="309"/>
                        </a:cubicBezTo>
                        <a:lnTo>
                          <a:pt x="248" y="309"/>
                        </a:lnTo>
                        <a:lnTo>
                          <a:pt x="248" y="309"/>
                        </a:lnTo>
                        <a:lnTo>
                          <a:pt x="279" y="309"/>
                        </a:lnTo>
                        <a:lnTo>
                          <a:pt x="279" y="309"/>
                        </a:lnTo>
                        <a:cubicBezTo>
                          <a:pt x="279" y="309"/>
                          <a:pt x="279" y="309"/>
                          <a:pt x="310" y="309"/>
                        </a:cubicBezTo>
                        <a:lnTo>
                          <a:pt x="310" y="309"/>
                        </a:lnTo>
                        <a:cubicBezTo>
                          <a:pt x="341" y="309"/>
                          <a:pt x="341" y="309"/>
                          <a:pt x="341" y="309"/>
                        </a:cubicBezTo>
                        <a:lnTo>
                          <a:pt x="372" y="309"/>
                        </a:lnTo>
                        <a:lnTo>
                          <a:pt x="372" y="309"/>
                        </a:lnTo>
                        <a:cubicBezTo>
                          <a:pt x="403" y="309"/>
                          <a:pt x="403" y="309"/>
                          <a:pt x="403" y="309"/>
                        </a:cubicBezTo>
                        <a:lnTo>
                          <a:pt x="403" y="309"/>
                        </a:lnTo>
                        <a:lnTo>
                          <a:pt x="434" y="279"/>
                        </a:lnTo>
                        <a:cubicBezTo>
                          <a:pt x="465" y="248"/>
                          <a:pt x="465" y="248"/>
                          <a:pt x="465" y="248"/>
                        </a:cubicBezTo>
                        <a:lnTo>
                          <a:pt x="465" y="248"/>
                        </a:lnTo>
                        <a:lnTo>
                          <a:pt x="496" y="248"/>
                        </a:lnTo>
                        <a:cubicBezTo>
                          <a:pt x="465" y="248"/>
                          <a:pt x="465" y="248"/>
                          <a:pt x="465" y="248"/>
                        </a:cubicBezTo>
                        <a:cubicBezTo>
                          <a:pt x="465" y="217"/>
                          <a:pt x="465" y="217"/>
                          <a:pt x="465" y="217"/>
                        </a:cubicBezTo>
                        <a:lnTo>
                          <a:pt x="465" y="217"/>
                        </a:lnTo>
                        <a:lnTo>
                          <a:pt x="465" y="217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lnTo>
                          <a:pt x="465" y="185"/>
                        </a:lnTo>
                        <a:cubicBezTo>
                          <a:pt x="465" y="185"/>
                          <a:pt x="465" y="185"/>
                          <a:pt x="465" y="155"/>
                        </a:cubicBezTo>
                        <a:cubicBezTo>
                          <a:pt x="434" y="155"/>
                          <a:pt x="434" y="155"/>
                          <a:pt x="434" y="155"/>
                        </a:cubicBezTo>
                        <a:lnTo>
                          <a:pt x="434" y="155"/>
                        </a:lnTo>
                        <a:cubicBezTo>
                          <a:pt x="434" y="124"/>
                          <a:pt x="434" y="124"/>
                          <a:pt x="465" y="124"/>
                        </a:cubicBezTo>
                        <a:lnTo>
                          <a:pt x="465" y="124"/>
                        </a:lnTo>
                        <a:lnTo>
                          <a:pt x="465" y="124"/>
                        </a:lnTo>
                        <a:cubicBezTo>
                          <a:pt x="465" y="93"/>
                          <a:pt x="465" y="93"/>
                          <a:pt x="465" y="93"/>
                        </a:cubicBezTo>
                        <a:lnTo>
                          <a:pt x="465" y="93"/>
                        </a:lnTo>
                        <a:lnTo>
                          <a:pt x="465" y="93"/>
                        </a:lnTo>
                        <a:lnTo>
                          <a:pt x="465" y="93"/>
                        </a:lnTo>
                        <a:cubicBezTo>
                          <a:pt x="465" y="61"/>
                          <a:pt x="465" y="61"/>
                          <a:pt x="465" y="61"/>
                        </a:cubicBezTo>
                        <a:cubicBezTo>
                          <a:pt x="465" y="61"/>
                          <a:pt x="465" y="61"/>
                          <a:pt x="434" y="61"/>
                        </a:cubicBezTo>
                        <a:lnTo>
                          <a:pt x="434" y="31"/>
                        </a:lnTo>
                        <a:cubicBezTo>
                          <a:pt x="403" y="31"/>
                          <a:pt x="403" y="31"/>
                          <a:pt x="372" y="31"/>
                        </a:cubicBezTo>
                        <a:cubicBezTo>
                          <a:pt x="372" y="31"/>
                          <a:pt x="372" y="31"/>
                          <a:pt x="341" y="31"/>
                        </a:cubicBezTo>
                        <a:lnTo>
                          <a:pt x="310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cubicBezTo>
                          <a:pt x="248" y="31"/>
                          <a:pt x="248" y="31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cubicBezTo>
                          <a:pt x="186" y="0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31"/>
                        </a:cubicBezTo>
                        <a:cubicBezTo>
                          <a:pt x="93" y="61"/>
                          <a:pt x="62" y="61"/>
                          <a:pt x="62" y="61"/>
                        </a:cubicBezTo>
                        <a:cubicBezTo>
                          <a:pt x="31" y="61"/>
                          <a:pt x="31" y="61"/>
                          <a:pt x="31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0" y="61"/>
                          <a:pt x="0" y="61"/>
                          <a:pt x="0" y="93"/>
                        </a:cubicBezTo>
                        <a:lnTo>
                          <a:pt x="0" y="93"/>
                        </a:lnTo>
                        <a:lnTo>
                          <a:pt x="0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6" name="Freeform 60">
                    <a:extLst>
                      <a:ext uri="{FF2B5EF4-FFF2-40B4-BE49-F238E27FC236}">
                        <a16:creationId xmlns:a16="http://schemas.microsoft.com/office/drawing/2014/main" id="{DB31EC05-3728-44C1-B00D-92AAF822A4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1546225"/>
                    <a:ext cx="157162" cy="88900"/>
                  </a:xfrm>
                  <a:custGeom>
                    <a:gdLst>
                      <a:gd name="T0" fmla="*/ 310 w 435"/>
                      <a:gd name="T1" fmla="*/ 0 h 249"/>
                      <a:gd name="T2" fmla="*/ 248 w 435"/>
                      <a:gd name="T3" fmla="*/ 32 h 249"/>
                      <a:gd name="T4" fmla="*/ 248 w 435"/>
                      <a:gd name="T5" fmla="*/ 32 h 249"/>
                      <a:gd name="T6" fmla="*/ 217 w 435"/>
                      <a:gd name="T7" fmla="*/ 32 h 249"/>
                      <a:gd name="T8" fmla="*/ 185 w 435"/>
                      <a:gd name="T9" fmla="*/ 32 h 249"/>
                      <a:gd name="T10" fmla="*/ 155 w 435"/>
                      <a:gd name="T11" fmla="*/ 32 h 249"/>
                      <a:gd name="T12" fmla="*/ 124 w 435"/>
                      <a:gd name="T13" fmla="*/ 0 h 249"/>
                      <a:gd name="T14" fmla="*/ 93 w 435"/>
                      <a:gd name="T15" fmla="*/ 32 h 249"/>
                      <a:gd name="T16" fmla="*/ 62 w 435"/>
                      <a:gd name="T17" fmla="*/ 63 h 249"/>
                      <a:gd name="T18" fmla="*/ 0 w 435"/>
                      <a:gd name="T19" fmla="*/ 124 h 249"/>
                      <a:gd name="T20" fmla="*/ 62 w 435"/>
                      <a:gd name="T21" fmla="*/ 187 h 249"/>
                      <a:gd name="T22" fmla="*/ 62 w 435"/>
                      <a:gd name="T23" fmla="*/ 187 h 249"/>
                      <a:gd name="T24" fmla="*/ 93 w 435"/>
                      <a:gd name="T25" fmla="*/ 187 h 249"/>
                      <a:gd name="T26" fmla="*/ 93 w 435"/>
                      <a:gd name="T27" fmla="*/ 187 h 249"/>
                      <a:gd name="T28" fmla="*/ 124 w 435"/>
                      <a:gd name="T29" fmla="*/ 187 h 249"/>
                      <a:gd name="T30" fmla="*/ 124 w 435"/>
                      <a:gd name="T31" fmla="*/ 218 h 249"/>
                      <a:gd name="T32" fmla="*/ 124 w 435"/>
                      <a:gd name="T33" fmla="*/ 248 h 249"/>
                      <a:gd name="T34" fmla="*/ 185 w 435"/>
                      <a:gd name="T35" fmla="*/ 248 h 249"/>
                      <a:gd name="T36" fmla="*/ 185 w 435"/>
                      <a:gd name="T37" fmla="*/ 248 h 249"/>
                      <a:gd name="T38" fmla="*/ 217 w 435"/>
                      <a:gd name="T39" fmla="*/ 248 h 249"/>
                      <a:gd name="T40" fmla="*/ 248 w 435"/>
                      <a:gd name="T41" fmla="*/ 248 h 249"/>
                      <a:gd name="T42" fmla="*/ 248 w 435"/>
                      <a:gd name="T43" fmla="*/ 248 h 249"/>
                      <a:gd name="T44" fmla="*/ 279 w 435"/>
                      <a:gd name="T45" fmla="*/ 218 h 249"/>
                      <a:gd name="T46" fmla="*/ 341 w 435"/>
                      <a:gd name="T47" fmla="*/ 218 h 249"/>
                      <a:gd name="T48" fmla="*/ 403 w 435"/>
                      <a:gd name="T49" fmla="*/ 248 h 249"/>
                      <a:gd name="T50" fmla="*/ 434 w 435"/>
                      <a:gd name="T51" fmla="*/ 187 h 249"/>
                      <a:gd name="T52" fmla="*/ 372 w 435"/>
                      <a:gd name="T53" fmla="*/ 156 h 249"/>
                      <a:gd name="T54" fmla="*/ 372 w 435"/>
                      <a:gd name="T55" fmla="*/ 124 h 249"/>
                      <a:gd name="T56" fmla="*/ 372 w 435"/>
                      <a:gd name="T57" fmla="*/ 94 h 249"/>
                      <a:gd name="T58" fmla="*/ 372 w 435"/>
                      <a:gd name="T59" fmla="*/ 63 h 249"/>
                      <a:gd name="T60" fmla="*/ 372 w 435"/>
                      <a:gd name="T61" fmla="*/ 63 h 249"/>
                      <a:gd name="T62" fmla="*/ 310 w 435"/>
                      <a:gd name="T63" fmla="*/ 0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35" h="249">
                        <a:moveTo>
                          <a:pt x="310" y="0"/>
                        </a:moveTo>
                        <a:lnTo>
                          <a:pt x="310" y="0"/>
                        </a:lnTo>
                        <a:cubicBezTo>
                          <a:pt x="310" y="32"/>
                          <a:pt x="279" y="32"/>
                          <a:pt x="279" y="32"/>
                        </a:cubicBezTo>
                        <a:cubicBezTo>
                          <a:pt x="248" y="32"/>
                          <a:pt x="248" y="32"/>
                          <a:pt x="248" y="32"/>
                        </a:cubicBezTo>
                        <a:lnTo>
                          <a:pt x="248" y="32"/>
                        </a:lnTo>
                        <a:lnTo>
                          <a:pt x="248" y="32"/>
                        </a:lnTo>
                        <a:lnTo>
                          <a:pt x="217" y="32"/>
                        </a:lnTo>
                        <a:lnTo>
                          <a:pt x="217" y="32"/>
                        </a:lnTo>
                        <a:cubicBezTo>
                          <a:pt x="217" y="32"/>
                          <a:pt x="217" y="32"/>
                          <a:pt x="185" y="32"/>
                        </a:cubicBezTo>
                        <a:lnTo>
                          <a:pt x="185" y="32"/>
                        </a:lnTo>
                        <a:lnTo>
                          <a:pt x="185" y="32"/>
                        </a:lnTo>
                        <a:cubicBezTo>
                          <a:pt x="155" y="32"/>
                          <a:pt x="155" y="32"/>
                          <a:pt x="155" y="32"/>
                        </a:cubicBezTo>
                        <a:cubicBezTo>
                          <a:pt x="124" y="32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32"/>
                          <a:pt x="93" y="32"/>
                          <a:pt x="93" y="32"/>
                        </a:cubicBezTo>
                        <a:lnTo>
                          <a:pt x="93" y="32"/>
                        </a:lnTo>
                        <a:lnTo>
                          <a:pt x="62" y="63"/>
                        </a:lnTo>
                        <a:lnTo>
                          <a:pt x="62" y="63"/>
                        </a:lnTo>
                        <a:cubicBezTo>
                          <a:pt x="31" y="94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31" y="124"/>
                          <a:pt x="31" y="156"/>
                          <a:pt x="31" y="156"/>
                        </a:cubicBezTo>
                        <a:lnTo>
                          <a:pt x="62" y="187"/>
                        </a:lnTo>
                        <a:lnTo>
                          <a:pt x="62" y="187"/>
                        </a:lnTo>
                        <a:lnTo>
                          <a:pt x="62" y="187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cubicBezTo>
                          <a:pt x="93" y="187"/>
                          <a:pt x="93" y="187"/>
                          <a:pt x="93" y="187"/>
                        </a:cubicBezTo>
                        <a:lnTo>
                          <a:pt x="93" y="187"/>
                        </a:lnTo>
                        <a:lnTo>
                          <a:pt x="93" y="187"/>
                        </a:lnTo>
                        <a:cubicBezTo>
                          <a:pt x="93" y="187"/>
                          <a:pt x="93" y="187"/>
                          <a:pt x="124" y="187"/>
                        </a:cubicBezTo>
                        <a:lnTo>
                          <a:pt x="124" y="187"/>
                        </a:lnTo>
                        <a:lnTo>
                          <a:pt x="124" y="218"/>
                        </a:lnTo>
                        <a:lnTo>
                          <a:pt x="124" y="218"/>
                        </a:lnTo>
                        <a:cubicBezTo>
                          <a:pt x="124" y="218"/>
                          <a:pt x="124" y="218"/>
                          <a:pt x="124" y="248"/>
                        </a:cubicBezTo>
                        <a:lnTo>
                          <a:pt x="124" y="248"/>
                        </a:lnTo>
                        <a:lnTo>
                          <a:pt x="155" y="248"/>
                        </a:lnTo>
                        <a:lnTo>
                          <a:pt x="185" y="248"/>
                        </a:lnTo>
                        <a:lnTo>
                          <a:pt x="185" y="248"/>
                        </a:lnTo>
                        <a:lnTo>
                          <a:pt x="185" y="248"/>
                        </a:lnTo>
                        <a:lnTo>
                          <a:pt x="185" y="248"/>
                        </a:lnTo>
                        <a:lnTo>
                          <a:pt x="217" y="248"/>
                        </a:lnTo>
                        <a:cubicBezTo>
                          <a:pt x="217" y="248"/>
                          <a:pt x="217" y="248"/>
                          <a:pt x="248" y="248"/>
                        </a:cubicBezTo>
                        <a:lnTo>
                          <a:pt x="248" y="248"/>
                        </a:lnTo>
                        <a:lnTo>
                          <a:pt x="248" y="248"/>
                        </a:lnTo>
                        <a:lnTo>
                          <a:pt x="248" y="248"/>
                        </a:lnTo>
                        <a:cubicBezTo>
                          <a:pt x="248" y="248"/>
                          <a:pt x="248" y="248"/>
                          <a:pt x="248" y="218"/>
                        </a:cubicBezTo>
                        <a:cubicBezTo>
                          <a:pt x="279" y="218"/>
                          <a:pt x="279" y="218"/>
                          <a:pt x="279" y="218"/>
                        </a:cubicBezTo>
                        <a:lnTo>
                          <a:pt x="279" y="218"/>
                        </a:lnTo>
                        <a:cubicBezTo>
                          <a:pt x="279" y="218"/>
                          <a:pt x="310" y="218"/>
                          <a:pt x="341" y="218"/>
                        </a:cubicBezTo>
                        <a:cubicBezTo>
                          <a:pt x="372" y="218"/>
                          <a:pt x="372" y="218"/>
                          <a:pt x="403" y="218"/>
                        </a:cubicBezTo>
                        <a:cubicBezTo>
                          <a:pt x="403" y="248"/>
                          <a:pt x="403" y="248"/>
                          <a:pt x="403" y="248"/>
                        </a:cubicBezTo>
                        <a:cubicBezTo>
                          <a:pt x="403" y="218"/>
                          <a:pt x="403" y="218"/>
                          <a:pt x="434" y="218"/>
                        </a:cubicBezTo>
                        <a:cubicBezTo>
                          <a:pt x="434" y="187"/>
                          <a:pt x="434" y="187"/>
                          <a:pt x="434" y="187"/>
                        </a:cubicBezTo>
                        <a:cubicBezTo>
                          <a:pt x="403" y="187"/>
                          <a:pt x="403" y="187"/>
                          <a:pt x="403" y="187"/>
                        </a:cubicBezTo>
                        <a:cubicBezTo>
                          <a:pt x="372" y="187"/>
                          <a:pt x="372" y="187"/>
                          <a:pt x="372" y="156"/>
                        </a:cubicBezTo>
                        <a:lnTo>
                          <a:pt x="372" y="124"/>
                        </a:lnTo>
                        <a:lnTo>
                          <a:pt x="372" y="124"/>
                        </a:lnTo>
                        <a:lnTo>
                          <a:pt x="372" y="94"/>
                        </a:lnTo>
                        <a:lnTo>
                          <a:pt x="372" y="94"/>
                        </a:lnTo>
                        <a:lnTo>
                          <a:pt x="372" y="63"/>
                        </a:lnTo>
                        <a:lnTo>
                          <a:pt x="372" y="63"/>
                        </a:lnTo>
                        <a:lnTo>
                          <a:pt x="372" y="63"/>
                        </a:lnTo>
                        <a:lnTo>
                          <a:pt x="372" y="63"/>
                        </a:lnTo>
                        <a:cubicBezTo>
                          <a:pt x="341" y="63"/>
                          <a:pt x="341" y="63"/>
                          <a:pt x="341" y="32"/>
                        </a:cubicBezTo>
                        <a:cubicBezTo>
                          <a:pt x="341" y="32"/>
                          <a:pt x="341" y="32"/>
                          <a:pt x="3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7" name="Freeform 61">
                    <a:extLst>
                      <a:ext uri="{FF2B5EF4-FFF2-40B4-BE49-F238E27FC236}">
                        <a16:creationId xmlns:a16="http://schemas.microsoft.com/office/drawing/2014/main" id="{774F857B-66BD-4FC9-8196-02055508B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0913" y="1646238"/>
                    <a:ext cx="223837" cy="155575"/>
                  </a:xfrm>
                  <a:custGeom>
                    <a:gdLst>
                      <a:gd name="T0" fmla="*/ 217 w 621"/>
                      <a:gd name="T1" fmla="*/ 403 h 434"/>
                      <a:gd name="T2" fmla="*/ 342 w 621"/>
                      <a:gd name="T3" fmla="*/ 403 h 434"/>
                      <a:gd name="T4" fmla="*/ 342 w 621"/>
                      <a:gd name="T5" fmla="*/ 403 h 434"/>
                      <a:gd name="T6" fmla="*/ 403 w 621"/>
                      <a:gd name="T7" fmla="*/ 372 h 434"/>
                      <a:gd name="T8" fmla="*/ 466 w 621"/>
                      <a:gd name="T9" fmla="*/ 309 h 434"/>
                      <a:gd name="T10" fmla="*/ 466 w 621"/>
                      <a:gd name="T11" fmla="*/ 216 h 434"/>
                      <a:gd name="T12" fmla="*/ 558 w 621"/>
                      <a:gd name="T13" fmla="*/ 124 h 434"/>
                      <a:gd name="T14" fmla="*/ 620 w 621"/>
                      <a:gd name="T15" fmla="*/ 92 h 434"/>
                      <a:gd name="T16" fmla="*/ 590 w 621"/>
                      <a:gd name="T17" fmla="*/ 92 h 434"/>
                      <a:gd name="T18" fmla="*/ 590 w 621"/>
                      <a:gd name="T19" fmla="*/ 92 h 434"/>
                      <a:gd name="T20" fmla="*/ 558 w 621"/>
                      <a:gd name="T21" fmla="*/ 61 h 434"/>
                      <a:gd name="T22" fmla="*/ 466 w 621"/>
                      <a:gd name="T23" fmla="*/ 61 h 434"/>
                      <a:gd name="T24" fmla="*/ 434 w 621"/>
                      <a:gd name="T25" fmla="*/ 61 h 434"/>
                      <a:gd name="T26" fmla="*/ 403 w 621"/>
                      <a:gd name="T27" fmla="*/ 61 h 434"/>
                      <a:gd name="T28" fmla="*/ 403 w 621"/>
                      <a:gd name="T29" fmla="*/ 31 h 434"/>
                      <a:gd name="T30" fmla="*/ 342 w 621"/>
                      <a:gd name="T31" fmla="*/ 31 h 434"/>
                      <a:gd name="T32" fmla="*/ 279 w 621"/>
                      <a:gd name="T33" fmla="*/ 31 h 434"/>
                      <a:gd name="T34" fmla="*/ 248 w 621"/>
                      <a:gd name="T35" fmla="*/ 31 h 434"/>
                      <a:gd name="T36" fmla="*/ 186 w 621"/>
                      <a:gd name="T37" fmla="*/ 31 h 434"/>
                      <a:gd name="T38" fmla="*/ 186 w 621"/>
                      <a:gd name="T39" fmla="*/ 0 h 434"/>
                      <a:gd name="T40" fmla="*/ 94 w 621"/>
                      <a:gd name="T41" fmla="*/ 31 h 434"/>
                      <a:gd name="T42" fmla="*/ 31 w 621"/>
                      <a:gd name="T43" fmla="*/ 0 h 434"/>
                      <a:gd name="T44" fmla="*/ 0 w 621"/>
                      <a:gd name="T45" fmla="*/ 31 h 434"/>
                      <a:gd name="T46" fmla="*/ 31 w 621"/>
                      <a:gd name="T47" fmla="*/ 61 h 434"/>
                      <a:gd name="T48" fmla="*/ 31 w 621"/>
                      <a:gd name="T49" fmla="*/ 61 h 434"/>
                      <a:gd name="T50" fmla="*/ 62 w 621"/>
                      <a:gd name="T51" fmla="*/ 61 h 434"/>
                      <a:gd name="T52" fmla="*/ 94 w 621"/>
                      <a:gd name="T53" fmla="*/ 61 h 434"/>
                      <a:gd name="T54" fmla="*/ 124 w 621"/>
                      <a:gd name="T55" fmla="*/ 61 h 434"/>
                      <a:gd name="T56" fmla="*/ 124 w 621"/>
                      <a:gd name="T57" fmla="*/ 61 h 434"/>
                      <a:gd name="T58" fmla="*/ 124 w 621"/>
                      <a:gd name="T59" fmla="*/ 92 h 434"/>
                      <a:gd name="T60" fmla="*/ 155 w 621"/>
                      <a:gd name="T61" fmla="*/ 124 h 434"/>
                      <a:gd name="T62" fmla="*/ 124 w 621"/>
                      <a:gd name="T63" fmla="*/ 155 h 434"/>
                      <a:gd name="T64" fmla="*/ 124 w 621"/>
                      <a:gd name="T65" fmla="*/ 155 h 434"/>
                      <a:gd name="T66" fmla="*/ 124 w 621"/>
                      <a:gd name="T67" fmla="*/ 185 h 434"/>
                      <a:gd name="T68" fmla="*/ 124 w 621"/>
                      <a:gd name="T69" fmla="*/ 248 h 434"/>
                      <a:gd name="T70" fmla="*/ 124 w 621"/>
                      <a:gd name="T71" fmla="*/ 279 h 434"/>
                      <a:gd name="T72" fmla="*/ 94 w 621"/>
                      <a:gd name="T73" fmla="*/ 309 h 434"/>
                      <a:gd name="T74" fmla="*/ 124 w 621"/>
                      <a:gd name="T75" fmla="*/ 340 h 434"/>
                      <a:gd name="T76" fmla="*/ 94 w 621"/>
                      <a:gd name="T77" fmla="*/ 372 h 434"/>
                      <a:gd name="T78" fmla="*/ 186 w 621"/>
                      <a:gd name="T79" fmla="*/ 433 h 434"/>
                      <a:gd name="T80" fmla="*/ 217 w 621"/>
                      <a:gd name="T81" fmla="*/ 403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21" h="433">
                        <a:moveTo>
                          <a:pt x="217" y="403"/>
                        </a:moveTo>
                        <a:lnTo>
                          <a:pt x="217" y="403"/>
                        </a:lnTo>
                        <a:cubicBezTo>
                          <a:pt x="248" y="403"/>
                          <a:pt x="248" y="403"/>
                          <a:pt x="279" y="403"/>
                        </a:cubicBezTo>
                        <a:cubicBezTo>
                          <a:pt x="310" y="403"/>
                          <a:pt x="310" y="403"/>
                          <a:pt x="342" y="403"/>
                        </a:cubicBezTo>
                        <a:lnTo>
                          <a:pt x="342" y="403"/>
                        </a:lnTo>
                        <a:lnTo>
                          <a:pt x="342" y="403"/>
                        </a:lnTo>
                        <a:cubicBezTo>
                          <a:pt x="372" y="372"/>
                          <a:pt x="403" y="372"/>
                          <a:pt x="403" y="372"/>
                        </a:cubicBezTo>
                        <a:lnTo>
                          <a:pt x="403" y="372"/>
                        </a:lnTo>
                        <a:cubicBezTo>
                          <a:pt x="434" y="340"/>
                          <a:pt x="434" y="340"/>
                          <a:pt x="434" y="309"/>
                        </a:cubicBezTo>
                        <a:cubicBezTo>
                          <a:pt x="466" y="309"/>
                          <a:pt x="466" y="309"/>
                          <a:pt x="466" y="309"/>
                        </a:cubicBezTo>
                        <a:lnTo>
                          <a:pt x="466" y="279"/>
                        </a:lnTo>
                        <a:cubicBezTo>
                          <a:pt x="434" y="248"/>
                          <a:pt x="434" y="216"/>
                          <a:pt x="466" y="216"/>
                        </a:cubicBezTo>
                        <a:cubicBezTo>
                          <a:pt x="496" y="185"/>
                          <a:pt x="496" y="155"/>
                          <a:pt x="496" y="155"/>
                        </a:cubicBezTo>
                        <a:cubicBezTo>
                          <a:pt x="527" y="124"/>
                          <a:pt x="558" y="124"/>
                          <a:pt x="558" y="124"/>
                        </a:cubicBezTo>
                        <a:cubicBezTo>
                          <a:pt x="590" y="124"/>
                          <a:pt x="590" y="124"/>
                          <a:pt x="590" y="124"/>
                        </a:cubicBezTo>
                        <a:cubicBezTo>
                          <a:pt x="620" y="92"/>
                          <a:pt x="620" y="92"/>
                          <a:pt x="620" y="92"/>
                        </a:cubicBezTo>
                        <a:lnTo>
                          <a:pt x="620" y="92"/>
                        </a:lnTo>
                        <a:cubicBezTo>
                          <a:pt x="590" y="92"/>
                          <a:pt x="590" y="92"/>
                          <a:pt x="590" y="92"/>
                        </a:cubicBezTo>
                        <a:lnTo>
                          <a:pt x="590" y="92"/>
                        </a:lnTo>
                        <a:lnTo>
                          <a:pt x="590" y="92"/>
                        </a:lnTo>
                        <a:cubicBezTo>
                          <a:pt x="558" y="92"/>
                          <a:pt x="558" y="92"/>
                          <a:pt x="558" y="61"/>
                        </a:cubicBezTo>
                        <a:lnTo>
                          <a:pt x="558" y="61"/>
                        </a:lnTo>
                        <a:cubicBezTo>
                          <a:pt x="527" y="92"/>
                          <a:pt x="527" y="92"/>
                          <a:pt x="496" y="92"/>
                        </a:cubicBezTo>
                        <a:cubicBezTo>
                          <a:pt x="496" y="92"/>
                          <a:pt x="466" y="92"/>
                          <a:pt x="466" y="61"/>
                        </a:cubicBezTo>
                        <a:cubicBezTo>
                          <a:pt x="466" y="61"/>
                          <a:pt x="466" y="61"/>
                          <a:pt x="434" y="61"/>
                        </a:cubicBezTo>
                        <a:lnTo>
                          <a:pt x="434" y="61"/>
                        </a:lnTo>
                        <a:lnTo>
                          <a:pt x="434" y="61"/>
                        </a:lnTo>
                        <a:lnTo>
                          <a:pt x="403" y="61"/>
                        </a:lnTo>
                        <a:lnTo>
                          <a:pt x="403" y="61"/>
                        </a:lnTo>
                        <a:cubicBezTo>
                          <a:pt x="403" y="31"/>
                          <a:pt x="403" y="31"/>
                          <a:pt x="403" y="31"/>
                        </a:cubicBezTo>
                        <a:lnTo>
                          <a:pt x="372" y="31"/>
                        </a:lnTo>
                        <a:cubicBezTo>
                          <a:pt x="372" y="31"/>
                          <a:pt x="372" y="31"/>
                          <a:pt x="342" y="31"/>
                        </a:cubicBezTo>
                        <a:lnTo>
                          <a:pt x="342" y="31"/>
                        </a:lnTo>
                        <a:cubicBezTo>
                          <a:pt x="310" y="31"/>
                          <a:pt x="310" y="31"/>
                          <a:pt x="279" y="31"/>
                        </a:cubicBezTo>
                        <a:lnTo>
                          <a:pt x="279" y="31"/>
                        </a:lnTo>
                        <a:lnTo>
                          <a:pt x="248" y="31"/>
                        </a:lnTo>
                        <a:cubicBezTo>
                          <a:pt x="248" y="31"/>
                          <a:pt x="248" y="31"/>
                          <a:pt x="217" y="31"/>
                        </a:cubicBez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4" y="31"/>
                        </a:cubicBezTo>
                        <a:cubicBezTo>
                          <a:pt x="94" y="31"/>
                          <a:pt x="6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31"/>
                          <a:pt x="0" y="61"/>
                          <a:pt x="31" y="61"/>
                        </a:cubicBezTo>
                        <a:lnTo>
                          <a:pt x="31" y="61"/>
                        </a:lnTo>
                        <a:lnTo>
                          <a:pt x="31" y="61"/>
                        </a:lnTo>
                        <a:cubicBezTo>
                          <a:pt x="62" y="61"/>
                          <a:pt x="62" y="92"/>
                          <a:pt x="62" y="92"/>
                        </a:cubicBezTo>
                        <a:lnTo>
                          <a:pt x="62" y="61"/>
                        </a:lnTo>
                        <a:cubicBezTo>
                          <a:pt x="94" y="61"/>
                          <a:pt x="94" y="61"/>
                          <a:pt x="94" y="61"/>
                        </a:cubicBezTo>
                        <a:lnTo>
                          <a:pt x="94" y="61"/>
                        </a:lnTo>
                        <a:lnTo>
                          <a:pt x="94" y="61"/>
                        </a:lnTo>
                        <a:cubicBezTo>
                          <a:pt x="124" y="61"/>
                          <a:pt x="124" y="61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124" y="92"/>
                          <a:pt x="124" y="92"/>
                          <a:pt x="124" y="92"/>
                        </a:cubicBezTo>
                        <a:lnTo>
                          <a:pt x="124" y="92"/>
                        </a:lnTo>
                        <a:cubicBezTo>
                          <a:pt x="155" y="92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55"/>
                          <a:pt x="155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85"/>
                        </a:lnTo>
                        <a:cubicBezTo>
                          <a:pt x="124" y="185"/>
                          <a:pt x="124" y="216"/>
                          <a:pt x="124" y="248"/>
                        </a:cubicBezTo>
                        <a:lnTo>
                          <a:pt x="124" y="248"/>
                        </a:lnTo>
                        <a:cubicBezTo>
                          <a:pt x="124" y="248"/>
                          <a:pt x="124" y="248"/>
                          <a:pt x="94" y="248"/>
                        </a:cubicBezTo>
                        <a:cubicBezTo>
                          <a:pt x="124" y="279"/>
                          <a:pt x="124" y="279"/>
                          <a:pt x="124" y="279"/>
                        </a:cubicBezTo>
                        <a:lnTo>
                          <a:pt x="124" y="309"/>
                        </a:lnTo>
                        <a:cubicBezTo>
                          <a:pt x="94" y="309"/>
                          <a:pt x="94" y="309"/>
                          <a:pt x="94" y="309"/>
                        </a:cubicBezTo>
                        <a:cubicBezTo>
                          <a:pt x="124" y="309"/>
                          <a:pt x="124" y="340"/>
                          <a:pt x="124" y="340"/>
                        </a:cubicBezTo>
                        <a:lnTo>
                          <a:pt x="124" y="340"/>
                        </a:lnTo>
                        <a:cubicBezTo>
                          <a:pt x="124" y="340"/>
                          <a:pt x="124" y="340"/>
                          <a:pt x="94" y="372"/>
                        </a:cubicBezTo>
                        <a:lnTo>
                          <a:pt x="94" y="372"/>
                        </a:lnTo>
                        <a:cubicBezTo>
                          <a:pt x="124" y="403"/>
                          <a:pt x="124" y="403"/>
                          <a:pt x="155" y="433"/>
                        </a:cubicBezTo>
                        <a:lnTo>
                          <a:pt x="186" y="433"/>
                        </a:lnTo>
                        <a:lnTo>
                          <a:pt x="186" y="433"/>
                        </a:lnTo>
                        <a:cubicBezTo>
                          <a:pt x="186" y="433"/>
                          <a:pt x="186" y="433"/>
                          <a:pt x="217" y="40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8" name="Freeform 62">
                    <a:extLst>
                      <a:ext uri="{FF2B5EF4-FFF2-40B4-BE49-F238E27FC236}">
                        <a16:creationId xmlns:a16="http://schemas.microsoft.com/office/drawing/2014/main" id="{8CEE05EA-E14E-4A81-8070-D9E7F0C6E8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9763" y="1801813"/>
                    <a:ext cx="168275" cy="168275"/>
                  </a:xfrm>
                  <a:custGeom>
                    <a:gdLst>
                      <a:gd name="T0" fmla="*/ 310 w 466"/>
                      <a:gd name="T1" fmla="*/ 63 h 467"/>
                      <a:gd name="T2" fmla="*/ 310 w 466"/>
                      <a:gd name="T3" fmla="*/ 63 h 467"/>
                      <a:gd name="T4" fmla="*/ 310 w 466"/>
                      <a:gd name="T5" fmla="*/ 63 h 467"/>
                      <a:gd name="T6" fmla="*/ 279 w 466"/>
                      <a:gd name="T7" fmla="*/ 0 h 467"/>
                      <a:gd name="T8" fmla="*/ 279 w 466"/>
                      <a:gd name="T9" fmla="*/ 0 h 467"/>
                      <a:gd name="T10" fmla="*/ 217 w 466"/>
                      <a:gd name="T11" fmla="*/ 0 h 467"/>
                      <a:gd name="T12" fmla="*/ 186 w 466"/>
                      <a:gd name="T13" fmla="*/ 0 h 467"/>
                      <a:gd name="T14" fmla="*/ 155 w 466"/>
                      <a:gd name="T15" fmla="*/ 31 h 467"/>
                      <a:gd name="T16" fmla="*/ 123 w 466"/>
                      <a:gd name="T17" fmla="*/ 63 h 467"/>
                      <a:gd name="T18" fmla="*/ 123 w 466"/>
                      <a:gd name="T19" fmla="*/ 63 h 467"/>
                      <a:gd name="T20" fmla="*/ 123 w 466"/>
                      <a:gd name="T21" fmla="*/ 124 h 467"/>
                      <a:gd name="T22" fmla="*/ 0 w 466"/>
                      <a:gd name="T23" fmla="*/ 218 h 467"/>
                      <a:gd name="T24" fmla="*/ 0 w 466"/>
                      <a:gd name="T25" fmla="*/ 248 h 467"/>
                      <a:gd name="T26" fmla="*/ 0 w 466"/>
                      <a:gd name="T27" fmla="*/ 279 h 467"/>
                      <a:gd name="T28" fmla="*/ 0 w 466"/>
                      <a:gd name="T29" fmla="*/ 279 h 467"/>
                      <a:gd name="T30" fmla="*/ 30 w 466"/>
                      <a:gd name="T31" fmla="*/ 279 h 467"/>
                      <a:gd name="T32" fmla="*/ 62 w 466"/>
                      <a:gd name="T33" fmla="*/ 311 h 467"/>
                      <a:gd name="T34" fmla="*/ 93 w 466"/>
                      <a:gd name="T35" fmla="*/ 311 h 467"/>
                      <a:gd name="T36" fmla="*/ 123 w 466"/>
                      <a:gd name="T37" fmla="*/ 311 h 467"/>
                      <a:gd name="T38" fmla="*/ 186 w 466"/>
                      <a:gd name="T39" fmla="*/ 342 h 467"/>
                      <a:gd name="T40" fmla="*/ 247 w 466"/>
                      <a:gd name="T41" fmla="*/ 403 h 467"/>
                      <a:gd name="T42" fmla="*/ 371 w 466"/>
                      <a:gd name="T43" fmla="*/ 466 h 467"/>
                      <a:gd name="T44" fmla="*/ 403 w 466"/>
                      <a:gd name="T45" fmla="*/ 435 h 467"/>
                      <a:gd name="T46" fmla="*/ 403 w 466"/>
                      <a:gd name="T47" fmla="*/ 435 h 467"/>
                      <a:gd name="T48" fmla="*/ 465 w 466"/>
                      <a:gd name="T49" fmla="*/ 403 h 467"/>
                      <a:gd name="T50" fmla="*/ 434 w 466"/>
                      <a:gd name="T51" fmla="*/ 372 h 467"/>
                      <a:gd name="T52" fmla="*/ 434 w 466"/>
                      <a:gd name="T53" fmla="*/ 372 h 467"/>
                      <a:gd name="T54" fmla="*/ 434 w 466"/>
                      <a:gd name="T55" fmla="*/ 342 h 467"/>
                      <a:gd name="T56" fmla="*/ 434 w 466"/>
                      <a:gd name="T57" fmla="*/ 311 h 467"/>
                      <a:gd name="T58" fmla="*/ 371 w 466"/>
                      <a:gd name="T59" fmla="*/ 279 h 467"/>
                      <a:gd name="T60" fmla="*/ 371 w 466"/>
                      <a:gd name="T61" fmla="*/ 279 h 467"/>
                      <a:gd name="T62" fmla="*/ 341 w 466"/>
                      <a:gd name="T63" fmla="*/ 218 h 467"/>
                      <a:gd name="T64" fmla="*/ 310 w 466"/>
                      <a:gd name="T65" fmla="*/ 218 h 467"/>
                      <a:gd name="T66" fmla="*/ 310 w 466"/>
                      <a:gd name="T67" fmla="*/ 187 h 467"/>
                      <a:gd name="T68" fmla="*/ 310 w 466"/>
                      <a:gd name="T69" fmla="*/ 155 h 467"/>
                      <a:gd name="T70" fmla="*/ 310 w 466"/>
                      <a:gd name="T71" fmla="*/ 155 h 467"/>
                      <a:gd name="T72" fmla="*/ 310 w 466"/>
                      <a:gd name="T73" fmla="*/ 124 h 467"/>
                      <a:gd name="T74" fmla="*/ 341 w 466"/>
                      <a:gd name="T75" fmla="*/ 94 h 467"/>
                      <a:gd name="T76" fmla="*/ 310 w 466"/>
                      <a:gd name="T77" fmla="*/ 63 h 4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66" h="467">
                        <a:moveTo>
                          <a:pt x="310" y="63"/>
                        </a:move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310" y="63"/>
                        </a:lnTo>
                        <a:lnTo>
                          <a:pt x="279" y="31"/>
                        </a:lnTo>
                        <a:lnTo>
                          <a:pt x="279" y="0"/>
                        </a:ln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47" y="0"/>
                          <a:pt x="247" y="0"/>
                          <a:pt x="24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31"/>
                          <a:pt x="155" y="31"/>
                        </a:cubicBezTo>
                        <a:lnTo>
                          <a:pt x="123" y="31"/>
                        </a:lnTo>
                        <a:cubicBezTo>
                          <a:pt x="123" y="31"/>
                          <a:pt x="123" y="31"/>
                          <a:pt x="123" y="63"/>
                        </a:cubicBezTo>
                        <a:lnTo>
                          <a:pt x="123" y="63"/>
                        </a:lnTo>
                        <a:lnTo>
                          <a:pt x="123" y="63"/>
                        </a:lnTo>
                        <a:cubicBezTo>
                          <a:pt x="123" y="63"/>
                          <a:pt x="123" y="63"/>
                          <a:pt x="123" y="94"/>
                        </a:cubicBezTo>
                        <a:lnTo>
                          <a:pt x="123" y="124"/>
                        </a:lnTo>
                        <a:cubicBezTo>
                          <a:pt x="93" y="187"/>
                          <a:pt x="62" y="187"/>
                          <a:pt x="62" y="187"/>
                        </a:cubicBezTo>
                        <a:cubicBezTo>
                          <a:pt x="62" y="187"/>
                          <a:pt x="30" y="218"/>
                          <a:pt x="0" y="218"/>
                        </a:cubicBezTo>
                        <a:cubicBezTo>
                          <a:pt x="0" y="248"/>
                          <a:pt x="0" y="248"/>
                          <a:pt x="0" y="248"/>
                        </a:cubicBez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lnTo>
                          <a:pt x="0" y="279"/>
                        </a:lnTo>
                        <a:cubicBezTo>
                          <a:pt x="30" y="279"/>
                          <a:pt x="30" y="279"/>
                          <a:pt x="30" y="279"/>
                        </a:cubicBezTo>
                        <a:cubicBezTo>
                          <a:pt x="30" y="279"/>
                          <a:pt x="62" y="279"/>
                          <a:pt x="62" y="311"/>
                        </a:cubicBezTo>
                        <a:lnTo>
                          <a:pt x="62" y="311"/>
                        </a:lnTo>
                        <a:cubicBezTo>
                          <a:pt x="93" y="311"/>
                          <a:pt x="93" y="311"/>
                          <a:pt x="93" y="311"/>
                        </a:cubicBezTo>
                        <a:lnTo>
                          <a:pt x="93" y="311"/>
                        </a:lnTo>
                        <a:lnTo>
                          <a:pt x="123" y="311"/>
                        </a:lnTo>
                        <a:lnTo>
                          <a:pt x="123" y="311"/>
                        </a:lnTo>
                        <a:cubicBezTo>
                          <a:pt x="123" y="311"/>
                          <a:pt x="123" y="311"/>
                          <a:pt x="155" y="342"/>
                        </a:cubicBezTo>
                        <a:lnTo>
                          <a:pt x="186" y="342"/>
                        </a:lnTo>
                        <a:cubicBezTo>
                          <a:pt x="186" y="372"/>
                          <a:pt x="217" y="403"/>
                          <a:pt x="247" y="403"/>
                        </a:cubicBezTo>
                        <a:lnTo>
                          <a:pt x="247" y="403"/>
                        </a:lnTo>
                        <a:cubicBezTo>
                          <a:pt x="279" y="435"/>
                          <a:pt x="279" y="466"/>
                          <a:pt x="279" y="466"/>
                        </a:cubicBezTo>
                        <a:cubicBezTo>
                          <a:pt x="310" y="466"/>
                          <a:pt x="341" y="466"/>
                          <a:pt x="371" y="466"/>
                        </a:cubicBezTo>
                        <a:lnTo>
                          <a:pt x="371" y="466"/>
                        </a:lnTo>
                        <a:cubicBezTo>
                          <a:pt x="371" y="466"/>
                          <a:pt x="371" y="466"/>
                          <a:pt x="403" y="435"/>
                        </a:cubicBezTo>
                        <a:cubicBezTo>
                          <a:pt x="403" y="403"/>
                          <a:pt x="403" y="403"/>
                          <a:pt x="403" y="403"/>
                        </a:cubicBezTo>
                        <a:cubicBezTo>
                          <a:pt x="403" y="435"/>
                          <a:pt x="403" y="435"/>
                          <a:pt x="403" y="435"/>
                        </a:cubicBezTo>
                        <a:lnTo>
                          <a:pt x="403" y="403"/>
                        </a:lnTo>
                        <a:cubicBezTo>
                          <a:pt x="434" y="403"/>
                          <a:pt x="434" y="403"/>
                          <a:pt x="465" y="403"/>
                        </a:cubicBezTo>
                        <a:lnTo>
                          <a:pt x="465" y="403"/>
                        </a:lnTo>
                        <a:cubicBezTo>
                          <a:pt x="434" y="403"/>
                          <a:pt x="434" y="403"/>
                          <a:pt x="434" y="372"/>
                        </a:cubicBezTo>
                        <a:lnTo>
                          <a:pt x="434" y="372"/>
                        </a:lnTo>
                        <a:lnTo>
                          <a:pt x="434" y="372"/>
                        </a:lnTo>
                        <a:cubicBezTo>
                          <a:pt x="434" y="342"/>
                          <a:pt x="434" y="342"/>
                          <a:pt x="434" y="342"/>
                        </a:cubicBezTo>
                        <a:lnTo>
                          <a:pt x="434" y="342"/>
                        </a:lnTo>
                        <a:lnTo>
                          <a:pt x="434" y="342"/>
                        </a:lnTo>
                        <a:cubicBezTo>
                          <a:pt x="434" y="311"/>
                          <a:pt x="434" y="311"/>
                          <a:pt x="434" y="311"/>
                        </a:cubicBezTo>
                        <a:lnTo>
                          <a:pt x="434" y="311"/>
                        </a:lnTo>
                        <a:cubicBezTo>
                          <a:pt x="403" y="279"/>
                          <a:pt x="403" y="279"/>
                          <a:pt x="371" y="279"/>
                        </a:cubicBezTo>
                        <a:lnTo>
                          <a:pt x="371" y="279"/>
                        </a:lnTo>
                        <a:lnTo>
                          <a:pt x="371" y="279"/>
                        </a:lnTo>
                        <a:cubicBezTo>
                          <a:pt x="310" y="248"/>
                          <a:pt x="310" y="248"/>
                          <a:pt x="310" y="248"/>
                        </a:cubicBezTo>
                        <a:cubicBezTo>
                          <a:pt x="341" y="218"/>
                          <a:pt x="341" y="218"/>
                          <a:pt x="341" y="218"/>
                        </a:cubicBezTo>
                        <a:cubicBezTo>
                          <a:pt x="341" y="218"/>
                          <a:pt x="341" y="218"/>
                          <a:pt x="310" y="218"/>
                        </a:cubicBezTo>
                        <a:lnTo>
                          <a:pt x="310" y="218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cubicBezTo>
                          <a:pt x="310" y="187"/>
                          <a:pt x="310" y="187"/>
                          <a:pt x="310" y="155"/>
                        </a:cubicBezTo>
                        <a:lnTo>
                          <a:pt x="310" y="155"/>
                        </a:lnTo>
                        <a:lnTo>
                          <a:pt x="310" y="155"/>
                        </a:lnTo>
                        <a:cubicBezTo>
                          <a:pt x="310" y="155"/>
                          <a:pt x="310" y="155"/>
                          <a:pt x="310" y="124"/>
                        </a:cubicBezTo>
                        <a:lnTo>
                          <a:pt x="310" y="124"/>
                        </a:lnTo>
                        <a:cubicBezTo>
                          <a:pt x="341" y="124"/>
                          <a:pt x="341" y="94"/>
                          <a:pt x="341" y="94"/>
                        </a:cubicBezTo>
                        <a:lnTo>
                          <a:pt x="341" y="94"/>
                        </a:lnTo>
                        <a:lnTo>
                          <a:pt x="341" y="94"/>
                        </a:lnTo>
                        <a:cubicBezTo>
                          <a:pt x="341" y="94"/>
                          <a:pt x="310" y="94"/>
                          <a:pt x="310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99" name="Freeform 63">
                    <a:extLst>
                      <a:ext uri="{FF2B5EF4-FFF2-40B4-BE49-F238E27FC236}">
                        <a16:creationId xmlns:a16="http://schemas.microsoft.com/office/drawing/2014/main" id="{D16A21E4-274D-49AC-8664-06E186B1D1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9800" y="1690688"/>
                    <a:ext cx="44450" cy="100012"/>
                  </a:xfrm>
                  <a:custGeom>
                    <a:gdLst>
                      <a:gd name="T0" fmla="*/ 92 w 125"/>
                      <a:gd name="T1" fmla="*/ 155 h 280"/>
                      <a:gd name="T2" fmla="*/ 92 w 125"/>
                      <a:gd name="T3" fmla="*/ 155 h 280"/>
                      <a:gd name="T4" fmla="*/ 61 w 125"/>
                      <a:gd name="T5" fmla="*/ 124 h 280"/>
                      <a:gd name="T6" fmla="*/ 92 w 125"/>
                      <a:gd name="T7" fmla="*/ 124 h 280"/>
                      <a:gd name="T8" fmla="*/ 92 w 125"/>
                      <a:gd name="T9" fmla="*/ 124 h 280"/>
                      <a:gd name="T10" fmla="*/ 92 w 125"/>
                      <a:gd name="T11" fmla="*/ 92 h 280"/>
                      <a:gd name="T12" fmla="*/ 92 w 125"/>
                      <a:gd name="T13" fmla="*/ 61 h 280"/>
                      <a:gd name="T14" fmla="*/ 124 w 125"/>
                      <a:gd name="T15" fmla="*/ 0 h 280"/>
                      <a:gd name="T16" fmla="*/ 124 w 125"/>
                      <a:gd name="T17" fmla="*/ 0 h 280"/>
                      <a:gd name="T18" fmla="*/ 92 w 125"/>
                      <a:gd name="T19" fmla="*/ 0 h 280"/>
                      <a:gd name="T20" fmla="*/ 92 w 125"/>
                      <a:gd name="T21" fmla="*/ 0 h 280"/>
                      <a:gd name="T22" fmla="*/ 61 w 125"/>
                      <a:gd name="T23" fmla="*/ 0 h 280"/>
                      <a:gd name="T24" fmla="*/ 61 w 125"/>
                      <a:gd name="T25" fmla="*/ 0 h 280"/>
                      <a:gd name="T26" fmla="*/ 61 w 125"/>
                      <a:gd name="T27" fmla="*/ 0 h 280"/>
                      <a:gd name="T28" fmla="*/ 61 w 125"/>
                      <a:gd name="T29" fmla="*/ 0 h 280"/>
                      <a:gd name="T30" fmla="*/ 61 w 125"/>
                      <a:gd name="T31" fmla="*/ 31 h 280"/>
                      <a:gd name="T32" fmla="*/ 61 w 125"/>
                      <a:gd name="T33" fmla="*/ 92 h 280"/>
                      <a:gd name="T34" fmla="*/ 30 w 125"/>
                      <a:gd name="T35" fmla="*/ 155 h 280"/>
                      <a:gd name="T36" fmla="*/ 0 w 125"/>
                      <a:gd name="T37" fmla="*/ 155 h 280"/>
                      <a:gd name="T38" fmla="*/ 30 w 125"/>
                      <a:gd name="T39" fmla="*/ 155 h 280"/>
                      <a:gd name="T40" fmla="*/ 30 w 125"/>
                      <a:gd name="T41" fmla="*/ 185 h 280"/>
                      <a:gd name="T42" fmla="*/ 61 w 125"/>
                      <a:gd name="T43" fmla="*/ 216 h 280"/>
                      <a:gd name="T44" fmla="*/ 61 w 125"/>
                      <a:gd name="T45" fmla="*/ 248 h 280"/>
                      <a:gd name="T46" fmla="*/ 61 w 125"/>
                      <a:gd name="T47" fmla="*/ 248 h 280"/>
                      <a:gd name="T48" fmla="*/ 61 w 125"/>
                      <a:gd name="T49" fmla="*/ 279 h 280"/>
                      <a:gd name="T50" fmla="*/ 61 w 125"/>
                      <a:gd name="T51" fmla="*/ 248 h 280"/>
                      <a:gd name="T52" fmla="*/ 61 w 125"/>
                      <a:gd name="T53" fmla="*/ 248 h 280"/>
                      <a:gd name="T54" fmla="*/ 61 w 125"/>
                      <a:gd name="T55" fmla="*/ 248 h 280"/>
                      <a:gd name="T56" fmla="*/ 92 w 125"/>
                      <a:gd name="T57" fmla="*/ 248 h 280"/>
                      <a:gd name="T58" fmla="*/ 92 w 125"/>
                      <a:gd name="T59" fmla="*/ 248 h 280"/>
                      <a:gd name="T60" fmla="*/ 92 w 125"/>
                      <a:gd name="T61" fmla="*/ 216 h 280"/>
                      <a:gd name="T62" fmla="*/ 92 w 125"/>
                      <a:gd name="T63" fmla="*/ 216 h 280"/>
                      <a:gd name="T64" fmla="*/ 92 w 125"/>
                      <a:gd name="T65" fmla="*/ 216 h 280"/>
                      <a:gd name="T66" fmla="*/ 92 w 125"/>
                      <a:gd name="T67" fmla="*/ 185 h 280"/>
                      <a:gd name="T68" fmla="*/ 92 w 125"/>
                      <a:gd name="T69" fmla="*/ 185 h 280"/>
                      <a:gd name="T70" fmla="*/ 92 w 125"/>
                      <a:gd name="T71" fmla="*/ 155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25" h="280">
                        <a:moveTo>
                          <a:pt x="92" y="155"/>
                        </a:moveTo>
                        <a:lnTo>
                          <a:pt x="92" y="155"/>
                        </a:lnTo>
                        <a:cubicBezTo>
                          <a:pt x="92" y="155"/>
                          <a:pt x="61" y="155"/>
                          <a:pt x="61" y="124"/>
                        </a:cubicBezTo>
                        <a:lnTo>
                          <a:pt x="92" y="124"/>
                        </a:lnTo>
                        <a:lnTo>
                          <a:pt x="92" y="124"/>
                        </a:lnTo>
                        <a:cubicBezTo>
                          <a:pt x="92" y="92"/>
                          <a:pt x="92" y="92"/>
                          <a:pt x="92" y="92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2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2" y="0"/>
                          <a:pt x="92" y="0"/>
                          <a:pt x="92" y="0"/>
                        </a:cubicBezTo>
                        <a:lnTo>
                          <a:pt x="92" y="0"/>
                        </a:lnTo>
                        <a:cubicBezTo>
                          <a:pt x="61" y="0"/>
                          <a:pt x="61" y="0"/>
                          <a:pt x="61" y="0"/>
                        </a:cubicBez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ubicBezTo>
                          <a:pt x="61" y="0"/>
                          <a:pt x="61" y="0"/>
                          <a:pt x="61" y="31"/>
                        </a:cubicBezTo>
                        <a:cubicBezTo>
                          <a:pt x="61" y="31"/>
                          <a:pt x="61" y="61"/>
                          <a:pt x="61" y="92"/>
                        </a:cubicBezTo>
                        <a:cubicBezTo>
                          <a:pt x="30" y="124"/>
                          <a:pt x="30" y="124"/>
                          <a:pt x="30" y="155"/>
                        </a:cubicBezTo>
                        <a:lnTo>
                          <a:pt x="0" y="155"/>
                        </a:lnTo>
                        <a:cubicBezTo>
                          <a:pt x="0" y="155"/>
                          <a:pt x="0" y="155"/>
                          <a:pt x="30" y="155"/>
                        </a:cubicBezTo>
                        <a:lnTo>
                          <a:pt x="30" y="185"/>
                        </a:lnTo>
                        <a:cubicBezTo>
                          <a:pt x="30" y="185"/>
                          <a:pt x="61" y="185"/>
                          <a:pt x="61" y="216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lnTo>
                          <a:pt x="61" y="248"/>
                        </a:lnTo>
                        <a:cubicBezTo>
                          <a:pt x="61" y="248"/>
                          <a:pt x="61" y="248"/>
                          <a:pt x="61" y="279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lnTo>
                          <a:pt x="61" y="248"/>
                        </a:lnTo>
                        <a:lnTo>
                          <a:pt x="61" y="248"/>
                        </a:lnTo>
                        <a:cubicBezTo>
                          <a:pt x="61" y="248"/>
                          <a:pt x="61" y="248"/>
                          <a:pt x="92" y="248"/>
                        </a:cubicBezTo>
                        <a:lnTo>
                          <a:pt x="92" y="248"/>
                        </a:lnTo>
                        <a:cubicBezTo>
                          <a:pt x="92" y="216"/>
                          <a:pt x="92" y="216"/>
                          <a:pt x="92" y="216"/>
                        </a:cubicBezTo>
                        <a:lnTo>
                          <a:pt x="92" y="216"/>
                        </a:lnTo>
                        <a:lnTo>
                          <a:pt x="92" y="216"/>
                        </a:lnTo>
                        <a:cubicBezTo>
                          <a:pt x="92" y="216"/>
                          <a:pt x="92" y="216"/>
                          <a:pt x="92" y="185"/>
                        </a:cubicBezTo>
                        <a:lnTo>
                          <a:pt x="92" y="185"/>
                        </a:lnTo>
                        <a:cubicBezTo>
                          <a:pt x="92" y="185"/>
                          <a:pt x="92" y="185"/>
                          <a:pt x="92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0" name="Freeform 64">
                    <a:extLst>
                      <a:ext uri="{FF2B5EF4-FFF2-40B4-BE49-F238E27FC236}">
                        <a16:creationId xmlns:a16="http://schemas.microsoft.com/office/drawing/2014/main" id="{99847641-BA5E-4EB9-BBE3-A185DEA2F1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1646238"/>
                    <a:ext cx="100013" cy="44450"/>
                  </a:xfrm>
                  <a:custGeom>
                    <a:gdLst>
                      <a:gd name="T0" fmla="*/ 248 w 280"/>
                      <a:gd name="T1" fmla="*/ 0 h 125"/>
                      <a:gd name="T2" fmla="*/ 248 w 280"/>
                      <a:gd name="T3" fmla="*/ 0 h 125"/>
                      <a:gd name="T4" fmla="*/ 186 w 280"/>
                      <a:gd name="T5" fmla="*/ 0 h 125"/>
                      <a:gd name="T6" fmla="*/ 186 w 280"/>
                      <a:gd name="T7" fmla="*/ 0 h 125"/>
                      <a:gd name="T8" fmla="*/ 186 w 280"/>
                      <a:gd name="T9" fmla="*/ 0 h 125"/>
                      <a:gd name="T10" fmla="*/ 155 w 280"/>
                      <a:gd name="T11" fmla="*/ 31 h 125"/>
                      <a:gd name="T12" fmla="*/ 155 w 280"/>
                      <a:gd name="T13" fmla="*/ 31 h 125"/>
                      <a:gd name="T14" fmla="*/ 155 w 280"/>
                      <a:gd name="T15" fmla="*/ 31 h 125"/>
                      <a:gd name="T16" fmla="*/ 124 w 280"/>
                      <a:gd name="T17" fmla="*/ 31 h 125"/>
                      <a:gd name="T18" fmla="*/ 124 w 280"/>
                      <a:gd name="T19" fmla="*/ 31 h 125"/>
                      <a:gd name="T20" fmla="*/ 124 w 280"/>
                      <a:gd name="T21" fmla="*/ 0 h 125"/>
                      <a:gd name="T22" fmla="*/ 124 w 280"/>
                      <a:gd name="T23" fmla="*/ 0 h 125"/>
                      <a:gd name="T24" fmla="*/ 124 w 280"/>
                      <a:gd name="T25" fmla="*/ 0 h 125"/>
                      <a:gd name="T26" fmla="*/ 124 w 280"/>
                      <a:gd name="T27" fmla="*/ 31 h 125"/>
                      <a:gd name="T28" fmla="*/ 92 w 280"/>
                      <a:gd name="T29" fmla="*/ 31 h 125"/>
                      <a:gd name="T30" fmla="*/ 31 w 280"/>
                      <a:gd name="T31" fmla="*/ 0 h 125"/>
                      <a:gd name="T32" fmla="*/ 31 w 280"/>
                      <a:gd name="T33" fmla="*/ 0 h 125"/>
                      <a:gd name="T34" fmla="*/ 31 w 280"/>
                      <a:gd name="T35" fmla="*/ 31 h 125"/>
                      <a:gd name="T36" fmla="*/ 31 w 280"/>
                      <a:gd name="T37" fmla="*/ 31 h 125"/>
                      <a:gd name="T38" fmla="*/ 31 w 280"/>
                      <a:gd name="T39" fmla="*/ 31 h 125"/>
                      <a:gd name="T40" fmla="*/ 0 w 280"/>
                      <a:gd name="T41" fmla="*/ 61 h 125"/>
                      <a:gd name="T42" fmla="*/ 0 w 280"/>
                      <a:gd name="T43" fmla="*/ 61 h 125"/>
                      <a:gd name="T44" fmla="*/ 0 w 280"/>
                      <a:gd name="T45" fmla="*/ 61 h 125"/>
                      <a:gd name="T46" fmla="*/ 31 w 280"/>
                      <a:gd name="T47" fmla="*/ 92 h 125"/>
                      <a:gd name="T48" fmla="*/ 31 w 280"/>
                      <a:gd name="T49" fmla="*/ 124 h 125"/>
                      <a:gd name="T50" fmla="*/ 31 w 280"/>
                      <a:gd name="T51" fmla="*/ 92 h 125"/>
                      <a:gd name="T52" fmla="*/ 92 w 280"/>
                      <a:gd name="T53" fmla="*/ 92 h 125"/>
                      <a:gd name="T54" fmla="*/ 92 w 280"/>
                      <a:gd name="T55" fmla="*/ 92 h 125"/>
                      <a:gd name="T56" fmla="*/ 124 w 280"/>
                      <a:gd name="T57" fmla="*/ 92 h 125"/>
                      <a:gd name="T58" fmla="*/ 124 w 280"/>
                      <a:gd name="T59" fmla="*/ 92 h 125"/>
                      <a:gd name="T60" fmla="*/ 124 w 280"/>
                      <a:gd name="T61" fmla="*/ 92 h 125"/>
                      <a:gd name="T62" fmla="*/ 124 w 280"/>
                      <a:gd name="T63" fmla="*/ 92 h 125"/>
                      <a:gd name="T64" fmla="*/ 124 w 280"/>
                      <a:gd name="T65" fmla="*/ 92 h 125"/>
                      <a:gd name="T66" fmla="*/ 155 w 280"/>
                      <a:gd name="T67" fmla="*/ 124 h 125"/>
                      <a:gd name="T68" fmla="*/ 155 w 280"/>
                      <a:gd name="T69" fmla="*/ 124 h 125"/>
                      <a:gd name="T70" fmla="*/ 155 w 280"/>
                      <a:gd name="T71" fmla="*/ 124 h 125"/>
                      <a:gd name="T72" fmla="*/ 186 w 280"/>
                      <a:gd name="T73" fmla="*/ 124 h 125"/>
                      <a:gd name="T74" fmla="*/ 186 w 280"/>
                      <a:gd name="T75" fmla="*/ 124 h 125"/>
                      <a:gd name="T76" fmla="*/ 186 w 280"/>
                      <a:gd name="T77" fmla="*/ 124 h 125"/>
                      <a:gd name="T78" fmla="*/ 186 w 280"/>
                      <a:gd name="T79" fmla="*/ 124 h 125"/>
                      <a:gd name="T80" fmla="*/ 186 w 280"/>
                      <a:gd name="T81" fmla="*/ 31 h 125"/>
                      <a:gd name="T82" fmla="*/ 217 w 280"/>
                      <a:gd name="T83" fmla="*/ 61 h 125"/>
                      <a:gd name="T84" fmla="*/ 248 w 280"/>
                      <a:gd name="T85" fmla="*/ 61 h 125"/>
                      <a:gd name="T86" fmla="*/ 248 w 280"/>
                      <a:gd name="T87" fmla="*/ 61 h 125"/>
                      <a:gd name="T88" fmla="*/ 248 w 280"/>
                      <a:gd name="T89" fmla="*/ 61 h 125"/>
                      <a:gd name="T90" fmla="*/ 248 w 280"/>
                      <a:gd name="T91" fmla="*/ 61 h 125"/>
                      <a:gd name="T92" fmla="*/ 279 w 280"/>
                      <a:gd name="T93" fmla="*/ 31 h 125"/>
                      <a:gd name="T94" fmla="*/ 279 w 280"/>
                      <a:gd name="T95" fmla="*/ 0 h 125"/>
                      <a:gd name="T96" fmla="*/ 279 w 280"/>
                      <a:gd name="T97" fmla="*/ 0 h 125"/>
                      <a:gd name="T98" fmla="*/ 279 w 280"/>
                      <a:gd name="T99" fmla="*/ 0 h 125"/>
                      <a:gd name="T100" fmla="*/ 248 w 280"/>
                      <a:gd name="T101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80" h="125">
                        <a:moveTo>
                          <a:pt x="248" y="0"/>
                        </a:move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31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92" y="31"/>
                        </a:lnTo>
                        <a:cubicBezTo>
                          <a:pt x="92" y="31"/>
                          <a:pt x="62" y="31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1"/>
                          <a:pt x="31" y="61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31" y="61"/>
                          <a:pt x="31" y="92"/>
                          <a:pt x="31" y="92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92"/>
                        </a:cubicBezTo>
                        <a:cubicBezTo>
                          <a:pt x="62" y="92"/>
                          <a:pt x="62" y="92"/>
                          <a:pt x="92" y="92"/>
                        </a:cubicBezTo>
                        <a:lnTo>
                          <a:pt x="92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cubicBezTo>
                          <a:pt x="124" y="92"/>
                          <a:pt x="124" y="92"/>
                          <a:pt x="155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86" y="124"/>
                          <a:pt x="186" y="124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86" y="31"/>
                          <a:pt x="186" y="31"/>
                          <a:pt x="186" y="31"/>
                        </a:cubicBezTo>
                        <a:cubicBezTo>
                          <a:pt x="217" y="61"/>
                          <a:pt x="217" y="61"/>
                          <a:pt x="217" y="61"/>
                        </a:cubicBezTo>
                        <a:cubicBezTo>
                          <a:pt x="217" y="61"/>
                          <a:pt x="217" y="61"/>
                          <a:pt x="248" y="61"/>
                        </a:cubicBezTo>
                        <a:lnTo>
                          <a:pt x="248" y="61"/>
                        </a:lnTo>
                        <a:lnTo>
                          <a:pt x="248" y="61"/>
                        </a:lnTo>
                        <a:lnTo>
                          <a:pt x="248" y="61"/>
                        </a:lnTo>
                        <a:cubicBezTo>
                          <a:pt x="248" y="31"/>
                          <a:pt x="279" y="31"/>
                          <a:pt x="279" y="31"/>
                        </a:cubicBezTo>
                        <a:cubicBezTo>
                          <a:pt x="279" y="31"/>
                          <a:pt x="279" y="31"/>
                          <a:pt x="279" y="0"/>
                        </a:cubicBez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1" name="Freeform 65">
                    <a:extLst>
                      <a:ext uri="{FF2B5EF4-FFF2-40B4-BE49-F238E27FC236}">
                        <a16:creationId xmlns:a16="http://schemas.microsoft.com/office/drawing/2014/main" id="{D5D550C2-05BD-4D49-B783-588F96BF73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588" y="1690688"/>
                    <a:ext cx="346075" cy="122237"/>
                  </a:xfrm>
                  <a:custGeom>
                    <a:gdLst>
                      <a:gd name="T0" fmla="*/ 930 w 961"/>
                      <a:gd name="T1" fmla="*/ 155 h 341"/>
                      <a:gd name="T2" fmla="*/ 960 w 961"/>
                      <a:gd name="T3" fmla="*/ 124 h 341"/>
                      <a:gd name="T4" fmla="*/ 930 w 961"/>
                      <a:gd name="T5" fmla="*/ 92 h 341"/>
                      <a:gd name="T6" fmla="*/ 899 w 961"/>
                      <a:gd name="T7" fmla="*/ 61 h 341"/>
                      <a:gd name="T8" fmla="*/ 899 w 961"/>
                      <a:gd name="T9" fmla="*/ 31 h 341"/>
                      <a:gd name="T10" fmla="*/ 836 w 961"/>
                      <a:gd name="T11" fmla="*/ 31 h 341"/>
                      <a:gd name="T12" fmla="*/ 775 w 961"/>
                      <a:gd name="T13" fmla="*/ 61 h 341"/>
                      <a:gd name="T14" fmla="*/ 713 w 961"/>
                      <a:gd name="T15" fmla="*/ 61 h 341"/>
                      <a:gd name="T16" fmla="*/ 651 w 961"/>
                      <a:gd name="T17" fmla="*/ 61 h 341"/>
                      <a:gd name="T18" fmla="*/ 558 w 961"/>
                      <a:gd name="T19" fmla="*/ 31 h 341"/>
                      <a:gd name="T20" fmla="*/ 527 w 961"/>
                      <a:gd name="T21" fmla="*/ 31 h 341"/>
                      <a:gd name="T22" fmla="*/ 465 w 961"/>
                      <a:gd name="T23" fmla="*/ 0 h 341"/>
                      <a:gd name="T24" fmla="*/ 403 w 961"/>
                      <a:gd name="T25" fmla="*/ 0 h 341"/>
                      <a:gd name="T26" fmla="*/ 279 w 961"/>
                      <a:gd name="T27" fmla="*/ 31 h 341"/>
                      <a:gd name="T28" fmla="*/ 217 w 961"/>
                      <a:gd name="T29" fmla="*/ 61 h 341"/>
                      <a:gd name="T30" fmla="*/ 62 w 961"/>
                      <a:gd name="T31" fmla="*/ 0 h 341"/>
                      <a:gd name="T32" fmla="*/ 0 w 961"/>
                      <a:gd name="T33" fmla="*/ 0 h 341"/>
                      <a:gd name="T34" fmla="*/ 0 w 961"/>
                      <a:gd name="T35" fmla="*/ 31 h 341"/>
                      <a:gd name="T36" fmla="*/ 0 w 961"/>
                      <a:gd name="T37" fmla="*/ 92 h 341"/>
                      <a:gd name="T38" fmla="*/ 31 w 961"/>
                      <a:gd name="T39" fmla="*/ 155 h 341"/>
                      <a:gd name="T40" fmla="*/ 31 w 961"/>
                      <a:gd name="T41" fmla="*/ 216 h 341"/>
                      <a:gd name="T42" fmla="*/ 62 w 961"/>
                      <a:gd name="T43" fmla="*/ 309 h 341"/>
                      <a:gd name="T44" fmla="*/ 62 w 961"/>
                      <a:gd name="T45" fmla="*/ 309 h 341"/>
                      <a:gd name="T46" fmla="*/ 155 w 961"/>
                      <a:gd name="T47" fmla="*/ 309 h 341"/>
                      <a:gd name="T48" fmla="*/ 186 w 961"/>
                      <a:gd name="T49" fmla="*/ 309 h 341"/>
                      <a:gd name="T50" fmla="*/ 310 w 961"/>
                      <a:gd name="T51" fmla="*/ 309 h 341"/>
                      <a:gd name="T52" fmla="*/ 372 w 961"/>
                      <a:gd name="T53" fmla="*/ 309 h 341"/>
                      <a:gd name="T54" fmla="*/ 434 w 961"/>
                      <a:gd name="T55" fmla="*/ 279 h 341"/>
                      <a:gd name="T56" fmla="*/ 496 w 961"/>
                      <a:gd name="T57" fmla="*/ 279 h 341"/>
                      <a:gd name="T58" fmla="*/ 496 w 961"/>
                      <a:gd name="T59" fmla="*/ 279 h 341"/>
                      <a:gd name="T60" fmla="*/ 558 w 961"/>
                      <a:gd name="T61" fmla="*/ 279 h 341"/>
                      <a:gd name="T62" fmla="*/ 589 w 961"/>
                      <a:gd name="T63" fmla="*/ 279 h 341"/>
                      <a:gd name="T64" fmla="*/ 589 w 961"/>
                      <a:gd name="T65" fmla="*/ 279 h 341"/>
                      <a:gd name="T66" fmla="*/ 620 w 961"/>
                      <a:gd name="T67" fmla="*/ 279 h 341"/>
                      <a:gd name="T68" fmla="*/ 651 w 961"/>
                      <a:gd name="T69" fmla="*/ 279 h 341"/>
                      <a:gd name="T70" fmla="*/ 713 w 961"/>
                      <a:gd name="T71" fmla="*/ 279 h 341"/>
                      <a:gd name="T72" fmla="*/ 743 w 961"/>
                      <a:gd name="T73" fmla="*/ 279 h 341"/>
                      <a:gd name="T74" fmla="*/ 836 w 961"/>
                      <a:gd name="T75" fmla="*/ 248 h 341"/>
                      <a:gd name="T76" fmla="*/ 868 w 961"/>
                      <a:gd name="T77" fmla="*/ 248 h 341"/>
                      <a:gd name="T78" fmla="*/ 868 w 961"/>
                      <a:gd name="T79" fmla="*/ 248 h 341"/>
                      <a:gd name="T80" fmla="*/ 899 w 961"/>
                      <a:gd name="T81" fmla="*/ 248 h 341"/>
                      <a:gd name="T82" fmla="*/ 930 w 961"/>
                      <a:gd name="T83" fmla="*/ 248 h 341"/>
                      <a:gd name="T84" fmla="*/ 960 w 961"/>
                      <a:gd name="T85" fmla="*/ 216 h 341"/>
                      <a:gd name="T86" fmla="*/ 960 w 961"/>
                      <a:gd name="T87" fmla="*/ 185 h 34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961" h="341">
                        <a:moveTo>
                          <a:pt x="960" y="155"/>
                        </a:moveTo>
                        <a:lnTo>
                          <a:pt x="960" y="155"/>
                        </a:lnTo>
                        <a:cubicBezTo>
                          <a:pt x="930" y="155"/>
                          <a:pt x="930" y="155"/>
                          <a:pt x="930" y="155"/>
                        </a:cubicBezTo>
                        <a:lnTo>
                          <a:pt x="930" y="155"/>
                        </a:lnTo>
                        <a:cubicBezTo>
                          <a:pt x="930" y="124"/>
                          <a:pt x="930" y="124"/>
                          <a:pt x="960" y="124"/>
                        </a:cubicBezTo>
                        <a:lnTo>
                          <a:pt x="960" y="124"/>
                        </a:lnTo>
                        <a:lnTo>
                          <a:pt x="960" y="124"/>
                        </a:lnTo>
                        <a:cubicBezTo>
                          <a:pt x="930" y="124"/>
                          <a:pt x="930" y="124"/>
                          <a:pt x="930" y="92"/>
                        </a:cubicBezTo>
                        <a:lnTo>
                          <a:pt x="930" y="92"/>
                        </a:lnTo>
                        <a:lnTo>
                          <a:pt x="930" y="92"/>
                        </a:lnTo>
                        <a:cubicBezTo>
                          <a:pt x="930" y="92"/>
                          <a:pt x="899" y="92"/>
                          <a:pt x="899" y="61"/>
                        </a:cubicBezTo>
                        <a:lnTo>
                          <a:pt x="899" y="61"/>
                        </a:lnTo>
                        <a:lnTo>
                          <a:pt x="899" y="61"/>
                        </a:lnTo>
                        <a:lnTo>
                          <a:pt x="899" y="61"/>
                        </a:lnTo>
                        <a:cubicBezTo>
                          <a:pt x="899" y="31"/>
                          <a:pt x="899" y="31"/>
                          <a:pt x="899" y="31"/>
                        </a:cubicBezTo>
                        <a:lnTo>
                          <a:pt x="868" y="31"/>
                        </a:lnTo>
                        <a:cubicBezTo>
                          <a:pt x="868" y="31"/>
                          <a:pt x="868" y="31"/>
                          <a:pt x="836" y="31"/>
                        </a:cubicBezTo>
                        <a:lnTo>
                          <a:pt x="836" y="31"/>
                        </a:lnTo>
                        <a:lnTo>
                          <a:pt x="836" y="31"/>
                        </a:lnTo>
                        <a:cubicBezTo>
                          <a:pt x="806" y="31"/>
                          <a:pt x="806" y="61"/>
                          <a:pt x="806" y="61"/>
                        </a:cubicBezTo>
                        <a:cubicBezTo>
                          <a:pt x="775" y="61"/>
                          <a:pt x="775" y="61"/>
                          <a:pt x="775" y="61"/>
                        </a:cubicBezTo>
                        <a:lnTo>
                          <a:pt x="743" y="61"/>
                        </a:lnTo>
                        <a:lnTo>
                          <a:pt x="743" y="61"/>
                        </a:lnTo>
                        <a:cubicBezTo>
                          <a:pt x="713" y="61"/>
                          <a:pt x="713" y="61"/>
                          <a:pt x="713" y="61"/>
                        </a:cubicBezTo>
                        <a:cubicBezTo>
                          <a:pt x="682" y="61"/>
                          <a:pt x="682" y="61"/>
                          <a:pt x="682" y="61"/>
                        </a:cubicBezTo>
                        <a:lnTo>
                          <a:pt x="651" y="61"/>
                        </a:lnTo>
                        <a:lnTo>
                          <a:pt x="651" y="61"/>
                        </a:lnTo>
                        <a:lnTo>
                          <a:pt x="651" y="61"/>
                        </a:lnTo>
                        <a:cubicBezTo>
                          <a:pt x="620" y="61"/>
                          <a:pt x="589" y="61"/>
                          <a:pt x="558" y="31"/>
                        </a:cubicBezTo>
                        <a:lnTo>
                          <a:pt x="558" y="31"/>
                        </a:lnTo>
                        <a:lnTo>
                          <a:pt x="558" y="31"/>
                        </a:lnTo>
                        <a:lnTo>
                          <a:pt x="558" y="31"/>
                        </a:lnTo>
                        <a:lnTo>
                          <a:pt x="527" y="31"/>
                        </a:lnTo>
                        <a:cubicBezTo>
                          <a:pt x="527" y="31"/>
                          <a:pt x="527" y="31"/>
                          <a:pt x="496" y="0"/>
                        </a:cubicBezTo>
                        <a:lnTo>
                          <a:pt x="496" y="31"/>
                        </a:lnTo>
                        <a:cubicBezTo>
                          <a:pt x="465" y="31"/>
                          <a:pt x="465" y="31"/>
                          <a:pt x="465" y="0"/>
                        </a:cubicBezTo>
                        <a:lnTo>
                          <a:pt x="465" y="0"/>
                        </a:lnTo>
                        <a:cubicBezTo>
                          <a:pt x="434" y="0"/>
                          <a:pt x="434" y="0"/>
                          <a:pt x="403" y="0"/>
                        </a:cubicBezTo>
                        <a:lnTo>
                          <a:pt x="403" y="0"/>
                        </a:lnTo>
                        <a:lnTo>
                          <a:pt x="403" y="0"/>
                        </a:lnTo>
                        <a:cubicBezTo>
                          <a:pt x="372" y="0"/>
                          <a:pt x="372" y="0"/>
                          <a:pt x="341" y="0"/>
                        </a:cubicBezTo>
                        <a:cubicBezTo>
                          <a:pt x="341" y="0"/>
                          <a:pt x="310" y="31"/>
                          <a:pt x="279" y="31"/>
                        </a:cubicBezTo>
                        <a:cubicBezTo>
                          <a:pt x="279" y="31"/>
                          <a:pt x="279" y="31"/>
                          <a:pt x="248" y="31"/>
                        </a:cubicBezTo>
                        <a:cubicBezTo>
                          <a:pt x="248" y="61"/>
                          <a:pt x="248" y="61"/>
                          <a:pt x="217" y="61"/>
                        </a:cubicBezTo>
                        <a:lnTo>
                          <a:pt x="217" y="61"/>
                        </a:lnTo>
                        <a:cubicBezTo>
                          <a:pt x="217" y="61"/>
                          <a:pt x="186" y="61"/>
                          <a:pt x="155" y="61"/>
                        </a:cubicBezTo>
                        <a:cubicBezTo>
                          <a:pt x="155" y="31"/>
                          <a:pt x="124" y="31"/>
                          <a:pt x="93" y="31"/>
                        </a:cubicBezTo>
                        <a:cubicBezTo>
                          <a:pt x="93" y="31"/>
                          <a:pt x="62" y="31"/>
                          <a:pt x="62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1"/>
                          <a:pt x="0" y="31"/>
                          <a:pt x="0" y="31"/>
                        </a:cubicBezTo>
                        <a:lnTo>
                          <a:pt x="0" y="61"/>
                        </a:lnTo>
                        <a:cubicBezTo>
                          <a:pt x="31" y="61"/>
                          <a:pt x="31" y="61"/>
                          <a:pt x="31" y="61"/>
                        </a:cubicBez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55"/>
                        </a:lnTo>
                        <a:cubicBezTo>
                          <a:pt x="31" y="185"/>
                          <a:pt x="31" y="185"/>
                          <a:pt x="31" y="185"/>
                        </a:cubicBezTo>
                        <a:lnTo>
                          <a:pt x="31" y="185"/>
                        </a:lnTo>
                        <a:lnTo>
                          <a:pt x="31" y="216"/>
                        </a:lnTo>
                        <a:cubicBezTo>
                          <a:pt x="31" y="216"/>
                          <a:pt x="62" y="216"/>
                          <a:pt x="62" y="248"/>
                        </a:cubicBezTo>
                        <a:cubicBezTo>
                          <a:pt x="62" y="279"/>
                          <a:pt x="62" y="279"/>
                          <a:pt x="62" y="309"/>
                        </a:cubicBezTo>
                        <a:lnTo>
                          <a:pt x="62" y="309"/>
                        </a:lnTo>
                        <a:lnTo>
                          <a:pt x="62" y="309"/>
                        </a:lnTo>
                        <a:lnTo>
                          <a:pt x="62" y="309"/>
                        </a:lnTo>
                        <a:lnTo>
                          <a:pt x="62" y="309"/>
                        </a:lnTo>
                        <a:cubicBezTo>
                          <a:pt x="62" y="279"/>
                          <a:pt x="93" y="279"/>
                          <a:pt x="93" y="279"/>
                        </a:cubicBezTo>
                        <a:lnTo>
                          <a:pt x="93" y="279"/>
                        </a:lnTo>
                        <a:cubicBezTo>
                          <a:pt x="124" y="279"/>
                          <a:pt x="124" y="279"/>
                          <a:pt x="155" y="309"/>
                        </a:cubicBezTo>
                        <a:cubicBezTo>
                          <a:pt x="155" y="309"/>
                          <a:pt x="155" y="309"/>
                          <a:pt x="186" y="309"/>
                        </a:cubicBezTo>
                        <a:lnTo>
                          <a:pt x="186" y="309"/>
                        </a:lnTo>
                        <a:lnTo>
                          <a:pt x="186" y="309"/>
                        </a:lnTo>
                        <a:lnTo>
                          <a:pt x="186" y="309"/>
                        </a:lnTo>
                        <a:cubicBezTo>
                          <a:pt x="217" y="309"/>
                          <a:pt x="217" y="279"/>
                          <a:pt x="248" y="279"/>
                        </a:cubicBezTo>
                        <a:cubicBezTo>
                          <a:pt x="279" y="279"/>
                          <a:pt x="310" y="309"/>
                          <a:pt x="310" y="309"/>
                        </a:cubicBezTo>
                        <a:cubicBezTo>
                          <a:pt x="310" y="309"/>
                          <a:pt x="341" y="309"/>
                          <a:pt x="341" y="340"/>
                        </a:cubicBezTo>
                        <a:lnTo>
                          <a:pt x="341" y="340"/>
                        </a:lnTo>
                        <a:cubicBezTo>
                          <a:pt x="341" y="340"/>
                          <a:pt x="372" y="340"/>
                          <a:pt x="372" y="309"/>
                        </a:cubicBezTo>
                        <a:lnTo>
                          <a:pt x="403" y="309"/>
                        </a:lnTo>
                        <a:lnTo>
                          <a:pt x="403" y="309"/>
                        </a:lnTo>
                        <a:cubicBezTo>
                          <a:pt x="434" y="279"/>
                          <a:pt x="434" y="279"/>
                          <a:pt x="434" y="279"/>
                        </a:cubicBezTo>
                        <a:cubicBezTo>
                          <a:pt x="434" y="279"/>
                          <a:pt x="434" y="279"/>
                          <a:pt x="465" y="279"/>
                        </a:cubicBezTo>
                        <a:lnTo>
                          <a:pt x="465" y="279"/>
                        </a:lnTo>
                        <a:cubicBezTo>
                          <a:pt x="496" y="279"/>
                          <a:pt x="496" y="279"/>
                          <a:pt x="496" y="279"/>
                        </a:cubicBezTo>
                        <a:lnTo>
                          <a:pt x="496" y="279"/>
                        </a:lnTo>
                        <a:lnTo>
                          <a:pt x="496" y="279"/>
                        </a:lnTo>
                        <a:lnTo>
                          <a:pt x="496" y="279"/>
                        </a:lnTo>
                        <a:lnTo>
                          <a:pt x="496" y="279"/>
                        </a:lnTo>
                        <a:lnTo>
                          <a:pt x="527" y="279"/>
                        </a:lnTo>
                        <a:lnTo>
                          <a:pt x="558" y="279"/>
                        </a:lnTo>
                        <a:lnTo>
                          <a:pt x="558" y="279"/>
                        </a:lnTo>
                        <a:lnTo>
                          <a:pt x="558" y="279"/>
                        </a:lnTo>
                        <a:cubicBezTo>
                          <a:pt x="558" y="279"/>
                          <a:pt x="558" y="279"/>
                          <a:pt x="589" y="279"/>
                        </a:cubicBezTo>
                        <a:lnTo>
                          <a:pt x="589" y="279"/>
                        </a:lnTo>
                        <a:lnTo>
                          <a:pt x="589" y="279"/>
                        </a:lnTo>
                        <a:lnTo>
                          <a:pt x="589" y="279"/>
                        </a:lnTo>
                        <a:lnTo>
                          <a:pt x="620" y="279"/>
                        </a:lnTo>
                        <a:lnTo>
                          <a:pt x="620" y="279"/>
                        </a:lnTo>
                        <a:lnTo>
                          <a:pt x="620" y="279"/>
                        </a:lnTo>
                        <a:lnTo>
                          <a:pt x="620" y="279"/>
                        </a:lnTo>
                        <a:cubicBezTo>
                          <a:pt x="620" y="279"/>
                          <a:pt x="620" y="279"/>
                          <a:pt x="651" y="279"/>
                        </a:cubicBezTo>
                        <a:lnTo>
                          <a:pt x="651" y="279"/>
                        </a:lnTo>
                        <a:cubicBezTo>
                          <a:pt x="682" y="279"/>
                          <a:pt x="682" y="279"/>
                          <a:pt x="682" y="279"/>
                        </a:cubicBezTo>
                        <a:lnTo>
                          <a:pt x="682" y="279"/>
                        </a:lnTo>
                        <a:cubicBezTo>
                          <a:pt x="682" y="279"/>
                          <a:pt x="682" y="279"/>
                          <a:pt x="713" y="279"/>
                        </a:cubicBezTo>
                        <a:lnTo>
                          <a:pt x="713" y="279"/>
                        </a:lnTo>
                        <a:cubicBezTo>
                          <a:pt x="713" y="279"/>
                          <a:pt x="713" y="279"/>
                          <a:pt x="743" y="279"/>
                        </a:cubicBezTo>
                        <a:lnTo>
                          <a:pt x="743" y="279"/>
                        </a:lnTo>
                        <a:cubicBezTo>
                          <a:pt x="775" y="248"/>
                          <a:pt x="775" y="248"/>
                          <a:pt x="775" y="248"/>
                        </a:cubicBezTo>
                        <a:cubicBezTo>
                          <a:pt x="806" y="248"/>
                          <a:pt x="806" y="248"/>
                          <a:pt x="806" y="248"/>
                        </a:cubicBezTo>
                        <a:lnTo>
                          <a:pt x="836" y="248"/>
                        </a:lnTo>
                        <a:lnTo>
                          <a:pt x="836" y="248"/>
                        </a:lnTo>
                        <a:lnTo>
                          <a:pt x="836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lnTo>
                          <a:pt x="868" y="248"/>
                        </a:lnTo>
                        <a:cubicBezTo>
                          <a:pt x="868" y="248"/>
                          <a:pt x="868" y="248"/>
                          <a:pt x="899" y="248"/>
                        </a:cubicBezTo>
                        <a:lnTo>
                          <a:pt x="899" y="248"/>
                        </a:lnTo>
                        <a:lnTo>
                          <a:pt x="899" y="248"/>
                        </a:lnTo>
                        <a:lnTo>
                          <a:pt x="930" y="248"/>
                        </a:lnTo>
                        <a:lnTo>
                          <a:pt x="930" y="248"/>
                        </a:lnTo>
                        <a:lnTo>
                          <a:pt x="960" y="248"/>
                        </a:lnTo>
                        <a:cubicBezTo>
                          <a:pt x="960" y="248"/>
                          <a:pt x="960" y="248"/>
                          <a:pt x="960" y="216"/>
                        </a:cubicBezTo>
                        <a:lnTo>
                          <a:pt x="960" y="216"/>
                        </a:lnTo>
                        <a:lnTo>
                          <a:pt x="960" y="216"/>
                        </a:lnTo>
                        <a:lnTo>
                          <a:pt x="960" y="216"/>
                        </a:lnTo>
                        <a:cubicBezTo>
                          <a:pt x="960" y="185"/>
                          <a:pt x="960" y="185"/>
                          <a:pt x="960" y="185"/>
                        </a:cubicBezTo>
                        <a:lnTo>
                          <a:pt x="960" y="15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2" name="Freeform 66">
                    <a:extLst>
                      <a:ext uri="{FF2B5EF4-FFF2-40B4-BE49-F238E27FC236}">
                        <a16:creationId xmlns:a16="http://schemas.microsoft.com/office/drawing/2014/main" id="{9A74A3AF-48D9-407C-BB42-70F199797A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5263" y="1958975"/>
                    <a:ext cx="134937" cy="77788"/>
                  </a:xfrm>
                  <a:custGeom>
                    <a:gdLst>
                      <a:gd name="T0" fmla="*/ 124 w 373"/>
                      <a:gd name="T1" fmla="*/ 61 h 217"/>
                      <a:gd name="T2" fmla="*/ 124 w 373"/>
                      <a:gd name="T3" fmla="*/ 61 h 217"/>
                      <a:gd name="T4" fmla="*/ 93 w 373"/>
                      <a:gd name="T5" fmla="*/ 31 h 217"/>
                      <a:gd name="T6" fmla="*/ 61 w 373"/>
                      <a:gd name="T7" fmla="*/ 0 h 217"/>
                      <a:gd name="T8" fmla="*/ 0 w 373"/>
                      <a:gd name="T9" fmla="*/ 0 h 217"/>
                      <a:gd name="T10" fmla="*/ 0 w 373"/>
                      <a:gd name="T11" fmla="*/ 31 h 217"/>
                      <a:gd name="T12" fmla="*/ 0 w 373"/>
                      <a:gd name="T13" fmla="*/ 31 h 217"/>
                      <a:gd name="T14" fmla="*/ 0 w 373"/>
                      <a:gd name="T15" fmla="*/ 61 h 217"/>
                      <a:gd name="T16" fmla="*/ 30 w 373"/>
                      <a:gd name="T17" fmla="*/ 92 h 217"/>
                      <a:gd name="T18" fmla="*/ 61 w 373"/>
                      <a:gd name="T19" fmla="*/ 92 h 217"/>
                      <a:gd name="T20" fmla="*/ 93 w 373"/>
                      <a:gd name="T21" fmla="*/ 92 h 217"/>
                      <a:gd name="T22" fmla="*/ 124 w 373"/>
                      <a:gd name="T23" fmla="*/ 124 h 217"/>
                      <a:gd name="T24" fmla="*/ 124 w 373"/>
                      <a:gd name="T25" fmla="*/ 155 h 217"/>
                      <a:gd name="T26" fmla="*/ 124 w 373"/>
                      <a:gd name="T27" fmla="*/ 124 h 217"/>
                      <a:gd name="T28" fmla="*/ 185 w 373"/>
                      <a:gd name="T29" fmla="*/ 124 h 217"/>
                      <a:gd name="T30" fmla="*/ 217 w 373"/>
                      <a:gd name="T31" fmla="*/ 185 h 217"/>
                      <a:gd name="T32" fmla="*/ 248 w 373"/>
                      <a:gd name="T33" fmla="*/ 185 h 217"/>
                      <a:gd name="T34" fmla="*/ 248 w 373"/>
                      <a:gd name="T35" fmla="*/ 185 h 217"/>
                      <a:gd name="T36" fmla="*/ 278 w 373"/>
                      <a:gd name="T37" fmla="*/ 185 h 217"/>
                      <a:gd name="T38" fmla="*/ 278 w 373"/>
                      <a:gd name="T39" fmla="*/ 185 h 217"/>
                      <a:gd name="T40" fmla="*/ 341 w 373"/>
                      <a:gd name="T41" fmla="*/ 185 h 217"/>
                      <a:gd name="T42" fmla="*/ 341 w 373"/>
                      <a:gd name="T43" fmla="*/ 216 h 217"/>
                      <a:gd name="T44" fmla="*/ 372 w 373"/>
                      <a:gd name="T45" fmla="*/ 185 h 217"/>
                      <a:gd name="T46" fmla="*/ 372 w 373"/>
                      <a:gd name="T47" fmla="*/ 155 h 217"/>
                      <a:gd name="T48" fmla="*/ 309 w 373"/>
                      <a:gd name="T49" fmla="*/ 155 h 217"/>
                      <a:gd name="T50" fmla="*/ 309 w 373"/>
                      <a:gd name="T51" fmla="*/ 155 h 217"/>
                      <a:gd name="T52" fmla="*/ 278 w 373"/>
                      <a:gd name="T53" fmla="*/ 155 h 217"/>
                      <a:gd name="T54" fmla="*/ 278 w 373"/>
                      <a:gd name="T55" fmla="*/ 155 h 217"/>
                      <a:gd name="T56" fmla="*/ 248 w 373"/>
                      <a:gd name="T57" fmla="*/ 124 h 217"/>
                      <a:gd name="T58" fmla="*/ 217 w 373"/>
                      <a:gd name="T59" fmla="*/ 124 h 217"/>
                      <a:gd name="T60" fmla="*/ 185 w 373"/>
                      <a:gd name="T61" fmla="*/ 92 h 217"/>
                      <a:gd name="T62" fmla="*/ 154 w 373"/>
                      <a:gd name="T63" fmla="*/ 92 h 217"/>
                      <a:gd name="T64" fmla="*/ 154 w 373"/>
                      <a:gd name="T65" fmla="*/ 92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73" h="216">
                        <a:moveTo>
                          <a:pt x="124" y="61"/>
                        </a:move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3" y="61"/>
                          <a:pt x="93" y="61"/>
                          <a:pt x="93" y="31"/>
                        </a:cubicBezTo>
                        <a:cubicBezTo>
                          <a:pt x="61" y="31"/>
                          <a:pt x="61" y="31"/>
                          <a:pt x="61" y="0"/>
                        </a:cubicBezTo>
                        <a:lnTo>
                          <a:pt x="61" y="0"/>
                        </a:ln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0"/>
                          <a:pt x="30" y="0"/>
                          <a:pt x="0" y="0"/>
                        </a:cubicBezTo>
                        <a:cubicBezTo>
                          <a:pt x="0" y="0"/>
                          <a:pt x="0" y="0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1"/>
                          <a:pt x="0" y="61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30" y="61"/>
                          <a:pt x="30" y="92"/>
                          <a:pt x="30" y="92"/>
                        </a:cubicBezTo>
                        <a:lnTo>
                          <a:pt x="30" y="92"/>
                        </a:lnTo>
                        <a:lnTo>
                          <a:pt x="61" y="92"/>
                        </a:lnTo>
                        <a:cubicBezTo>
                          <a:pt x="61" y="92"/>
                          <a:pt x="61" y="92"/>
                          <a:pt x="93" y="92"/>
                        </a:cubicBezTo>
                        <a:lnTo>
                          <a:pt x="93" y="92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55"/>
                        </a:lnTo>
                        <a:cubicBezTo>
                          <a:pt x="124" y="155"/>
                          <a:pt x="124" y="155"/>
                          <a:pt x="124" y="124"/>
                        </a:cubicBezTo>
                        <a:lnTo>
                          <a:pt x="124" y="124"/>
                        </a:lnTo>
                        <a:cubicBezTo>
                          <a:pt x="154" y="124"/>
                          <a:pt x="154" y="124"/>
                          <a:pt x="154" y="124"/>
                        </a:cubicBezTo>
                        <a:lnTo>
                          <a:pt x="185" y="124"/>
                        </a:lnTo>
                        <a:cubicBezTo>
                          <a:pt x="185" y="124"/>
                          <a:pt x="217" y="124"/>
                          <a:pt x="217" y="155"/>
                        </a:cubicBezTo>
                        <a:cubicBezTo>
                          <a:pt x="217" y="155"/>
                          <a:pt x="217" y="155"/>
                          <a:pt x="217" y="185"/>
                        </a:cubicBezTo>
                        <a:cubicBezTo>
                          <a:pt x="217" y="185"/>
                          <a:pt x="217" y="185"/>
                          <a:pt x="248" y="185"/>
                        </a:cubicBezTo>
                        <a:lnTo>
                          <a:pt x="248" y="185"/>
                        </a:lnTo>
                        <a:lnTo>
                          <a:pt x="248" y="185"/>
                        </a:lnTo>
                        <a:lnTo>
                          <a:pt x="248" y="185"/>
                        </a:lnTo>
                        <a:cubicBezTo>
                          <a:pt x="278" y="185"/>
                          <a:pt x="278" y="185"/>
                          <a:pt x="278" y="185"/>
                        </a:cubicBezTo>
                        <a:lnTo>
                          <a:pt x="278" y="185"/>
                        </a:lnTo>
                        <a:lnTo>
                          <a:pt x="278" y="185"/>
                        </a:lnTo>
                        <a:lnTo>
                          <a:pt x="278" y="185"/>
                        </a:lnTo>
                        <a:cubicBezTo>
                          <a:pt x="309" y="185"/>
                          <a:pt x="309" y="185"/>
                          <a:pt x="309" y="185"/>
                        </a:cubicBezTo>
                        <a:lnTo>
                          <a:pt x="341" y="185"/>
                        </a:lnTo>
                        <a:cubicBezTo>
                          <a:pt x="341" y="216"/>
                          <a:pt x="341" y="216"/>
                          <a:pt x="341" y="216"/>
                        </a:cubicBezTo>
                        <a:lnTo>
                          <a:pt x="341" y="216"/>
                        </a:lnTo>
                        <a:lnTo>
                          <a:pt x="372" y="185"/>
                        </a:lnTo>
                        <a:lnTo>
                          <a:pt x="372" y="185"/>
                        </a:lnTo>
                        <a:lnTo>
                          <a:pt x="372" y="185"/>
                        </a:lnTo>
                        <a:lnTo>
                          <a:pt x="372" y="155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lnTo>
                          <a:pt x="309" y="155"/>
                        </a:lnTo>
                        <a:lnTo>
                          <a:pt x="309" y="155"/>
                        </a:lnTo>
                        <a:lnTo>
                          <a:pt x="309" y="155"/>
                        </a:lnTo>
                        <a:lnTo>
                          <a:pt x="309" y="155"/>
                        </a:lnTo>
                        <a:cubicBezTo>
                          <a:pt x="309" y="155"/>
                          <a:pt x="309" y="155"/>
                          <a:pt x="278" y="155"/>
                        </a:cubicBezTo>
                        <a:lnTo>
                          <a:pt x="278" y="155"/>
                        </a:lnTo>
                        <a:lnTo>
                          <a:pt x="278" y="155"/>
                        </a:lnTo>
                        <a:lnTo>
                          <a:pt x="278" y="155"/>
                        </a:lnTo>
                        <a:cubicBezTo>
                          <a:pt x="248" y="155"/>
                          <a:pt x="248" y="155"/>
                          <a:pt x="248" y="124"/>
                        </a:cubicBezTo>
                        <a:lnTo>
                          <a:pt x="217" y="124"/>
                        </a:lnTo>
                        <a:lnTo>
                          <a:pt x="217" y="124"/>
                        </a:lnTo>
                        <a:lnTo>
                          <a:pt x="217" y="124"/>
                        </a:lnTo>
                        <a:lnTo>
                          <a:pt x="185" y="92"/>
                        </a:lnTo>
                        <a:cubicBezTo>
                          <a:pt x="154" y="92"/>
                          <a:pt x="154" y="92"/>
                          <a:pt x="154" y="61"/>
                        </a:cubicBezTo>
                        <a:cubicBezTo>
                          <a:pt x="154" y="92"/>
                          <a:pt x="154" y="92"/>
                          <a:pt x="154" y="92"/>
                        </a:cubicBezTo>
                        <a:lnTo>
                          <a:pt x="154" y="92"/>
                        </a:lnTo>
                        <a:lnTo>
                          <a:pt x="154" y="92"/>
                        </a:lnTo>
                        <a:cubicBezTo>
                          <a:pt x="124" y="92"/>
                          <a:pt x="124" y="92"/>
                          <a:pt x="124" y="6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3" name="Freeform 67">
                    <a:extLst>
                      <a:ext uri="{FF2B5EF4-FFF2-40B4-BE49-F238E27FC236}">
                        <a16:creationId xmlns:a16="http://schemas.microsoft.com/office/drawing/2014/main" id="{4D65588B-A7CF-4B9B-B33E-44CB4B67CB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29163" y="1679575"/>
                    <a:ext cx="234950" cy="146050"/>
                  </a:xfrm>
                  <a:custGeom>
                    <a:gdLst>
                      <a:gd name="T0" fmla="*/ 62 w 652"/>
                      <a:gd name="T1" fmla="*/ 217 h 405"/>
                      <a:gd name="T2" fmla="*/ 62 w 652"/>
                      <a:gd name="T3" fmla="*/ 248 h 405"/>
                      <a:gd name="T4" fmla="*/ 92 w 652"/>
                      <a:gd name="T5" fmla="*/ 217 h 405"/>
                      <a:gd name="T6" fmla="*/ 124 w 652"/>
                      <a:gd name="T7" fmla="*/ 217 h 405"/>
                      <a:gd name="T8" fmla="*/ 155 w 652"/>
                      <a:gd name="T9" fmla="*/ 217 h 405"/>
                      <a:gd name="T10" fmla="*/ 155 w 652"/>
                      <a:gd name="T11" fmla="*/ 217 h 405"/>
                      <a:gd name="T12" fmla="*/ 155 w 652"/>
                      <a:gd name="T13" fmla="*/ 217 h 405"/>
                      <a:gd name="T14" fmla="*/ 216 w 652"/>
                      <a:gd name="T15" fmla="*/ 217 h 405"/>
                      <a:gd name="T16" fmla="*/ 279 w 652"/>
                      <a:gd name="T17" fmla="*/ 248 h 405"/>
                      <a:gd name="T18" fmla="*/ 310 w 652"/>
                      <a:gd name="T19" fmla="*/ 248 h 405"/>
                      <a:gd name="T20" fmla="*/ 340 w 652"/>
                      <a:gd name="T21" fmla="*/ 280 h 405"/>
                      <a:gd name="T22" fmla="*/ 372 w 652"/>
                      <a:gd name="T23" fmla="*/ 311 h 405"/>
                      <a:gd name="T24" fmla="*/ 372 w 652"/>
                      <a:gd name="T25" fmla="*/ 311 h 405"/>
                      <a:gd name="T26" fmla="*/ 403 w 652"/>
                      <a:gd name="T27" fmla="*/ 311 h 405"/>
                      <a:gd name="T28" fmla="*/ 403 w 652"/>
                      <a:gd name="T29" fmla="*/ 311 h 405"/>
                      <a:gd name="T30" fmla="*/ 403 w 652"/>
                      <a:gd name="T31" fmla="*/ 311 h 405"/>
                      <a:gd name="T32" fmla="*/ 434 w 652"/>
                      <a:gd name="T33" fmla="*/ 341 h 405"/>
                      <a:gd name="T34" fmla="*/ 434 w 652"/>
                      <a:gd name="T35" fmla="*/ 372 h 405"/>
                      <a:gd name="T36" fmla="*/ 464 w 652"/>
                      <a:gd name="T37" fmla="*/ 404 h 405"/>
                      <a:gd name="T38" fmla="*/ 496 w 652"/>
                      <a:gd name="T39" fmla="*/ 404 h 405"/>
                      <a:gd name="T40" fmla="*/ 496 w 652"/>
                      <a:gd name="T41" fmla="*/ 404 h 405"/>
                      <a:gd name="T42" fmla="*/ 527 w 652"/>
                      <a:gd name="T43" fmla="*/ 372 h 405"/>
                      <a:gd name="T44" fmla="*/ 527 w 652"/>
                      <a:gd name="T45" fmla="*/ 372 h 405"/>
                      <a:gd name="T46" fmla="*/ 527 w 652"/>
                      <a:gd name="T47" fmla="*/ 372 h 405"/>
                      <a:gd name="T48" fmla="*/ 558 w 652"/>
                      <a:gd name="T49" fmla="*/ 372 h 405"/>
                      <a:gd name="T50" fmla="*/ 558 w 652"/>
                      <a:gd name="T51" fmla="*/ 372 h 405"/>
                      <a:gd name="T52" fmla="*/ 588 w 652"/>
                      <a:gd name="T53" fmla="*/ 372 h 405"/>
                      <a:gd name="T54" fmla="*/ 588 w 652"/>
                      <a:gd name="T55" fmla="*/ 311 h 405"/>
                      <a:gd name="T56" fmla="*/ 651 w 652"/>
                      <a:gd name="T57" fmla="*/ 280 h 405"/>
                      <a:gd name="T58" fmla="*/ 651 w 652"/>
                      <a:gd name="T59" fmla="*/ 280 h 405"/>
                      <a:gd name="T60" fmla="*/ 651 w 652"/>
                      <a:gd name="T61" fmla="*/ 280 h 405"/>
                      <a:gd name="T62" fmla="*/ 651 w 652"/>
                      <a:gd name="T63" fmla="*/ 280 h 405"/>
                      <a:gd name="T64" fmla="*/ 588 w 652"/>
                      <a:gd name="T65" fmla="*/ 248 h 405"/>
                      <a:gd name="T66" fmla="*/ 558 w 652"/>
                      <a:gd name="T67" fmla="*/ 217 h 405"/>
                      <a:gd name="T68" fmla="*/ 527 w 652"/>
                      <a:gd name="T69" fmla="*/ 187 h 405"/>
                      <a:gd name="T70" fmla="*/ 496 w 652"/>
                      <a:gd name="T71" fmla="*/ 187 h 405"/>
                      <a:gd name="T72" fmla="*/ 496 w 652"/>
                      <a:gd name="T73" fmla="*/ 156 h 405"/>
                      <a:gd name="T74" fmla="*/ 464 w 652"/>
                      <a:gd name="T75" fmla="*/ 124 h 405"/>
                      <a:gd name="T76" fmla="*/ 434 w 652"/>
                      <a:gd name="T77" fmla="*/ 93 h 405"/>
                      <a:gd name="T78" fmla="*/ 434 w 652"/>
                      <a:gd name="T79" fmla="*/ 93 h 405"/>
                      <a:gd name="T80" fmla="*/ 372 w 652"/>
                      <a:gd name="T81" fmla="*/ 93 h 405"/>
                      <a:gd name="T82" fmla="*/ 372 w 652"/>
                      <a:gd name="T83" fmla="*/ 93 h 405"/>
                      <a:gd name="T84" fmla="*/ 340 w 652"/>
                      <a:gd name="T85" fmla="*/ 63 h 405"/>
                      <a:gd name="T86" fmla="*/ 340 w 652"/>
                      <a:gd name="T87" fmla="*/ 32 h 405"/>
                      <a:gd name="T88" fmla="*/ 340 w 652"/>
                      <a:gd name="T89" fmla="*/ 0 h 405"/>
                      <a:gd name="T90" fmla="*/ 340 w 652"/>
                      <a:gd name="T91" fmla="*/ 0 h 405"/>
                      <a:gd name="T92" fmla="*/ 310 w 652"/>
                      <a:gd name="T93" fmla="*/ 0 h 405"/>
                      <a:gd name="T94" fmla="*/ 279 w 652"/>
                      <a:gd name="T95" fmla="*/ 0 h 405"/>
                      <a:gd name="T96" fmla="*/ 248 w 652"/>
                      <a:gd name="T97" fmla="*/ 0 h 405"/>
                      <a:gd name="T98" fmla="*/ 248 w 652"/>
                      <a:gd name="T99" fmla="*/ 32 h 405"/>
                      <a:gd name="T100" fmla="*/ 216 w 652"/>
                      <a:gd name="T101" fmla="*/ 32 h 405"/>
                      <a:gd name="T102" fmla="*/ 216 w 652"/>
                      <a:gd name="T103" fmla="*/ 93 h 405"/>
                      <a:gd name="T104" fmla="*/ 186 w 652"/>
                      <a:gd name="T105" fmla="*/ 93 h 405"/>
                      <a:gd name="T106" fmla="*/ 155 w 652"/>
                      <a:gd name="T107" fmla="*/ 93 h 405"/>
                      <a:gd name="T108" fmla="*/ 124 w 652"/>
                      <a:gd name="T109" fmla="*/ 93 h 405"/>
                      <a:gd name="T110" fmla="*/ 124 w 652"/>
                      <a:gd name="T111" fmla="*/ 93 h 405"/>
                      <a:gd name="T112" fmla="*/ 62 w 652"/>
                      <a:gd name="T113" fmla="*/ 93 h 405"/>
                      <a:gd name="T114" fmla="*/ 31 w 652"/>
                      <a:gd name="T115" fmla="*/ 124 h 405"/>
                      <a:gd name="T116" fmla="*/ 0 w 652"/>
                      <a:gd name="T117" fmla="*/ 124 h 405"/>
                      <a:gd name="T118" fmla="*/ 0 w 652"/>
                      <a:gd name="T119" fmla="*/ 124 h 405"/>
                      <a:gd name="T120" fmla="*/ 31 w 652"/>
                      <a:gd name="T121" fmla="*/ 156 h 405"/>
                      <a:gd name="T122" fmla="*/ 62 w 652"/>
                      <a:gd name="T123" fmla="*/ 217 h 4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52" h="405">
                        <a:moveTo>
                          <a:pt x="62" y="217"/>
                        </a:moveTo>
                        <a:lnTo>
                          <a:pt x="62" y="217"/>
                        </a:lnTo>
                        <a:cubicBezTo>
                          <a:pt x="62" y="217"/>
                          <a:pt x="62" y="248"/>
                          <a:pt x="62" y="280"/>
                        </a:cubicBezTo>
                        <a:lnTo>
                          <a:pt x="62" y="248"/>
                        </a:lnTo>
                        <a:lnTo>
                          <a:pt x="92" y="217"/>
                        </a:lnTo>
                        <a:lnTo>
                          <a:pt x="92" y="217"/>
                        </a:lnTo>
                        <a:lnTo>
                          <a:pt x="92" y="217"/>
                        </a:lnTo>
                        <a:lnTo>
                          <a:pt x="124" y="217"/>
                        </a:lnTo>
                        <a:lnTo>
                          <a:pt x="124" y="248"/>
                        </a:lnTo>
                        <a:cubicBezTo>
                          <a:pt x="124" y="248"/>
                          <a:pt x="124" y="217"/>
                          <a:pt x="155" y="217"/>
                        </a:cubicBezTo>
                        <a:lnTo>
                          <a:pt x="155" y="217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lnTo>
                          <a:pt x="155" y="217"/>
                        </a:lnTo>
                        <a:cubicBezTo>
                          <a:pt x="186" y="217"/>
                          <a:pt x="186" y="217"/>
                          <a:pt x="186" y="217"/>
                        </a:cubicBezTo>
                        <a:cubicBezTo>
                          <a:pt x="186" y="217"/>
                          <a:pt x="186" y="217"/>
                          <a:pt x="216" y="217"/>
                        </a:cubicBezTo>
                        <a:lnTo>
                          <a:pt x="248" y="248"/>
                        </a:lnTo>
                        <a:cubicBezTo>
                          <a:pt x="279" y="248"/>
                          <a:pt x="279" y="248"/>
                          <a:pt x="279" y="248"/>
                        </a:cubicBezTo>
                        <a:lnTo>
                          <a:pt x="279" y="248"/>
                        </a:lnTo>
                        <a:cubicBezTo>
                          <a:pt x="279" y="248"/>
                          <a:pt x="279" y="248"/>
                          <a:pt x="310" y="248"/>
                        </a:cubicBezTo>
                        <a:cubicBezTo>
                          <a:pt x="310" y="248"/>
                          <a:pt x="310" y="248"/>
                          <a:pt x="310" y="280"/>
                        </a:cubicBezTo>
                        <a:cubicBezTo>
                          <a:pt x="340" y="280"/>
                          <a:pt x="340" y="280"/>
                          <a:pt x="340" y="280"/>
                        </a:cubicBezTo>
                        <a:lnTo>
                          <a:pt x="340" y="280"/>
                        </a:lnTo>
                        <a:cubicBezTo>
                          <a:pt x="340" y="280"/>
                          <a:pt x="340" y="311"/>
                          <a:pt x="372" y="311"/>
                        </a:cubicBezTo>
                        <a:lnTo>
                          <a:pt x="372" y="311"/>
                        </a:lnTo>
                        <a:lnTo>
                          <a:pt x="372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434" y="311"/>
                          <a:pt x="434" y="311"/>
                          <a:pt x="434" y="341"/>
                        </a:cubicBezTo>
                        <a:lnTo>
                          <a:pt x="434" y="341"/>
                        </a:lnTo>
                        <a:cubicBezTo>
                          <a:pt x="434" y="341"/>
                          <a:pt x="434" y="341"/>
                          <a:pt x="434" y="372"/>
                        </a:cubicBezTo>
                        <a:cubicBezTo>
                          <a:pt x="464" y="372"/>
                          <a:pt x="464" y="372"/>
                          <a:pt x="464" y="372"/>
                        </a:cubicBezTo>
                        <a:cubicBezTo>
                          <a:pt x="464" y="404"/>
                          <a:pt x="464" y="404"/>
                          <a:pt x="464" y="404"/>
                        </a:cubicBezTo>
                        <a:cubicBezTo>
                          <a:pt x="464" y="404"/>
                          <a:pt x="464" y="404"/>
                          <a:pt x="496" y="404"/>
                        </a:cubicBezTo>
                        <a:lnTo>
                          <a:pt x="496" y="404"/>
                        </a:lnTo>
                        <a:lnTo>
                          <a:pt x="496" y="404"/>
                        </a:lnTo>
                        <a:lnTo>
                          <a:pt x="496" y="404"/>
                        </a:lnTo>
                        <a:cubicBezTo>
                          <a:pt x="496" y="404"/>
                          <a:pt x="496" y="404"/>
                          <a:pt x="527" y="372"/>
                        </a:cubicBez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27" y="372"/>
                        </a:lnTo>
                        <a:lnTo>
                          <a:pt x="558" y="372"/>
                        </a:lnTo>
                        <a:lnTo>
                          <a:pt x="558" y="372"/>
                        </a:lnTo>
                        <a:lnTo>
                          <a:pt x="558" y="372"/>
                        </a:lnTo>
                        <a:lnTo>
                          <a:pt x="558" y="372"/>
                        </a:lnTo>
                        <a:lnTo>
                          <a:pt x="588" y="372"/>
                        </a:lnTo>
                        <a:lnTo>
                          <a:pt x="588" y="341"/>
                        </a:lnTo>
                        <a:cubicBezTo>
                          <a:pt x="588" y="341"/>
                          <a:pt x="588" y="341"/>
                          <a:pt x="588" y="311"/>
                        </a:cubicBezTo>
                        <a:cubicBezTo>
                          <a:pt x="620" y="311"/>
                          <a:pt x="620" y="280"/>
                          <a:pt x="651" y="280"/>
                        </a:cubicBez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lnTo>
                          <a:pt x="651" y="280"/>
                        </a:lnTo>
                        <a:cubicBezTo>
                          <a:pt x="651" y="280"/>
                          <a:pt x="651" y="248"/>
                          <a:pt x="620" y="248"/>
                        </a:cubicBezTo>
                        <a:cubicBezTo>
                          <a:pt x="620" y="248"/>
                          <a:pt x="620" y="248"/>
                          <a:pt x="588" y="248"/>
                        </a:cubicBezTo>
                        <a:lnTo>
                          <a:pt x="588" y="248"/>
                        </a:lnTo>
                        <a:cubicBezTo>
                          <a:pt x="588" y="217"/>
                          <a:pt x="558" y="217"/>
                          <a:pt x="558" y="217"/>
                        </a:cubicBezTo>
                        <a:cubicBezTo>
                          <a:pt x="558" y="187"/>
                          <a:pt x="558" y="187"/>
                          <a:pt x="527" y="187"/>
                        </a:cubicBezTo>
                        <a:lnTo>
                          <a:pt x="527" y="187"/>
                        </a:lnTo>
                        <a:lnTo>
                          <a:pt x="527" y="187"/>
                        </a:lnTo>
                        <a:cubicBezTo>
                          <a:pt x="527" y="187"/>
                          <a:pt x="527" y="187"/>
                          <a:pt x="496" y="187"/>
                        </a:cubicBezTo>
                        <a:cubicBezTo>
                          <a:pt x="496" y="187"/>
                          <a:pt x="496" y="187"/>
                          <a:pt x="496" y="156"/>
                        </a:cubicBezTo>
                        <a:lnTo>
                          <a:pt x="496" y="156"/>
                        </a:lnTo>
                        <a:cubicBezTo>
                          <a:pt x="464" y="156"/>
                          <a:pt x="464" y="156"/>
                          <a:pt x="464" y="124"/>
                        </a:cubicBezTo>
                        <a:lnTo>
                          <a:pt x="464" y="124"/>
                        </a:lnTo>
                        <a:lnTo>
                          <a:pt x="464" y="124"/>
                        </a:lnTo>
                        <a:cubicBezTo>
                          <a:pt x="434" y="93"/>
                          <a:pt x="434" y="93"/>
                          <a:pt x="434" y="93"/>
                        </a:cubicBezTo>
                        <a:lnTo>
                          <a:pt x="434" y="93"/>
                        </a:lnTo>
                        <a:lnTo>
                          <a:pt x="434" y="93"/>
                        </a:lnTo>
                        <a:lnTo>
                          <a:pt x="403" y="93"/>
                        </a:lnTo>
                        <a:cubicBezTo>
                          <a:pt x="403" y="93"/>
                          <a:pt x="403" y="93"/>
                          <a:pt x="372" y="93"/>
                        </a:cubicBez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40" y="63"/>
                        </a:lnTo>
                        <a:lnTo>
                          <a:pt x="340" y="63"/>
                        </a:lnTo>
                        <a:lnTo>
                          <a:pt x="340" y="32"/>
                        </a:lnTo>
                        <a:lnTo>
                          <a:pt x="340" y="32"/>
                        </a:lnTo>
                        <a:cubicBezTo>
                          <a:pt x="340" y="32"/>
                          <a:pt x="340" y="32"/>
                          <a:pt x="340" y="0"/>
                        </a:cubicBezTo>
                        <a:lnTo>
                          <a:pt x="340" y="0"/>
                        </a:lnTo>
                        <a:lnTo>
                          <a:pt x="340" y="0"/>
                        </a:lnTo>
                        <a:lnTo>
                          <a:pt x="340" y="0"/>
                        </a:lnTo>
                        <a:lnTo>
                          <a:pt x="340" y="0"/>
                        </a:lnTo>
                        <a:cubicBezTo>
                          <a:pt x="340" y="0"/>
                          <a:pt x="340" y="0"/>
                          <a:pt x="310" y="0"/>
                        </a:cubicBezTo>
                        <a:cubicBezTo>
                          <a:pt x="310" y="0"/>
                          <a:pt x="310" y="0"/>
                          <a:pt x="279" y="0"/>
                        </a:cubicBezTo>
                        <a:lnTo>
                          <a:pt x="279" y="0"/>
                        </a:lnTo>
                        <a:lnTo>
                          <a:pt x="279" y="0"/>
                        </a:lnTo>
                        <a:cubicBezTo>
                          <a:pt x="279" y="0"/>
                          <a:pt x="279" y="0"/>
                          <a:pt x="248" y="0"/>
                        </a:cubicBezTo>
                        <a:lnTo>
                          <a:pt x="248" y="0"/>
                        </a:lnTo>
                        <a:cubicBezTo>
                          <a:pt x="248" y="32"/>
                          <a:pt x="248" y="32"/>
                          <a:pt x="248" y="32"/>
                        </a:cubicBezTo>
                        <a:lnTo>
                          <a:pt x="216" y="32"/>
                        </a:lnTo>
                        <a:lnTo>
                          <a:pt x="216" y="32"/>
                        </a:lnTo>
                        <a:cubicBezTo>
                          <a:pt x="216" y="32"/>
                          <a:pt x="216" y="63"/>
                          <a:pt x="216" y="93"/>
                        </a:cubicBezTo>
                        <a:lnTo>
                          <a:pt x="216" y="93"/>
                        </a:lnTo>
                        <a:cubicBezTo>
                          <a:pt x="186" y="93"/>
                          <a:pt x="186" y="93"/>
                          <a:pt x="186" y="93"/>
                        </a:cubicBezTo>
                        <a:lnTo>
                          <a:pt x="186" y="93"/>
                        </a:lnTo>
                        <a:lnTo>
                          <a:pt x="186" y="93"/>
                        </a:lnTo>
                        <a:cubicBezTo>
                          <a:pt x="186" y="93"/>
                          <a:pt x="186" y="93"/>
                          <a:pt x="155" y="93"/>
                        </a:cubicBezTo>
                        <a:cubicBezTo>
                          <a:pt x="155" y="93"/>
                          <a:pt x="155" y="93"/>
                          <a:pt x="124" y="93"/>
                        </a:cubicBez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24" y="93"/>
                          <a:pt x="92" y="93"/>
                          <a:pt x="92" y="63"/>
                        </a:cubicBezTo>
                        <a:cubicBezTo>
                          <a:pt x="9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cubicBezTo>
                          <a:pt x="62" y="93"/>
                          <a:pt x="62" y="124"/>
                          <a:pt x="31" y="124"/>
                        </a:cubicBezTo>
                        <a:cubicBezTo>
                          <a:pt x="31" y="124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31" y="124"/>
                          <a:pt x="31" y="156"/>
                          <a:pt x="31" y="156"/>
                        </a:cubicBezTo>
                        <a:lnTo>
                          <a:pt x="31" y="156"/>
                        </a:lnTo>
                        <a:cubicBezTo>
                          <a:pt x="31" y="187"/>
                          <a:pt x="31" y="187"/>
                          <a:pt x="62" y="21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4" name="Freeform 68">
                    <a:extLst>
                      <a:ext uri="{FF2B5EF4-FFF2-40B4-BE49-F238E27FC236}">
                        <a16:creationId xmlns:a16="http://schemas.microsoft.com/office/drawing/2014/main" id="{61817E4D-E0B3-474F-950B-1EC1458334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73625" y="1768475"/>
                    <a:ext cx="212725" cy="190500"/>
                  </a:xfrm>
                  <a:custGeom>
                    <a:gdLst>
                      <a:gd name="T0" fmla="*/ 589 w 590"/>
                      <a:gd name="T1" fmla="*/ 187 h 529"/>
                      <a:gd name="T2" fmla="*/ 589 w 590"/>
                      <a:gd name="T3" fmla="*/ 187 h 529"/>
                      <a:gd name="T4" fmla="*/ 557 w 590"/>
                      <a:gd name="T5" fmla="*/ 156 h 529"/>
                      <a:gd name="T6" fmla="*/ 557 w 590"/>
                      <a:gd name="T7" fmla="*/ 93 h 529"/>
                      <a:gd name="T8" fmla="*/ 557 w 590"/>
                      <a:gd name="T9" fmla="*/ 63 h 529"/>
                      <a:gd name="T10" fmla="*/ 557 w 590"/>
                      <a:gd name="T11" fmla="*/ 32 h 529"/>
                      <a:gd name="T12" fmla="*/ 557 w 590"/>
                      <a:gd name="T13" fmla="*/ 32 h 529"/>
                      <a:gd name="T14" fmla="*/ 527 w 590"/>
                      <a:gd name="T15" fmla="*/ 63 h 529"/>
                      <a:gd name="T16" fmla="*/ 496 w 590"/>
                      <a:gd name="T17" fmla="*/ 93 h 529"/>
                      <a:gd name="T18" fmla="*/ 433 w 590"/>
                      <a:gd name="T19" fmla="*/ 93 h 529"/>
                      <a:gd name="T20" fmla="*/ 403 w 590"/>
                      <a:gd name="T21" fmla="*/ 124 h 529"/>
                      <a:gd name="T22" fmla="*/ 372 w 590"/>
                      <a:gd name="T23" fmla="*/ 93 h 529"/>
                      <a:gd name="T24" fmla="*/ 309 w 590"/>
                      <a:gd name="T25" fmla="*/ 93 h 529"/>
                      <a:gd name="T26" fmla="*/ 279 w 590"/>
                      <a:gd name="T27" fmla="*/ 93 h 529"/>
                      <a:gd name="T28" fmla="*/ 248 w 590"/>
                      <a:gd name="T29" fmla="*/ 93 h 529"/>
                      <a:gd name="T30" fmla="*/ 248 w 590"/>
                      <a:gd name="T31" fmla="*/ 124 h 529"/>
                      <a:gd name="T32" fmla="*/ 248 w 590"/>
                      <a:gd name="T33" fmla="*/ 124 h 529"/>
                      <a:gd name="T34" fmla="*/ 217 w 590"/>
                      <a:gd name="T35" fmla="*/ 156 h 529"/>
                      <a:gd name="T36" fmla="*/ 155 w 590"/>
                      <a:gd name="T37" fmla="*/ 187 h 529"/>
                      <a:gd name="T38" fmla="*/ 124 w 590"/>
                      <a:gd name="T39" fmla="*/ 217 h 529"/>
                      <a:gd name="T40" fmla="*/ 93 w 590"/>
                      <a:gd name="T41" fmla="*/ 217 h 529"/>
                      <a:gd name="T42" fmla="*/ 61 w 590"/>
                      <a:gd name="T43" fmla="*/ 187 h 529"/>
                      <a:gd name="T44" fmla="*/ 31 w 590"/>
                      <a:gd name="T45" fmla="*/ 187 h 529"/>
                      <a:gd name="T46" fmla="*/ 31 w 590"/>
                      <a:gd name="T47" fmla="*/ 217 h 529"/>
                      <a:gd name="T48" fmla="*/ 31 w 590"/>
                      <a:gd name="T49" fmla="*/ 280 h 529"/>
                      <a:gd name="T50" fmla="*/ 31 w 590"/>
                      <a:gd name="T51" fmla="*/ 280 h 529"/>
                      <a:gd name="T52" fmla="*/ 31 w 590"/>
                      <a:gd name="T53" fmla="*/ 311 h 529"/>
                      <a:gd name="T54" fmla="*/ 31 w 590"/>
                      <a:gd name="T55" fmla="*/ 311 h 529"/>
                      <a:gd name="T56" fmla="*/ 31 w 590"/>
                      <a:gd name="T57" fmla="*/ 372 h 529"/>
                      <a:gd name="T58" fmla="*/ 31 w 590"/>
                      <a:gd name="T59" fmla="*/ 404 h 529"/>
                      <a:gd name="T60" fmla="*/ 61 w 590"/>
                      <a:gd name="T61" fmla="*/ 435 h 529"/>
                      <a:gd name="T62" fmla="*/ 31 w 590"/>
                      <a:gd name="T63" fmla="*/ 528 h 529"/>
                      <a:gd name="T64" fmla="*/ 93 w 590"/>
                      <a:gd name="T65" fmla="*/ 528 h 529"/>
                      <a:gd name="T66" fmla="*/ 93 w 590"/>
                      <a:gd name="T67" fmla="*/ 528 h 529"/>
                      <a:gd name="T68" fmla="*/ 185 w 590"/>
                      <a:gd name="T69" fmla="*/ 528 h 529"/>
                      <a:gd name="T70" fmla="*/ 217 w 590"/>
                      <a:gd name="T71" fmla="*/ 528 h 529"/>
                      <a:gd name="T72" fmla="*/ 248 w 590"/>
                      <a:gd name="T73" fmla="*/ 528 h 529"/>
                      <a:gd name="T74" fmla="*/ 279 w 590"/>
                      <a:gd name="T75" fmla="*/ 528 h 529"/>
                      <a:gd name="T76" fmla="*/ 341 w 590"/>
                      <a:gd name="T77" fmla="*/ 435 h 529"/>
                      <a:gd name="T78" fmla="*/ 372 w 590"/>
                      <a:gd name="T79" fmla="*/ 435 h 529"/>
                      <a:gd name="T80" fmla="*/ 372 w 590"/>
                      <a:gd name="T81" fmla="*/ 404 h 529"/>
                      <a:gd name="T82" fmla="*/ 433 w 590"/>
                      <a:gd name="T83" fmla="*/ 404 h 529"/>
                      <a:gd name="T84" fmla="*/ 433 w 590"/>
                      <a:gd name="T85" fmla="*/ 404 h 529"/>
                      <a:gd name="T86" fmla="*/ 464 w 590"/>
                      <a:gd name="T87" fmla="*/ 372 h 529"/>
                      <a:gd name="T88" fmla="*/ 496 w 590"/>
                      <a:gd name="T89" fmla="*/ 311 h 529"/>
                      <a:gd name="T90" fmla="*/ 496 w 590"/>
                      <a:gd name="T91" fmla="*/ 311 h 529"/>
                      <a:gd name="T92" fmla="*/ 527 w 590"/>
                      <a:gd name="T93" fmla="*/ 248 h 529"/>
                      <a:gd name="T94" fmla="*/ 527 w 590"/>
                      <a:gd name="T95" fmla="*/ 217 h 5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90" h="529">
                        <a:moveTo>
                          <a:pt x="589" y="187"/>
                        </a:move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89" y="187"/>
                        </a:lnTo>
                        <a:lnTo>
                          <a:pt x="557" y="187"/>
                        </a:lnTo>
                        <a:lnTo>
                          <a:pt x="557" y="156"/>
                        </a:lnTo>
                        <a:lnTo>
                          <a:pt x="557" y="156"/>
                        </a:lnTo>
                        <a:lnTo>
                          <a:pt x="557" y="156"/>
                        </a:lnTo>
                        <a:cubicBezTo>
                          <a:pt x="557" y="124"/>
                          <a:pt x="557" y="124"/>
                          <a:pt x="557" y="124"/>
                        </a:cubicBezTo>
                        <a:cubicBezTo>
                          <a:pt x="557" y="124"/>
                          <a:pt x="557" y="124"/>
                          <a:pt x="557" y="93"/>
                        </a:cubicBezTo>
                        <a:lnTo>
                          <a:pt x="557" y="93"/>
                        </a:lnTo>
                        <a:lnTo>
                          <a:pt x="557" y="93"/>
                        </a:lnTo>
                        <a:lnTo>
                          <a:pt x="557" y="63"/>
                        </a:lnTo>
                        <a:lnTo>
                          <a:pt x="557" y="63"/>
                        </a:lnTo>
                        <a:cubicBezTo>
                          <a:pt x="557" y="63"/>
                          <a:pt x="557" y="63"/>
                          <a:pt x="557" y="32"/>
                        </a:cubicBezTo>
                        <a:lnTo>
                          <a:pt x="557" y="32"/>
                        </a:lnTo>
                        <a:lnTo>
                          <a:pt x="557" y="32"/>
                        </a:lnTo>
                        <a:cubicBezTo>
                          <a:pt x="557" y="0"/>
                          <a:pt x="557" y="0"/>
                          <a:pt x="557" y="0"/>
                        </a:cubicBezTo>
                        <a:cubicBezTo>
                          <a:pt x="557" y="32"/>
                          <a:pt x="557" y="32"/>
                          <a:pt x="557" y="32"/>
                        </a:cubicBezTo>
                        <a:lnTo>
                          <a:pt x="557" y="32"/>
                        </a:lnTo>
                        <a:lnTo>
                          <a:pt x="527" y="63"/>
                        </a:lnTo>
                        <a:lnTo>
                          <a:pt x="527" y="63"/>
                        </a:lnTo>
                        <a:lnTo>
                          <a:pt x="496" y="63"/>
                        </a:lnTo>
                        <a:lnTo>
                          <a:pt x="496" y="63"/>
                        </a:lnTo>
                        <a:lnTo>
                          <a:pt x="496" y="93"/>
                        </a:lnTo>
                        <a:cubicBezTo>
                          <a:pt x="496" y="93"/>
                          <a:pt x="496" y="93"/>
                          <a:pt x="464" y="93"/>
                        </a:cubicBezTo>
                        <a:lnTo>
                          <a:pt x="464" y="93"/>
                        </a:lnTo>
                        <a:cubicBezTo>
                          <a:pt x="464" y="93"/>
                          <a:pt x="464" y="93"/>
                          <a:pt x="433" y="93"/>
                        </a:cubicBezTo>
                        <a:lnTo>
                          <a:pt x="433" y="93"/>
                        </a:lnTo>
                        <a:lnTo>
                          <a:pt x="433" y="93"/>
                        </a:lnTo>
                        <a:cubicBezTo>
                          <a:pt x="403" y="93"/>
                          <a:pt x="403" y="124"/>
                          <a:pt x="403" y="124"/>
                        </a:cubicBez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41" y="93"/>
                        </a:lnTo>
                        <a:cubicBezTo>
                          <a:pt x="309" y="93"/>
                          <a:pt x="309" y="93"/>
                          <a:pt x="309" y="93"/>
                        </a:cubicBezTo>
                        <a:lnTo>
                          <a:pt x="309" y="93"/>
                        </a:lnTo>
                        <a:cubicBezTo>
                          <a:pt x="309" y="93"/>
                          <a:pt x="279" y="93"/>
                          <a:pt x="279" y="63"/>
                        </a:cubicBezTo>
                        <a:cubicBezTo>
                          <a:pt x="279" y="93"/>
                          <a:pt x="279" y="93"/>
                          <a:pt x="279" y="93"/>
                        </a:cubicBezTo>
                        <a:lnTo>
                          <a:pt x="279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17" y="156"/>
                        </a:lnTo>
                        <a:lnTo>
                          <a:pt x="217" y="156"/>
                        </a:lnTo>
                        <a:lnTo>
                          <a:pt x="217" y="156"/>
                        </a:lnTo>
                        <a:lnTo>
                          <a:pt x="185" y="156"/>
                        </a:lnTo>
                        <a:lnTo>
                          <a:pt x="185" y="156"/>
                        </a:lnTo>
                        <a:cubicBezTo>
                          <a:pt x="185" y="187"/>
                          <a:pt x="155" y="187"/>
                          <a:pt x="155" y="187"/>
                        </a:cubicBezTo>
                        <a:lnTo>
                          <a:pt x="155" y="187"/>
                        </a:lnTo>
                        <a:lnTo>
                          <a:pt x="155" y="187"/>
                        </a:lnTo>
                        <a:cubicBezTo>
                          <a:pt x="155" y="217"/>
                          <a:pt x="124" y="217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93" y="217"/>
                          <a:pt x="93" y="217"/>
                          <a:pt x="93" y="217"/>
                        </a:cubicBez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61" y="217"/>
                          <a:pt x="61" y="217"/>
                          <a:pt x="61" y="187"/>
                        </a:cubicBezTo>
                        <a:cubicBezTo>
                          <a:pt x="61" y="187"/>
                          <a:pt x="61" y="187"/>
                          <a:pt x="31" y="187"/>
                        </a:cubicBezTo>
                        <a:lnTo>
                          <a:pt x="31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17"/>
                        </a:ln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248"/>
                          <a:pt x="31" y="248"/>
                          <a:pt x="31" y="280"/>
                        </a:cubicBezTo>
                        <a:lnTo>
                          <a:pt x="31" y="280"/>
                        </a:lnTo>
                        <a:lnTo>
                          <a:pt x="31" y="280"/>
                        </a:lnTo>
                        <a:lnTo>
                          <a:pt x="31" y="280"/>
                        </a:lnTo>
                        <a:lnTo>
                          <a:pt x="31" y="280"/>
                        </a:lnTo>
                        <a:lnTo>
                          <a:pt x="31" y="280"/>
                        </a:lnTo>
                        <a:cubicBezTo>
                          <a:pt x="31" y="311"/>
                          <a:pt x="31" y="311"/>
                          <a:pt x="31" y="311"/>
                        </a:cubicBezTo>
                        <a:lnTo>
                          <a:pt x="31" y="311"/>
                        </a:lnTo>
                        <a:lnTo>
                          <a:pt x="31" y="311"/>
                        </a:lnTo>
                        <a:lnTo>
                          <a:pt x="31" y="311"/>
                        </a:lnTo>
                        <a:lnTo>
                          <a:pt x="31" y="311"/>
                        </a:lnTo>
                        <a:cubicBezTo>
                          <a:pt x="0" y="341"/>
                          <a:pt x="0" y="341"/>
                          <a:pt x="0" y="341"/>
                        </a:cubicBezTo>
                        <a:cubicBezTo>
                          <a:pt x="31" y="341"/>
                          <a:pt x="31" y="372"/>
                          <a:pt x="31" y="372"/>
                        </a:cubicBezTo>
                        <a:lnTo>
                          <a:pt x="31" y="372"/>
                        </a:lnTo>
                        <a:lnTo>
                          <a:pt x="31" y="404"/>
                        </a:lnTo>
                        <a:lnTo>
                          <a:pt x="31" y="404"/>
                        </a:lnTo>
                        <a:lnTo>
                          <a:pt x="31" y="404"/>
                        </a:lnTo>
                        <a:cubicBezTo>
                          <a:pt x="61" y="404"/>
                          <a:pt x="61" y="404"/>
                          <a:pt x="61" y="435"/>
                        </a:cubicBezTo>
                        <a:lnTo>
                          <a:pt x="61" y="435"/>
                        </a:lnTo>
                        <a:lnTo>
                          <a:pt x="93" y="465"/>
                        </a:lnTo>
                        <a:cubicBezTo>
                          <a:pt x="93" y="496"/>
                          <a:pt x="93" y="496"/>
                          <a:pt x="61" y="496"/>
                        </a:cubicBezTo>
                        <a:cubicBezTo>
                          <a:pt x="61" y="496"/>
                          <a:pt x="61" y="528"/>
                          <a:pt x="31" y="528"/>
                        </a:cubicBezTo>
                        <a:cubicBezTo>
                          <a:pt x="61" y="528"/>
                          <a:pt x="61" y="528"/>
                          <a:pt x="61" y="528"/>
                        </a:cubicBezTo>
                        <a:lnTo>
                          <a:pt x="93" y="528"/>
                        </a:lnTo>
                        <a:lnTo>
                          <a:pt x="93" y="528"/>
                        </a:lnTo>
                        <a:lnTo>
                          <a:pt x="93" y="528"/>
                        </a:lnTo>
                        <a:lnTo>
                          <a:pt x="93" y="528"/>
                        </a:lnTo>
                        <a:lnTo>
                          <a:pt x="93" y="528"/>
                        </a:lnTo>
                        <a:cubicBezTo>
                          <a:pt x="124" y="528"/>
                          <a:pt x="155" y="528"/>
                          <a:pt x="155" y="528"/>
                        </a:cubicBezTo>
                        <a:lnTo>
                          <a:pt x="155" y="528"/>
                        </a:lnTo>
                        <a:cubicBezTo>
                          <a:pt x="185" y="528"/>
                          <a:pt x="185" y="528"/>
                          <a:pt x="185" y="528"/>
                        </a:cubicBezTo>
                        <a:lnTo>
                          <a:pt x="185" y="528"/>
                        </a:lnTo>
                        <a:cubicBezTo>
                          <a:pt x="185" y="528"/>
                          <a:pt x="185" y="528"/>
                          <a:pt x="217" y="528"/>
                        </a:cubicBezTo>
                        <a:lnTo>
                          <a:pt x="217" y="528"/>
                        </a:lnTo>
                        <a:lnTo>
                          <a:pt x="217" y="528"/>
                        </a:lnTo>
                        <a:lnTo>
                          <a:pt x="217" y="528"/>
                        </a:lnTo>
                        <a:lnTo>
                          <a:pt x="248" y="528"/>
                        </a:lnTo>
                        <a:lnTo>
                          <a:pt x="279" y="528"/>
                        </a:lnTo>
                        <a:lnTo>
                          <a:pt x="279" y="528"/>
                        </a:lnTo>
                        <a:lnTo>
                          <a:pt x="279" y="528"/>
                        </a:lnTo>
                        <a:cubicBezTo>
                          <a:pt x="279" y="496"/>
                          <a:pt x="279" y="496"/>
                          <a:pt x="279" y="496"/>
                        </a:cubicBezTo>
                        <a:cubicBezTo>
                          <a:pt x="279" y="496"/>
                          <a:pt x="279" y="465"/>
                          <a:pt x="309" y="435"/>
                        </a:cubicBezTo>
                        <a:lnTo>
                          <a:pt x="341" y="435"/>
                        </a:lnTo>
                        <a:lnTo>
                          <a:pt x="341" y="435"/>
                        </a:lnTo>
                        <a:lnTo>
                          <a:pt x="341" y="435"/>
                        </a:lnTo>
                        <a:cubicBezTo>
                          <a:pt x="341" y="435"/>
                          <a:pt x="341" y="435"/>
                          <a:pt x="372" y="435"/>
                        </a:cubicBezTo>
                        <a:lnTo>
                          <a:pt x="372" y="435"/>
                        </a:lnTo>
                        <a:cubicBezTo>
                          <a:pt x="372" y="435"/>
                          <a:pt x="372" y="435"/>
                          <a:pt x="372" y="404"/>
                        </a:cubicBezTo>
                        <a:lnTo>
                          <a:pt x="372" y="404"/>
                        </a:lnTo>
                        <a:cubicBezTo>
                          <a:pt x="403" y="404"/>
                          <a:pt x="403" y="372"/>
                          <a:pt x="403" y="372"/>
                        </a:cubicBezTo>
                        <a:cubicBezTo>
                          <a:pt x="433" y="372"/>
                          <a:pt x="433" y="372"/>
                          <a:pt x="433" y="404"/>
                        </a:cubicBezTo>
                        <a:lnTo>
                          <a:pt x="433" y="404"/>
                        </a:lnTo>
                        <a:lnTo>
                          <a:pt x="433" y="404"/>
                        </a:lnTo>
                        <a:lnTo>
                          <a:pt x="433" y="404"/>
                        </a:lnTo>
                        <a:lnTo>
                          <a:pt x="433" y="404"/>
                        </a:lnTo>
                        <a:lnTo>
                          <a:pt x="464" y="404"/>
                        </a:lnTo>
                        <a:lnTo>
                          <a:pt x="464" y="372"/>
                        </a:lnTo>
                        <a:lnTo>
                          <a:pt x="464" y="372"/>
                        </a:lnTo>
                        <a:cubicBezTo>
                          <a:pt x="433" y="372"/>
                          <a:pt x="433" y="372"/>
                          <a:pt x="433" y="372"/>
                        </a:cubicBezTo>
                        <a:cubicBezTo>
                          <a:pt x="433" y="341"/>
                          <a:pt x="464" y="341"/>
                          <a:pt x="464" y="341"/>
                        </a:cubicBezTo>
                        <a:cubicBezTo>
                          <a:pt x="464" y="311"/>
                          <a:pt x="496" y="311"/>
                          <a:pt x="496" y="311"/>
                        </a:cubicBezTo>
                        <a:lnTo>
                          <a:pt x="496" y="311"/>
                        </a:lnTo>
                        <a:lnTo>
                          <a:pt x="496" y="311"/>
                        </a:lnTo>
                        <a:lnTo>
                          <a:pt x="496" y="311"/>
                        </a:lnTo>
                        <a:cubicBezTo>
                          <a:pt x="496" y="280"/>
                          <a:pt x="496" y="280"/>
                          <a:pt x="496" y="280"/>
                        </a:cubicBezTo>
                        <a:lnTo>
                          <a:pt x="496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lnTo>
                          <a:pt x="527" y="248"/>
                        </a:lnTo>
                        <a:cubicBezTo>
                          <a:pt x="527" y="217"/>
                          <a:pt x="527" y="217"/>
                          <a:pt x="527" y="217"/>
                        </a:cubicBezTo>
                        <a:cubicBezTo>
                          <a:pt x="557" y="217"/>
                          <a:pt x="557" y="187"/>
                          <a:pt x="557" y="187"/>
                        </a:cubicBezTo>
                        <a:cubicBezTo>
                          <a:pt x="557" y="187"/>
                          <a:pt x="557" y="187"/>
                          <a:pt x="589" y="1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5" name="Freeform 69">
                    <a:extLst>
                      <a:ext uri="{FF2B5EF4-FFF2-40B4-BE49-F238E27FC236}">
                        <a16:creationId xmlns:a16="http://schemas.microsoft.com/office/drawing/2014/main" id="{82233CA7-7306-4EFD-A0E3-8C8E11F0E1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4725" y="1612900"/>
                    <a:ext cx="234950" cy="155575"/>
                  </a:xfrm>
                  <a:custGeom>
                    <a:gdLst>
                      <a:gd name="T0" fmla="*/ 124 w 652"/>
                      <a:gd name="T1" fmla="*/ 0 h 434"/>
                      <a:gd name="T2" fmla="*/ 124 w 652"/>
                      <a:gd name="T3" fmla="*/ 0 h 434"/>
                      <a:gd name="T4" fmla="*/ 0 w 652"/>
                      <a:gd name="T5" fmla="*/ 217 h 434"/>
                      <a:gd name="T6" fmla="*/ 31 w 652"/>
                      <a:gd name="T7" fmla="*/ 217 h 434"/>
                      <a:gd name="T8" fmla="*/ 31 w 652"/>
                      <a:gd name="T9" fmla="*/ 185 h 434"/>
                      <a:gd name="T10" fmla="*/ 61 w 652"/>
                      <a:gd name="T11" fmla="*/ 154 h 434"/>
                      <a:gd name="T12" fmla="*/ 61 w 652"/>
                      <a:gd name="T13" fmla="*/ 154 h 434"/>
                      <a:gd name="T14" fmla="*/ 124 w 652"/>
                      <a:gd name="T15" fmla="*/ 124 h 434"/>
                      <a:gd name="T16" fmla="*/ 155 w 652"/>
                      <a:gd name="T17" fmla="*/ 124 h 434"/>
                      <a:gd name="T18" fmla="*/ 185 w 652"/>
                      <a:gd name="T19" fmla="*/ 124 h 434"/>
                      <a:gd name="T20" fmla="*/ 185 w 652"/>
                      <a:gd name="T21" fmla="*/ 154 h 434"/>
                      <a:gd name="T22" fmla="*/ 217 w 652"/>
                      <a:gd name="T23" fmla="*/ 154 h 434"/>
                      <a:gd name="T24" fmla="*/ 248 w 652"/>
                      <a:gd name="T25" fmla="*/ 185 h 434"/>
                      <a:gd name="T26" fmla="*/ 248 w 652"/>
                      <a:gd name="T27" fmla="*/ 217 h 434"/>
                      <a:gd name="T28" fmla="*/ 248 w 652"/>
                      <a:gd name="T29" fmla="*/ 217 h 434"/>
                      <a:gd name="T30" fmla="*/ 279 w 652"/>
                      <a:gd name="T31" fmla="*/ 217 h 434"/>
                      <a:gd name="T32" fmla="*/ 309 w 652"/>
                      <a:gd name="T33" fmla="*/ 217 h 434"/>
                      <a:gd name="T34" fmla="*/ 341 w 652"/>
                      <a:gd name="T35" fmla="*/ 248 h 434"/>
                      <a:gd name="T36" fmla="*/ 341 w 652"/>
                      <a:gd name="T37" fmla="*/ 278 h 434"/>
                      <a:gd name="T38" fmla="*/ 372 w 652"/>
                      <a:gd name="T39" fmla="*/ 309 h 434"/>
                      <a:gd name="T40" fmla="*/ 372 w 652"/>
                      <a:gd name="T41" fmla="*/ 309 h 434"/>
                      <a:gd name="T42" fmla="*/ 403 w 652"/>
                      <a:gd name="T43" fmla="*/ 309 h 434"/>
                      <a:gd name="T44" fmla="*/ 433 w 652"/>
                      <a:gd name="T45" fmla="*/ 372 h 434"/>
                      <a:gd name="T46" fmla="*/ 465 w 652"/>
                      <a:gd name="T47" fmla="*/ 372 h 434"/>
                      <a:gd name="T48" fmla="*/ 527 w 652"/>
                      <a:gd name="T49" fmla="*/ 402 h 434"/>
                      <a:gd name="T50" fmla="*/ 589 w 652"/>
                      <a:gd name="T51" fmla="*/ 402 h 434"/>
                      <a:gd name="T52" fmla="*/ 589 w 652"/>
                      <a:gd name="T53" fmla="*/ 402 h 434"/>
                      <a:gd name="T54" fmla="*/ 589 w 652"/>
                      <a:gd name="T55" fmla="*/ 402 h 434"/>
                      <a:gd name="T56" fmla="*/ 589 w 652"/>
                      <a:gd name="T57" fmla="*/ 372 h 434"/>
                      <a:gd name="T58" fmla="*/ 589 w 652"/>
                      <a:gd name="T59" fmla="*/ 341 h 434"/>
                      <a:gd name="T60" fmla="*/ 620 w 652"/>
                      <a:gd name="T61" fmla="*/ 309 h 434"/>
                      <a:gd name="T62" fmla="*/ 620 w 652"/>
                      <a:gd name="T63" fmla="*/ 309 h 434"/>
                      <a:gd name="T64" fmla="*/ 651 w 652"/>
                      <a:gd name="T65" fmla="*/ 309 h 434"/>
                      <a:gd name="T66" fmla="*/ 651 w 652"/>
                      <a:gd name="T67" fmla="*/ 309 h 434"/>
                      <a:gd name="T68" fmla="*/ 620 w 652"/>
                      <a:gd name="T69" fmla="*/ 278 h 434"/>
                      <a:gd name="T70" fmla="*/ 620 w 652"/>
                      <a:gd name="T71" fmla="*/ 278 h 434"/>
                      <a:gd name="T72" fmla="*/ 620 w 652"/>
                      <a:gd name="T73" fmla="*/ 278 h 434"/>
                      <a:gd name="T74" fmla="*/ 589 w 652"/>
                      <a:gd name="T75" fmla="*/ 278 h 434"/>
                      <a:gd name="T76" fmla="*/ 557 w 652"/>
                      <a:gd name="T77" fmla="*/ 248 h 434"/>
                      <a:gd name="T78" fmla="*/ 557 w 652"/>
                      <a:gd name="T79" fmla="*/ 248 h 434"/>
                      <a:gd name="T80" fmla="*/ 496 w 652"/>
                      <a:gd name="T81" fmla="*/ 154 h 434"/>
                      <a:gd name="T82" fmla="*/ 496 w 652"/>
                      <a:gd name="T83" fmla="*/ 124 h 434"/>
                      <a:gd name="T84" fmla="*/ 496 w 652"/>
                      <a:gd name="T85" fmla="*/ 124 h 434"/>
                      <a:gd name="T86" fmla="*/ 465 w 652"/>
                      <a:gd name="T87" fmla="*/ 124 h 434"/>
                      <a:gd name="T88" fmla="*/ 433 w 652"/>
                      <a:gd name="T89" fmla="*/ 124 h 434"/>
                      <a:gd name="T90" fmla="*/ 372 w 652"/>
                      <a:gd name="T91" fmla="*/ 124 h 434"/>
                      <a:gd name="T92" fmla="*/ 341 w 652"/>
                      <a:gd name="T93" fmla="*/ 124 h 434"/>
                      <a:gd name="T94" fmla="*/ 309 w 652"/>
                      <a:gd name="T95" fmla="*/ 124 h 434"/>
                      <a:gd name="T96" fmla="*/ 248 w 652"/>
                      <a:gd name="T97" fmla="*/ 61 h 434"/>
                      <a:gd name="T98" fmla="*/ 248 w 652"/>
                      <a:gd name="T99" fmla="*/ 61 h 434"/>
                      <a:gd name="T100" fmla="*/ 185 w 652"/>
                      <a:gd name="T101" fmla="*/ 93 h 434"/>
                      <a:gd name="T102" fmla="*/ 155 w 652"/>
                      <a:gd name="T103" fmla="*/ 61 h 43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52" h="433">
                        <a:moveTo>
                          <a:pt x="124" y="0"/>
                        </a:move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217"/>
                          <a:pt x="0" y="217"/>
                          <a:pt x="0" y="217"/>
                        </a:cubicBezTo>
                        <a:lnTo>
                          <a:pt x="0" y="21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17"/>
                        </a:ln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31" y="154"/>
                          <a:pt x="61" y="154"/>
                          <a:pt x="61" y="154"/>
                        </a:cubicBezTo>
                        <a:lnTo>
                          <a:pt x="61" y="154"/>
                        </a:lnTo>
                        <a:lnTo>
                          <a:pt x="61" y="154"/>
                        </a:lnTo>
                        <a:lnTo>
                          <a:pt x="61" y="154"/>
                        </a:lnTo>
                        <a:lnTo>
                          <a:pt x="61" y="154"/>
                        </a:lnTo>
                        <a:cubicBezTo>
                          <a:pt x="93" y="124"/>
                          <a:pt x="93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55" y="124"/>
                        </a:lnTo>
                        <a:lnTo>
                          <a:pt x="185" y="124"/>
                        </a:lnTo>
                        <a:lnTo>
                          <a:pt x="185" y="124"/>
                        </a:lnTo>
                        <a:cubicBezTo>
                          <a:pt x="185" y="124"/>
                          <a:pt x="185" y="124"/>
                          <a:pt x="185" y="154"/>
                        </a:cubicBezTo>
                        <a:lnTo>
                          <a:pt x="185" y="154"/>
                        </a:lnTo>
                        <a:lnTo>
                          <a:pt x="185" y="154"/>
                        </a:lnTo>
                        <a:cubicBezTo>
                          <a:pt x="217" y="154"/>
                          <a:pt x="217" y="154"/>
                          <a:pt x="217" y="154"/>
                        </a:cubicBezTo>
                        <a:lnTo>
                          <a:pt x="217" y="154"/>
                        </a:lnTo>
                        <a:cubicBezTo>
                          <a:pt x="248" y="185"/>
                          <a:pt x="248" y="185"/>
                          <a:pt x="248" y="185"/>
                        </a:cubicBezTo>
                        <a:lnTo>
                          <a:pt x="248" y="185"/>
                        </a:lnTo>
                        <a:cubicBezTo>
                          <a:pt x="248" y="217"/>
                          <a:pt x="248" y="217"/>
                          <a:pt x="248" y="217"/>
                        </a:cubicBezTo>
                        <a:lnTo>
                          <a:pt x="248" y="217"/>
                        </a:lnTo>
                        <a:lnTo>
                          <a:pt x="248" y="217"/>
                        </a:lnTo>
                        <a:cubicBezTo>
                          <a:pt x="248" y="217"/>
                          <a:pt x="248" y="217"/>
                          <a:pt x="279" y="217"/>
                        </a:cubicBezTo>
                        <a:lnTo>
                          <a:pt x="279" y="217"/>
                        </a:lnTo>
                        <a:lnTo>
                          <a:pt x="279" y="217"/>
                        </a:lnTo>
                        <a:lnTo>
                          <a:pt x="309" y="217"/>
                        </a:lnTo>
                        <a:lnTo>
                          <a:pt x="341" y="248"/>
                        </a:lnTo>
                        <a:lnTo>
                          <a:pt x="341" y="248"/>
                        </a:lnTo>
                        <a:lnTo>
                          <a:pt x="341" y="248"/>
                        </a:lnTo>
                        <a:lnTo>
                          <a:pt x="341" y="278"/>
                        </a:lnTo>
                        <a:cubicBezTo>
                          <a:pt x="372" y="278"/>
                          <a:pt x="372" y="309"/>
                          <a:pt x="372" y="309"/>
                        </a:cubicBezTo>
                        <a:lnTo>
                          <a:pt x="372" y="309"/>
                        </a:lnTo>
                        <a:lnTo>
                          <a:pt x="372" y="309"/>
                        </a:lnTo>
                        <a:lnTo>
                          <a:pt x="372" y="309"/>
                        </a:lnTo>
                        <a:lnTo>
                          <a:pt x="372" y="309"/>
                        </a:lnTo>
                        <a:lnTo>
                          <a:pt x="403" y="309"/>
                        </a:lnTo>
                        <a:cubicBezTo>
                          <a:pt x="403" y="341"/>
                          <a:pt x="433" y="341"/>
                          <a:pt x="433" y="341"/>
                        </a:cubicBezTo>
                        <a:cubicBezTo>
                          <a:pt x="433" y="372"/>
                          <a:pt x="433" y="372"/>
                          <a:pt x="433" y="372"/>
                        </a:cubicBezTo>
                        <a:cubicBezTo>
                          <a:pt x="433" y="372"/>
                          <a:pt x="433" y="372"/>
                          <a:pt x="465" y="372"/>
                        </a:cubicBezTo>
                        <a:lnTo>
                          <a:pt x="465" y="372"/>
                        </a:lnTo>
                        <a:lnTo>
                          <a:pt x="496" y="372"/>
                        </a:lnTo>
                        <a:cubicBezTo>
                          <a:pt x="527" y="402"/>
                          <a:pt x="527" y="402"/>
                          <a:pt x="527" y="402"/>
                        </a:cubicBezTo>
                        <a:lnTo>
                          <a:pt x="589" y="402"/>
                        </a:lnTo>
                        <a:lnTo>
                          <a:pt x="589" y="402"/>
                        </a:lnTo>
                        <a:cubicBezTo>
                          <a:pt x="620" y="433"/>
                          <a:pt x="620" y="433"/>
                          <a:pt x="620" y="433"/>
                        </a:cubicBezTo>
                        <a:cubicBezTo>
                          <a:pt x="589" y="402"/>
                          <a:pt x="589" y="402"/>
                          <a:pt x="589" y="402"/>
                        </a:cubicBezTo>
                        <a:lnTo>
                          <a:pt x="589" y="402"/>
                        </a:lnTo>
                        <a:lnTo>
                          <a:pt x="589" y="402"/>
                        </a:lnTo>
                        <a:lnTo>
                          <a:pt x="589" y="402"/>
                        </a:lnTo>
                        <a:lnTo>
                          <a:pt x="589" y="372"/>
                        </a:lnTo>
                        <a:cubicBezTo>
                          <a:pt x="589" y="372"/>
                          <a:pt x="589" y="372"/>
                          <a:pt x="589" y="341"/>
                        </a:cubicBezTo>
                        <a:lnTo>
                          <a:pt x="589" y="341"/>
                        </a:lnTo>
                        <a:lnTo>
                          <a:pt x="589" y="341"/>
                        </a:lnTo>
                        <a:cubicBezTo>
                          <a:pt x="620" y="309"/>
                          <a:pt x="620" y="309"/>
                          <a:pt x="620" y="309"/>
                        </a:cubicBezTo>
                        <a:lnTo>
                          <a:pt x="620" y="309"/>
                        </a:lnTo>
                        <a:lnTo>
                          <a:pt x="620" y="309"/>
                        </a:lnTo>
                        <a:cubicBezTo>
                          <a:pt x="620" y="309"/>
                          <a:pt x="620" y="309"/>
                          <a:pt x="651" y="309"/>
                        </a:cubicBezTo>
                        <a:lnTo>
                          <a:pt x="651" y="309"/>
                        </a:lnTo>
                        <a:lnTo>
                          <a:pt x="651" y="309"/>
                        </a:lnTo>
                        <a:lnTo>
                          <a:pt x="651" y="309"/>
                        </a:lnTo>
                        <a:cubicBezTo>
                          <a:pt x="651" y="309"/>
                          <a:pt x="651" y="278"/>
                          <a:pt x="620" y="278"/>
                        </a:cubicBez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620" y="278"/>
                        </a:lnTo>
                        <a:lnTo>
                          <a:pt x="589" y="278"/>
                        </a:lnTo>
                        <a:lnTo>
                          <a:pt x="589" y="278"/>
                        </a:lnTo>
                        <a:cubicBezTo>
                          <a:pt x="589" y="278"/>
                          <a:pt x="557" y="278"/>
                          <a:pt x="557" y="248"/>
                        </a:cubicBezTo>
                        <a:lnTo>
                          <a:pt x="557" y="248"/>
                        </a:lnTo>
                        <a:lnTo>
                          <a:pt x="557" y="248"/>
                        </a:lnTo>
                        <a:lnTo>
                          <a:pt x="557" y="217"/>
                        </a:lnTo>
                        <a:cubicBezTo>
                          <a:pt x="527" y="217"/>
                          <a:pt x="496" y="185"/>
                          <a:pt x="496" y="154"/>
                        </a:cubicBezTo>
                        <a:lnTo>
                          <a:pt x="496" y="154"/>
                        </a:lnTo>
                        <a:lnTo>
                          <a:pt x="496" y="124"/>
                        </a:lnTo>
                        <a:lnTo>
                          <a:pt x="496" y="124"/>
                        </a:lnTo>
                        <a:lnTo>
                          <a:pt x="496" y="124"/>
                        </a:lnTo>
                        <a:lnTo>
                          <a:pt x="465" y="124"/>
                        </a:lnTo>
                        <a:lnTo>
                          <a:pt x="465" y="124"/>
                        </a:lnTo>
                        <a:lnTo>
                          <a:pt x="465" y="124"/>
                        </a:lnTo>
                        <a:cubicBezTo>
                          <a:pt x="433" y="124"/>
                          <a:pt x="433" y="124"/>
                          <a:pt x="433" y="124"/>
                        </a:cubicBezTo>
                        <a:lnTo>
                          <a:pt x="433" y="124"/>
                        </a:lnTo>
                        <a:cubicBezTo>
                          <a:pt x="403" y="124"/>
                          <a:pt x="403" y="124"/>
                          <a:pt x="372" y="124"/>
                        </a:cubicBezTo>
                        <a:lnTo>
                          <a:pt x="372" y="124"/>
                        </a:lnTo>
                        <a:lnTo>
                          <a:pt x="341" y="124"/>
                        </a:lnTo>
                        <a:cubicBezTo>
                          <a:pt x="341" y="124"/>
                          <a:pt x="341" y="124"/>
                          <a:pt x="309" y="124"/>
                        </a:cubicBezTo>
                        <a:lnTo>
                          <a:pt x="309" y="124"/>
                        </a:lnTo>
                        <a:cubicBezTo>
                          <a:pt x="279" y="93"/>
                          <a:pt x="279" y="93"/>
                          <a:pt x="248" y="93"/>
                        </a:cubicBezTo>
                        <a:cubicBezTo>
                          <a:pt x="248" y="61"/>
                          <a:pt x="248" y="61"/>
                          <a:pt x="248" y="61"/>
                        </a:cubicBezTo>
                        <a:lnTo>
                          <a:pt x="248" y="61"/>
                        </a:lnTo>
                        <a:lnTo>
                          <a:pt x="248" y="61"/>
                        </a:lnTo>
                        <a:cubicBezTo>
                          <a:pt x="248" y="93"/>
                          <a:pt x="217" y="93"/>
                          <a:pt x="217" y="93"/>
                        </a:cubicBezTo>
                        <a:cubicBezTo>
                          <a:pt x="185" y="93"/>
                          <a:pt x="185" y="93"/>
                          <a:pt x="185" y="93"/>
                        </a:cubicBezTo>
                        <a:lnTo>
                          <a:pt x="185" y="93"/>
                        </a:lnTo>
                        <a:cubicBezTo>
                          <a:pt x="155" y="61"/>
                          <a:pt x="155" y="61"/>
                          <a:pt x="155" y="61"/>
                        </a:cubicBezTo>
                        <a:cubicBezTo>
                          <a:pt x="155" y="61"/>
                          <a:pt x="124" y="61"/>
                          <a:pt x="12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6" name="Freeform 70">
                    <a:extLst>
                      <a:ext uri="{FF2B5EF4-FFF2-40B4-BE49-F238E27FC236}">
                        <a16:creationId xmlns:a16="http://schemas.microsoft.com/office/drawing/2014/main" id="{EF89DB3A-D4FF-4821-A130-2D4F3B7AA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4125" y="1701800"/>
                    <a:ext cx="33338" cy="11113"/>
                  </a:xfrm>
                  <a:custGeom>
                    <a:gdLst>
                      <a:gd name="T0" fmla="*/ 30 w 94"/>
                      <a:gd name="T1" fmla="*/ 30 h 31"/>
                      <a:gd name="T2" fmla="*/ 30 w 94"/>
                      <a:gd name="T3" fmla="*/ 30 h 31"/>
                      <a:gd name="T4" fmla="*/ 30 w 94"/>
                      <a:gd name="T5" fmla="*/ 30 h 31"/>
                      <a:gd name="T6" fmla="*/ 62 w 94"/>
                      <a:gd name="T7" fmla="*/ 30 h 31"/>
                      <a:gd name="T8" fmla="*/ 62 w 94"/>
                      <a:gd name="T9" fmla="*/ 30 h 31"/>
                      <a:gd name="T10" fmla="*/ 62 w 94"/>
                      <a:gd name="T11" fmla="*/ 30 h 31"/>
                      <a:gd name="T12" fmla="*/ 62 w 94"/>
                      <a:gd name="T13" fmla="*/ 30 h 31"/>
                      <a:gd name="T14" fmla="*/ 93 w 94"/>
                      <a:gd name="T15" fmla="*/ 30 h 31"/>
                      <a:gd name="T16" fmla="*/ 62 w 94"/>
                      <a:gd name="T17" fmla="*/ 0 h 31"/>
                      <a:gd name="T18" fmla="*/ 62 w 94"/>
                      <a:gd name="T19" fmla="*/ 30 h 31"/>
                      <a:gd name="T20" fmla="*/ 30 w 94"/>
                      <a:gd name="T21" fmla="*/ 30 h 31"/>
                      <a:gd name="T22" fmla="*/ 30 w 94"/>
                      <a:gd name="T23" fmla="*/ 30 h 31"/>
                      <a:gd name="T24" fmla="*/ 30 w 94"/>
                      <a:gd name="T25" fmla="*/ 30 h 31"/>
                      <a:gd name="T26" fmla="*/ 30 w 94"/>
                      <a:gd name="T27" fmla="*/ 30 h 31"/>
                      <a:gd name="T28" fmla="*/ 30 w 94"/>
                      <a:gd name="T29" fmla="*/ 30 h 31"/>
                      <a:gd name="T30" fmla="*/ 0 w 94"/>
                      <a:gd name="T31" fmla="*/ 30 h 31"/>
                      <a:gd name="T32" fmla="*/ 30 w 94"/>
                      <a:gd name="T33" fmla="*/ 30 h 31"/>
                      <a:gd name="T34" fmla="*/ 0 w 94"/>
                      <a:gd name="T35" fmla="*/ 30 h 31"/>
                      <a:gd name="T36" fmla="*/ 0 w 94"/>
                      <a:gd name="T37" fmla="*/ 30 h 31"/>
                      <a:gd name="T38" fmla="*/ 30 w 94"/>
                      <a:gd name="T39" fmla="*/ 30 h 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4" h="31">
                        <a:moveTo>
                          <a:pt x="30" y="30"/>
                        </a:moveTo>
                        <a:lnTo>
                          <a:pt x="30" y="30"/>
                        </a:lnTo>
                        <a:lnTo>
                          <a:pt x="30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cubicBezTo>
                          <a:pt x="93" y="30"/>
                          <a:pt x="93" y="30"/>
                          <a:pt x="93" y="3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cubicBezTo>
                          <a:pt x="62" y="0"/>
                          <a:pt x="62" y="0"/>
                          <a:pt x="62" y="30"/>
                        </a:cubicBezTo>
                        <a:cubicBezTo>
                          <a:pt x="62" y="30"/>
                          <a:pt x="62" y="30"/>
                          <a:pt x="30" y="30"/>
                        </a:cubicBezTo>
                        <a:lnTo>
                          <a:pt x="30" y="30"/>
                        </a:lnTo>
                        <a:lnTo>
                          <a:pt x="30" y="30"/>
                        </a:lnTo>
                        <a:lnTo>
                          <a:pt x="30" y="30"/>
                        </a:lnTo>
                        <a:lnTo>
                          <a:pt x="30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30" y="30"/>
                          <a:pt x="30" y="30"/>
                          <a:pt x="30" y="3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lnTo>
                          <a:pt x="0" y="30"/>
                        </a:lnTo>
                        <a:lnTo>
                          <a:pt x="30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7" name="Freeform 71">
                    <a:extLst>
                      <a:ext uri="{FF2B5EF4-FFF2-40B4-BE49-F238E27FC236}">
                        <a16:creationId xmlns:a16="http://schemas.microsoft.com/office/drawing/2014/main" id="{F1F292DB-6F50-4C59-B3ED-07EB76DEB7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0313" y="1701800"/>
                    <a:ext cx="23812" cy="11113"/>
                  </a:xfrm>
                  <a:custGeom>
                    <a:gdLst>
                      <a:gd name="T0" fmla="*/ 0 w 64"/>
                      <a:gd name="T1" fmla="*/ 30 h 31"/>
                      <a:gd name="T2" fmla="*/ 0 w 64"/>
                      <a:gd name="T3" fmla="*/ 30 h 31"/>
                      <a:gd name="T4" fmla="*/ 32 w 64"/>
                      <a:gd name="T5" fmla="*/ 30 h 31"/>
                      <a:gd name="T6" fmla="*/ 32 w 64"/>
                      <a:gd name="T7" fmla="*/ 30 h 31"/>
                      <a:gd name="T8" fmla="*/ 32 w 64"/>
                      <a:gd name="T9" fmla="*/ 30 h 31"/>
                      <a:gd name="T10" fmla="*/ 32 w 64"/>
                      <a:gd name="T11" fmla="*/ 30 h 31"/>
                      <a:gd name="T12" fmla="*/ 32 w 64"/>
                      <a:gd name="T13" fmla="*/ 30 h 31"/>
                      <a:gd name="T14" fmla="*/ 32 w 64"/>
                      <a:gd name="T15" fmla="*/ 30 h 31"/>
                      <a:gd name="T16" fmla="*/ 32 w 64"/>
                      <a:gd name="T17" fmla="*/ 30 h 31"/>
                      <a:gd name="T18" fmla="*/ 63 w 64"/>
                      <a:gd name="T19" fmla="*/ 30 h 31"/>
                      <a:gd name="T20" fmla="*/ 63 w 64"/>
                      <a:gd name="T21" fmla="*/ 0 h 31"/>
                      <a:gd name="T22" fmla="*/ 63 w 64"/>
                      <a:gd name="T23" fmla="*/ 0 h 31"/>
                      <a:gd name="T24" fmla="*/ 0 w 64"/>
                      <a:gd name="T25" fmla="*/ 0 h 31"/>
                      <a:gd name="T26" fmla="*/ 0 w 64"/>
                      <a:gd name="T27" fmla="*/ 0 h 31"/>
                      <a:gd name="T28" fmla="*/ 0 w 64"/>
                      <a:gd name="T29" fmla="*/ 0 h 31"/>
                      <a:gd name="T30" fmla="*/ 0 w 64"/>
                      <a:gd name="T31" fmla="*/ 30 h 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4" h="31">
                        <a:moveTo>
                          <a:pt x="0" y="30"/>
                        </a:moveTo>
                        <a:lnTo>
                          <a:pt x="0" y="30"/>
                        </a:lnTo>
                        <a:cubicBezTo>
                          <a:pt x="0" y="30"/>
                          <a:pt x="0" y="30"/>
                          <a:pt x="32" y="30"/>
                        </a:cubicBez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lnTo>
                          <a:pt x="32" y="30"/>
                        </a:lnTo>
                        <a:cubicBezTo>
                          <a:pt x="63" y="30"/>
                          <a:pt x="63" y="30"/>
                          <a:pt x="63" y="30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lnTo>
                          <a:pt x="63" y="0"/>
                        </a:lnTo>
                        <a:cubicBezTo>
                          <a:pt x="32" y="0"/>
                          <a:pt x="32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8" name="Freeform 72">
                    <a:extLst>
                      <a:ext uri="{FF2B5EF4-FFF2-40B4-BE49-F238E27FC236}">
                        <a16:creationId xmlns:a16="http://schemas.microsoft.com/office/drawing/2014/main" id="{7A9B0650-A542-4874-B5C5-9911C16478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97463" y="1747838"/>
                    <a:ext cx="55562" cy="44450"/>
                  </a:xfrm>
                  <a:custGeom>
                    <a:gdLst>
                      <a:gd name="T0" fmla="*/ 0 w 155"/>
                      <a:gd name="T1" fmla="*/ 93 h 125"/>
                      <a:gd name="T2" fmla="*/ 0 w 155"/>
                      <a:gd name="T3" fmla="*/ 93 h 125"/>
                      <a:gd name="T4" fmla="*/ 0 w 155"/>
                      <a:gd name="T5" fmla="*/ 124 h 125"/>
                      <a:gd name="T6" fmla="*/ 0 w 155"/>
                      <a:gd name="T7" fmla="*/ 124 h 125"/>
                      <a:gd name="T8" fmla="*/ 0 w 155"/>
                      <a:gd name="T9" fmla="*/ 124 h 125"/>
                      <a:gd name="T10" fmla="*/ 0 w 155"/>
                      <a:gd name="T11" fmla="*/ 124 h 125"/>
                      <a:gd name="T12" fmla="*/ 0 w 155"/>
                      <a:gd name="T13" fmla="*/ 124 h 125"/>
                      <a:gd name="T14" fmla="*/ 30 w 155"/>
                      <a:gd name="T15" fmla="*/ 124 h 125"/>
                      <a:gd name="T16" fmla="*/ 30 w 155"/>
                      <a:gd name="T17" fmla="*/ 124 h 125"/>
                      <a:gd name="T18" fmla="*/ 30 w 155"/>
                      <a:gd name="T19" fmla="*/ 124 h 125"/>
                      <a:gd name="T20" fmla="*/ 30 w 155"/>
                      <a:gd name="T21" fmla="*/ 124 h 125"/>
                      <a:gd name="T22" fmla="*/ 61 w 155"/>
                      <a:gd name="T23" fmla="*/ 124 h 125"/>
                      <a:gd name="T24" fmla="*/ 61 w 155"/>
                      <a:gd name="T25" fmla="*/ 124 h 125"/>
                      <a:gd name="T26" fmla="*/ 61 w 155"/>
                      <a:gd name="T27" fmla="*/ 124 h 125"/>
                      <a:gd name="T28" fmla="*/ 61 w 155"/>
                      <a:gd name="T29" fmla="*/ 124 h 125"/>
                      <a:gd name="T30" fmla="*/ 61 w 155"/>
                      <a:gd name="T31" fmla="*/ 124 h 125"/>
                      <a:gd name="T32" fmla="*/ 93 w 155"/>
                      <a:gd name="T33" fmla="*/ 124 h 125"/>
                      <a:gd name="T34" fmla="*/ 93 w 155"/>
                      <a:gd name="T35" fmla="*/ 124 h 125"/>
                      <a:gd name="T36" fmla="*/ 124 w 155"/>
                      <a:gd name="T37" fmla="*/ 124 h 125"/>
                      <a:gd name="T38" fmla="*/ 124 w 155"/>
                      <a:gd name="T39" fmla="*/ 124 h 125"/>
                      <a:gd name="T40" fmla="*/ 124 w 155"/>
                      <a:gd name="T41" fmla="*/ 93 h 125"/>
                      <a:gd name="T42" fmla="*/ 124 w 155"/>
                      <a:gd name="T43" fmla="*/ 93 h 125"/>
                      <a:gd name="T44" fmla="*/ 154 w 155"/>
                      <a:gd name="T45" fmla="*/ 93 h 125"/>
                      <a:gd name="T46" fmla="*/ 154 w 155"/>
                      <a:gd name="T47" fmla="*/ 93 h 125"/>
                      <a:gd name="T48" fmla="*/ 154 w 155"/>
                      <a:gd name="T49" fmla="*/ 61 h 125"/>
                      <a:gd name="T50" fmla="*/ 154 w 155"/>
                      <a:gd name="T51" fmla="*/ 61 h 125"/>
                      <a:gd name="T52" fmla="*/ 154 w 155"/>
                      <a:gd name="T53" fmla="*/ 61 h 125"/>
                      <a:gd name="T54" fmla="*/ 154 w 155"/>
                      <a:gd name="T55" fmla="*/ 61 h 125"/>
                      <a:gd name="T56" fmla="*/ 124 w 155"/>
                      <a:gd name="T57" fmla="*/ 61 h 125"/>
                      <a:gd name="T58" fmla="*/ 124 w 155"/>
                      <a:gd name="T59" fmla="*/ 61 h 125"/>
                      <a:gd name="T60" fmla="*/ 124 w 155"/>
                      <a:gd name="T61" fmla="*/ 61 h 125"/>
                      <a:gd name="T62" fmla="*/ 124 w 155"/>
                      <a:gd name="T63" fmla="*/ 61 h 125"/>
                      <a:gd name="T64" fmla="*/ 93 w 155"/>
                      <a:gd name="T65" fmla="*/ 30 h 125"/>
                      <a:gd name="T66" fmla="*/ 93 w 155"/>
                      <a:gd name="T67" fmla="*/ 30 h 125"/>
                      <a:gd name="T68" fmla="*/ 61 w 155"/>
                      <a:gd name="T69" fmla="*/ 30 h 125"/>
                      <a:gd name="T70" fmla="*/ 61 w 155"/>
                      <a:gd name="T71" fmla="*/ 30 h 125"/>
                      <a:gd name="T72" fmla="*/ 61 w 155"/>
                      <a:gd name="T73" fmla="*/ 30 h 125"/>
                      <a:gd name="T74" fmla="*/ 30 w 155"/>
                      <a:gd name="T75" fmla="*/ 0 h 125"/>
                      <a:gd name="T76" fmla="*/ 30 w 155"/>
                      <a:gd name="T77" fmla="*/ 0 h 125"/>
                      <a:gd name="T78" fmla="*/ 30 w 155"/>
                      <a:gd name="T79" fmla="*/ 0 h 125"/>
                      <a:gd name="T80" fmla="*/ 30 w 155"/>
                      <a:gd name="T81" fmla="*/ 0 h 125"/>
                      <a:gd name="T82" fmla="*/ 30 w 155"/>
                      <a:gd name="T83" fmla="*/ 0 h 125"/>
                      <a:gd name="T84" fmla="*/ 0 w 155"/>
                      <a:gd name="T85" fmla="*/ 30 h 125"/>
                      <a:gd name="T86" fmla="*/ 0 w 155"/>
                      <a:gd name="T87" fmla="*/ 61 h 125"/>
                      <a:gd name="T88" fmla="*/ 0 w 155"/>
                      <a:gd name="T89" fmla="*/ 61 h 125"/>
                      <a:gd name="T90" fmla="*/ 0 w 155"/>
                      <a:gd name="T91" fmla="*/ 61 h 125"/>
                      <a:gd name="T92" fmla="*/ 0 w 155"/>
                      <a:gd name="T93" fmla="*/ 61 h 125"/>
                      <a:gd name="T94" fmla="*/ 0 w 155"/>
                      <a:gd name="T95" fmla="*/ 93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55" h="125">
                        <a:moveTo>
                          <a:pt x="0" y="93"/>
                        </a:move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30" y="124"/>
                        </a:cubicBezTo>
                        <a:lnTo>
                          <a:pt x="30" y="124"/>
                        </a:lnTo>
                        <a:lnTo>
                          <a:pt x="30" y="124"/>
                        </a:lnTo>
                        <a:lnTo>
                          <a:pt x="30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lnTo>
                          <a:pt x="61" y="124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lnTo>
                          <a:pt x="124" y="93"/>
                        </a:lnTo>
                        <a:lnTo>
                          <a:pt x="154" y="93"/>
                        </a:lnTo>
                        <a:lnTo>
                          <a:pt x="154" y="93"/>
                        </a:lnTo>
                        <a:lnTo>
                          <a:pt x="154" y="61"/>
                        </a:lnTo>
                        <a:lnTo>
                          <a:pt x="154" y="61"/>
                        </a:lnTo>
                        <a:lnTo>
                          <a:pt x="154" y="61"/>
                        </a:lnTo>
                        <a:lnTo>
                          <a:pt x="15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3" y="61"/>
                          <a:pt x="93" y="61"/>
                          <a:pt x="93" y="30"/>
                        </a:cubicBezTo>
                        <a:lnTo>
                          <a:pt x="93" y="30"/>
                        </a:lnTo>
                        <a:lnTo>
                          <a:pt x="61" y="30"/>
                        </a:lnTo>
                        <a:lnTo>
                          <a:pt x="61" y="30"/>
                        </a:lnTo>
                        <a:lnTo>
                          <a:pt x="61" y="30"/>
                        </a:lnTo>
                        <a:cubicBezTo>
                          <a:pt x="61" y="30"/>
                          <a:pt x="61" y="0"/>
                          <a:pt x="30" y="0"/>
                        </a:cubicBez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cubicBezTo>
                          <a:pt x="3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0" y="61"/>
                          <a:pt x="0" y="61"/>
                          <a:pt x="0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09" name="Freeform 73">
                    <a:extLst>
                      <a:ext uri="{FF2B5EF4-FFF2-40B4-BE49-F238E27FC236}">
                        <a16:creationId xmlns:a16="http://schemas.microsoft.com/office/drawing/2014/main" id="{B52D6644-DEA6-4562-BFF5-326D8AC890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9200" y="1735138"/>
                    <a:ext cx="44450" cy="44450"/>
                  </a:xfrm>
                  <a:custGeom>
                    <a:gdLst>
                      <a:gd name="T0" fmla="*/ 94 w 125"/>
                      <a:gd name="T1" fmla="*/ 31 h 125"/>
                      <a:gd name="T2" fmla="*/ 94 w 125"/>
                      <a:gd name="T3" fmla="*/ 31 h 125"/>
                      <a:gd name="T4" fmla="*/ 94 w 125"/>
                      <a:gd name="T5" fmla="*/ 31 h 125"/>
                      <a:gd name="T6" fmla="*/ 63 w 125"/>
                      <a:gd name="T7" fmla="*/ 31 h 125"/>
                      <a:gd name="T8" fmla="*/ 31 w 125"/>
                      <a:gd name="T9" fmla="*/ 31 h 125"/>
                      <a:gd name="T10" fmla="*/ 31 w 125"/>
                      <a:gd name="T11" fmla="*/ 31 h 125"/>
                      <a:gd name="T12" fmla="*/ 31 w 125"/>
                      <a:gd name="T13" fmla="*/ 31 h 125"/>
                      <a:gd name="T14" fmla="*/ 0 w 125"/>
                      <a:gd name="T15" fmla="*/ 0 h 125"/>
                      <a:gd name="T16" fmla="*/ 0 w 125"/>
                      <a:gd name="T17" fmla="*/ 31 h 125"/>
                      <a:gd name="T18" fmla="*/ 0 w 125"/>
                      <a:gd name="T19" fmla="*/ 31 h 125"/>
                      <a:gd name="T20" fmla="*/ 0 w 125"/>
                      <a:gd name="T21" fmla="*/ 31 h 125"/>
                      <a:gd name="T22" fmla="*/ 0 w 125"/>
                      <a:gd name="T23" fmla="*/ 31 h 125"/>
                      <a:gd name="T24" fmla="*/ 0 w 125"/>
                      <a:gd name="T25" fmla="*/ 31 h 125"/>
                      <a:gd name="T26" fmla="*/ 0 w 125"/>
                      <a:gd name="T27" fmla="*/ 31 h 125"/>
                      <a:gd name="T28" fmla="*/ 0 w 125"/>
                      <a:gd name="T29" fmla="*/ 61 h 125"/>
                      <a:gd name="T30" fmla="*/ 0 w 125"/>
                      <a:gd name="T31" fmla="*/ 61 h 125"/>
                      <a:gd name="T32" fmla="*/ 0 w 125"/>
                      <a:gd name="T33" fmla="*/ 61 h 125"/>
                      <a:gd name="T34" fmla="*/ 0 w 125"/>
                      <a:gd name="T35" fmla="*/ 92 h 125"/>
                      <a:gd name="T36" fmla="*/ 0 w 125"/>
                      <a:gd name="T37" fmla="*/ 92 h 125"/>
                      <a:gd name="T38" fmla="*/ 0 w 125"/>
                      <a:gd name="T39" fmla="*/ 92 h 125"/>
                      <a:gd name="T40" fmla="*/ 0 w 125"/>
                      <a:gd name="T41" fmla="*/ 92 h 125"/>
                      <a:gd name="T42" fmla="*/ 0 w 125"/>
                      <a:gd name="T43" fmla="*/ 124 h 125"/>
                      <a:gd name="T44" fmla="*/ 0 w 125"/>
                      <a:gd name="T45" fmla="*/ 124 h 125"/>
                      <a:gd name="T46" fmla="*/ 0 w 125"/>
                      <a:gd name="T47" fmla="*/ 124 h 125"/>
                      <a:gd name="T48" fmla="*/ 31 w 125"/>
                      <a:gd name="T49" fmla="*/ 124 h 125"/>
                      <a:gd name="T50" fmla="*/ 31 w 125"/>
                      <a:gd name="T51" fmla="*/ 124 h 125"/>
                      <a:gd name="T52" fmla="*/ 31 w 125"/>
                      <a:gd name="T53" fmla="*/ 124 h 125"/>
                      <a:gd name="T54" fmla="*/ 31 w 125"/>
                      <a:gd name="T55" fmla="*/ 92 h 125"/>
                      <a:gd name="T56" fmla="*/ 31 w 125"/>
                      <a:gd name="T57" fmla="*/ 92 h 125"/>
                      <a:gd name="T58" fmla="*/ 63 w 125"/>
                      <a:gd name="T59" fmla="*/ 92 h 125"/>
                      <a:gd name="T60" fmla="*/ 63 w 125"/>
                      <a:gd name="T61" fmla="*/ 92 h 125"/>
                      <a:gd name="T62" fmla="*/ 63 w 125"/>
                      <a:gd name="T63" fmla="*/ 92 h 125"/>
                      <a:gd name="T64" fmla="*/ 63 w 125"/>
                      <a:gd name="T65" fmla="*/ 92 h 125"/>
                      <a:gd name="T66" fmla="*/ 94 w 125"/>
                      <a:gd name="T67" fmla="*/ 61 h 125"/>
                      <a:gd name="T68" fmla="*/ 94 w 125"/>
                      <a:gd name="T69" fmla="*/ 61 h 125"/>
                      <a:gd name="T70" fmla="*/ 124 w 125"/>
                      <a:gd name="T71" fmla="*/ 61 h 125"/>
                      <a:gd name="T72" fmla="*/ 94 w 125"/>
                      <a:gd name="T73" fmla="*/ 31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5" h="125">
                        <a:moveTo>
                          <a:pt x="94" y="31"/>
                        </a:moveTo>
                        <a:lnTo>
                          <a:pt x="94" y="31"/>
                        </a:lnTo>
                        <a:lnTo>
                          <a:pt x="94" y="31"/>
                        </a:lnTo>
                        <a:lnTo>
                          <a:pt x="63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0" y="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0" y="92"/>
                          <a:pt x="0" y="92"/>
                          <a:pt x="0" y="92"/>
                        </a:cubicBezTo>
                        <a:lnTo>
                          <a:pt x="0" y="92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92"/>
                        </a:lnTo>
                        <a:lnTo>
                          <a:pt x="31" y="92"/>
                        </a:lnTo>
                        <a:cubicBezTo>
                          <a:pt x="63" y="92"/>
                          <a:pt x="63" y="92"/>
                          <a:pt x="63" y="92"/>
                        </a:cubicBezTo>
                        <a:lnTo>
                          <a:pt x="63" y="92"/>
                        </a:lnTo>
                        <a:lnTo>
                          <a:pt x="63" y="92"/>
                        </a:lnTo>
                        <a:lnTo>
                          <a:pt x="63" y="92"/>
                        </a:lnTo>
                        <a:lnTo>
                          <a:pt x="94" y="61"/>
                        </a:lnTo>
                        <a:lnTo>
                          <a:pt x="94" y="61"/>
                        </a:lnTo>
                        <a:cubicBezTo>
                          <a:pt x="94" y="61"/>
                          <a:pt x="94" y="61"/>
                          <a:pt x="124" y="61"/>
                        </a:cubicBezTo>
                        <a:cubicBezTo>
                          <a:pt x="94" y="31"/>
                          <a:pt x="94" y="31"/>
                          <a:pt x="94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0" name="Freeform 74">
                    <a:extLst>
                      <a:ext uri="{FF2B5EF4-FFF2-40B4-BE49-F238E27FC236}">
                        <a16:creationId xmlns:a16="http://schemas.microsoft.com/office/drawing/2014/main" id="{956402AA-E731-4FC9-9087-83EDF92EC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3650" y="1668463"/>
                    <a:ext cx="168275" cy="68262"/>
                  </a:xfrm>
                  <a:custGeom>
                    <a:gdLst>
                      <a:gd name="T0" fmla="*/ 187 w 466"/>
                      <a:gd name="T1" fmla="*/ 124 h 188"/>
                      <a:gd name="T2" fmla="*/ 187 w 466"/>
                      <a:gd name="T3" fmla="*/ 94 h 188"/>
                      <a:gd name="T4" fmla="*/ 217 w 466"/>
                      <a:gd name="T5" fmla="*/ 94 h 188"/>
                      <a:gd name="T6" fmla="*/ 217 w 466"/>
                      <a:gd name="T7" fmla="*/ 94 h 188"/>
                      <a:gd name="T8" fmla="*/ 248 w 466"/>
                      <a:gd name="T9" fmla="*/ 94 h 188"/>
                      <a:gd name="T10" fmla="*/ 248 w 466"/>
                      <a:gd name="T11" fmla="*/ 94 h 188"/>
                      <a:gd name="T12" fmla="*/ 280 w 466"/>
                      <a:gd name="T13" fmla="*/ 124 h 188"/>
                      <a:gd name="T14" fmla="*/ 311 w 466"/>
                      <a:gd name="T15" fmla="*/ 94 h 188"/>
                      <a:gd name="T16" fmla="*/ 311 w 466"/>
                      <a:gd name="T17" fmla="*/ 63 h 188"/>
                      <a:gd name="T18" fmla="*/ 341 w 466"/>
                      <a:gd name="T19" fmla="*/ 63 h 188"/>
                      <a:gd name="T20" fmla="*/ 341 w 466"/>
                      <a:gd name="T21" fmla="*/ 63 h 188"/>
                      <a:gd name="T22" fmla="*/ 404 w 466"/>
                      <a:gd name="T23" fmla="*/ 63 h 188"/>
                      <a:gd name="T24" fmla="*/ 465 w 466"/>
                      <a:gd name="T25" fmla="*/ 31 h 188"/>
                      <a:gd name="T26" fmla="*/ 465 w 466"/>
                      <a:gd name="T27" fmla="*/ 31 h 188"/>
                      <a:gd name="T28" fmla="*/ 435 w 466"/>
                      <a:gd name="T29" fmla="*/ 0 h 188"/>
                      <a:gd name="T30" fmla="*/ 435 w 466"/>
                      <a:gd name="T31" fmla="*/ 0 h 188"/>
                      <a:gd name="T32" fmla="*/ 372 w 466"/>
                      <a:gd name="T33" fmla="*/ 0 h 188"/>
                      <a:gd name="T34" fmla="*/ 372 w 466"/>
                      <a:gd name="T35" fmla="*/ 0 h 188"/>
                      <a:gd name="T36" fmla="*/ 341 w 466"/>
                      <a:gd name="T37" fmla="*/ 0 h 188"/>
                      <a:gd name="T38" fmla="*/ 311 w 466"/>
                      <a:gd name="T39" fmla="*/ 0 h 188"/>
                      <a:gd name="T40" fmla="*/ 311 w 466"/>
                      <a:gd name="T41" fmla="*/ 0 h 188"/>
                      <a:gd name="T42" fmla="*/ 248 w 466"/>
                      <a:gd name="T43" fmla="*/ 0 h 188"/>
                      <a:gd name="T44" fmla="*/ 217 w 466"/>
                      <a:gd name="T45" fmla="*/ 0 h 188"/>
                      <a:gd name="T46" fmla="*/ 187 w 466"/>
                      <a:gd name="T47" fmla="*/ 0 h 188"/>
                      <a:gd name="T48" fmla="*/ 187 w 466"/>
                      <a:gd name="T49" fmla="*/ 0 h 188"/>
                      <a:gd name="T50" fmla="*/ 187 w 466"/>
                      <a:gd name="T51" fmla="*/ 0 h 188"/>
                      <a:gd name="T52" fmla="*/ 156 w 466"/>
                      <a:gd name="T53" fmla="*/ 31 h 188"/>
                      <a:gd name="T54" fmla="*/ 93 w 466"/>
                      <a:gd name="T55" fmla="*/ 31 h 188"/>
                      <a:gd name="T56" fmla="*/ 63 w 466"/>
                      <a:gd name="T57" fmla="*/ 0 h 188"/>
                      <a:gd name="T58" fmla="*/ 32 w 466"/>
                      <a:gd name="T59" fmla="*/ 31 h 188"/>
                      <a:gd name="T60" fmla="*/ 0 w 466"/>
                      <a:gd name="T61" fmla="*/ 63 h 188"/>
                      <a:gd name="T62" fmla="*/ 0 w 466"/>
                      <a:gd name="T63" fmla="*/ 63 h 188"/>
                      <a:gd name="T64" fmla="*/ 32 w 466"/>
                      <a:gd name="T65" fmla="*/ 63 h 188"/>
                      <a:gd name="T66" fmla="*/ 93 w 466"/>
                      <a:gd name="T67" fmla="*/ 63 h 188"/>
                      <a:gd name="T68" fmla="*/ 124 w 466"/>
                      <a:gd name="T69" fmla="*/ 124 h 188"/>
                      <a:gd name="T70" fmla="*/ 124 w 466"/>
                      <a:gd name="T71" fmla="*/ 124 h 188"/>
                      <a:gd name="T72" fmla="*/ 93 w 466"/>
                      <a:gd name="T73" fmla="*/ 155 h 188"/>
                      <a:gd name="T74" fmla="*/ 63 w 466"/>
                      <a:gd name="T75" fmla="*/ 187 h 188"/>
                      <a:gd name="T76" fmla="*/ 63 w 466"/>
                      <a:gd name="T77" fmla="*/ 187 h 188"/>
                      <a:gd name="T78" fmla="*/ 63 w 466"/>
                      <a:gd name="T79" fmla="*/ 187 h 188"/>
                      <a:gd name="T80" fmla="*/ 93 w 466"/>
                      <a:gd name="T81" fmla="*/ 187 h 188"/>
                      <a:gd name="T82" fmla="*/ 93 w 466"/>
                      <a:gd name="T83" fmla="*/ 187 h 188"/>
                      <a:gd name="T84" fmla="*/ 93 w 466"/>
                      <a:gd name="T85" fmla="*/ 155 h 188"/>
                      <a:gd name="T86" fmla="*/ 124 w 466"/>
                      <a:gd name="T87" fmla="*/ 187 h 188"/>
                      <a:gd name="T88" fmla="*/ 156 w 466"/>
                      <a:gd name="T89" fmla="*/ 155 h 188"/>
                      <a:gd name="T90" fmla="*/ 187 w 466"/>
                      <a:gd name="T91" fmla="*/ 124 h 18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66" h="188">
                        <a:moveTo>
                          <a:pt x="187" y="124"/>
                        </a:moveTo>
                        <a:lnTo>
                          <a:pt x="187" y="124"/>
                        </a:lnTo>
                        <a:lnTo>
                          <a:pt x="187" y="124"/>
                        </a:lnTo>
                        <a:cubicBezTo>
                          <a:pt x="187" y="124"/>
                          <a:pt x="187" y="124"/>
                          <a:pt x="187" y="94"/>
                        </a:cubicBezTo>
                        <a:lnTo>
                          <a:pt x="187" y="94"/>
                        </a:lnTo>
                        <a:cubicBezTo>
                          <a:pt x="217" y="94"/>
                          <a:pt x="217" y="94"/>
                          <a:pt x="217" y="94"/>
                        </a:cubicBezTo>
                        <a:lnTo>
                          <a:pt x="217" y="94"/>
                        </a:lnTo>
                        <a:lnTo>
                          <a:pt x="217" y="94"/>
                        </a:lnTo>
                        <a:lnTo>
                          <a:pt x="217" y="94"/>
                        </a:lnTo>
                        <a:cubicBezTo>
                          <a:pt x="248" y="94"/>
                          <a:pt x="248" y="94"/>
                          <a:pt x="248" y="94"/>
                        </a:cubicBezTo>
                        <a:lnTo>
                          <a:pt x="248" y="94"/>
                        </a:lnTo>
                        <a:lnTo>
                          <a:pt x="248" y="94"/>
                        </a:lnTo>
                        <a:lnTo>
                          <a:pt x="248" y="94"/>
                        </a:lnTo>
                        <a:cubicBezTo>
                          <a:pt x="280" y="94"/>
                          <a:pt x="280" y="94"/>
                          <a:pt x="280" y="124"/>
                        </a:cubicBezTo>
                        <a:cubicBezTo>
                          <a:pt x="280" y="124"/>
                          <a:pt x="280" y="94"/>
                          <a:pt x="311" y="94"/>
                        </a:cubicBezTo>
                        <a:lnTo>
                          <a:pt x="311" y="94"/>
                        </a:lnTo>
                        <a:cubicBezTo>
                          <a:pt x="311" y="94"/>
                          <a:pt x="311" y="94"/>
                          <a:pt x="311" y="63"/>
                        </a:cubicBezTo>
                        <a:lnTo>
                          <a:pt x="311" y="63"/>
                        </a:lnTo>
                        <a:cubicBezTo>
                          <a:pt x="341" y="63"/>
                          <a:pt x="341" y="63"/>
                          <a:pt x="341" y="63"/>
                        </a:cubicBezTo>
                        <a:lnTo>
                          <a:pt x="341" y="63"/>
                        </a:lnTo>
                        <a:lnTo>
                          <a:pt x="341" y="63"/>
                        </a:lnTo>
                        <a:lnTo>
                          <a:pt x="341" y="63"/>
                        </a:lnTo>
                        <a:cubicBezTo>
                          <a:pt x="341" y="63"/>
                          <a:pt x="372" y="63"/>
                          <a:pt x="404" y="63"/>
                        </a:cubicBezTo>
                        <a:lnTo>
                          <a:pt x="404" y="63"/>
                        </a:lnTo>
                        <a:cubicBezTo>
                          <a:pt x="404" y="31"/>
                          <a:pt x="435" y="31"/>
                          <a:pt x="435" y="31"/>
                        </a:cubicBezTo>
                        <a:cubicBezTo>
                          <a:pt x="435" y="31"/>
                          <a:pt x="435" y="31"/>
                          <a:pt x="465" y="31"/>
                        </a:cubicBezTo>
                        <a:lnTo>
                          <a:pt x="465" y="31"/>
                        </a:lnTo>
                        <a:lnTo>
                          <a:pt x="465" y="31"/>
                        </a:lnTo>
                        <a:cubicBezTo>
                          <a:pt x="435" y="31"/>
                          <a:pt x="435" y="0"/>
                          <a:pt x="435" y="0"/>
                        </a:cubicBezTo>
                        <a:lnTo>
                          <a:pt x="435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ubicBezTo>
                          <a:pt x="404" y="0"/>
                          <a:pt x="404" y="0"/>
                          <a:pt x="404" y="0"/>
                        </a:cubicBezTo>
                        <a:cubicBezTo>
                          <a:pt x="404" y="0"/>
                          <a:pt x="404" y="0"/>
                          <a:pt x="372" y="0"/>
                        </a:cubicBezTo>
                        <a:lnTo>
                          <a:pt x="372" y="0"/>
                        </a:lnTo>
                        <a:lnTo>
                          <a:pt x="372" y="0"/>
                        </a:lnTo>
                        <a:cubicBezTo>
                          <a:pt x="341" y="0"/>
                          <a:pt x="341" y="0"/>
                          <a:pt x="341" y="0"/>
                        </a:cubicBezTo>
                        <a:lnTo>
                          <a:pt x="341" y="0"/>
                        </a:lnTo>
                        <a:cubicBezTo>
                          <a:pt x="311" y="0"/>
                          <a:pt x="311" y="0"/>
                          <a:pt x="311" y="0"/>
                        </a:cubicBezTo>
                        <a:lnTo>
                          <a:pt x="311" y="0"/>
                        </a:lnTo>
                        <a:lnTo>
                          <a:pt x="311" y="0"/>
                        </a:lnTo>
                        <a:lnTo>
                          <a:pt x="311" y="0"/>
                        </a:lnTo>
                        <a:cubicBezTo>
                          <a:pt x="280" y="0"/>
                          <a:pt x="280" y="0"/>
                          <a:pt x="280" y="0"/>
                        </a:cubicBezTo>
                        <a:cubicBezTo>
                          <a:pt x="280" y="0"/>
                          <a:pt x="280" y="0"/>
                          <a:pt x="248" y="0"/>
                        </a:cubicBez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217" y="0"/>
                          <a:pt x="217" y="0"/>
                          <a:pt x="187" y="0"/>
                        </a:cubicBez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cubicBezTo>
                          <a:pt x="187" y="31"/>
                          <a:pt x="187" y="31"/>
                          <a:pt x="156" y="31"/>
                        </a:cubicBezTo>
                        <a:lnTo>
                          <a:pt x="156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93" y="31"/>
                          <a:pt x="93" y="31"/>
                          <a:pt x="93" y="31"/>
                        </a:cubicBezTo>
                        <a:cubicBezTo>
                          <a:pt x="63" y="0"/>
                          <a:pt x="63" y="0"/>
                          <a:pt x="63" y="0"/>
                        </a:cubicBezTo>
                        <a:lnTo>
                          <a:pt x="63" y="0"/>
                        </a:lnTo>
                        <a:cubicBezTo>
                          <a:pt x="32" y="0"/>
                          <a:pt x="32" y="31"/>
                          <a:pt x="32" y="31"/>
                        </a:cubicBezTo>
                        <a:lnTo>
                          <a:pt x="32" y="31"/>
                        </a:lnTo>
                        <a:cubicBezTo>
                          <a:pt x="0" y="31"/>
                          <a:pt x="0" y="63"/>
                          <a:pt x="0" y="63"/>
                        </a:cubicBez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cubicBezTo>
                          <a:pt x="32" y="63"/>
                          <a:pt x="32" y="63"/>
                          <a:pt x="32" y="63"/>
                        </a:cubicBezTo>
                        <a:lnTo>
                          <a:pt x="32" y="63"/>
                        </a:lnTo>
                        <a:cubicBezTo>
                          <a:pt x="63" y="63"/>
                          <a:pt x="93" y="63"/>
                          <a:pt x="93" y="63"/>
                        </a:cubicBezTo>
                        <a:lnTo>
                          <a:pt x="93" y="63"/>
                        </a:lnTo>
                        <a:cubicBezTo>
                          <a:pt x="124" y="94"/>
                          <a:pt x="124" y="9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155"/>
                          <a:pt x="93" y="155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93" y="155"/>
                          <a:pt x="63" y="155"/>
                          <a:pt x="63" y="187"/>
                        </a:cubicBezTo>
                        <a:lnTo>
                          <a:pt x="63" y="187"/>
                        </a:lnTo>
                        <a:lnTo>
                          <a:pt x="63" y="187"/>
                        </a:lnTo>
                        <a:lnTo>
                          <a:pt x="63" y="187"/>
                        </a:lnTo>
                        <a:lnTo>
                          <a:pt x="63" y="187"/>
                        </a:lnTo>
                        <a:cubicBezTo>
                          <a:pt x="63" y="187"/>
                          <a:pt x="63" y="187"/>
                          <a:pt x="93" y="187"/>
                        </a:cubicBezTo>
                        <a:lnTo>
                          <a:pt x="93" y="187"/>
                        </a:lnTo>
                        <a:lnTo>
                          <a:pt x="93" y="187"/>
                        </a:lnTo>
                        <a:lnTo>
                          <a:pt x="93" y="187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124" y="155"/>
                          <a:pt x="124" y="155"/>
                          <a:pt x="124" y="187"/>
                        </a:cubicBezTo>
                        <a:lnTo>
                          <a:pt x="124" y="187"/>
                        </a:lnTo>
                        <a:lnTo>
                          <a:pt x="124" y="187"/>
                        </a:lnTo>
                        <a:cubicBezTo>
                          <a:pt x="156" y="155"/>
                          <a:pt x="156" y="155"/>
                          <a:pt x="156" y="155"/>
                        </a:cubicBezTo>
                        <a:lnTo>
                          <a:pt x="156" y="124"/>
                        </a:lnTo>
                        <a:cubicBezTo>
                          <a:pt x="156" y="124"/>
                          <a:pt x="156" y="124"/>
                          <a:pt x="187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1" name="Freeform 75">
                    <a:extLst>
                      <a:ext uri="{FF2B5EF4-FFF2-40B4-BE49-F238E27FC236}">
                        <a16:creationId xmlns:a16="http://schemas.microsoft.com/office/drawing/2014/main" id="{F1CFA234-AEBD-4E90-BAD5-4102267522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43538" y="2003425"/>
                    <a:ext cx="33337" cy="22225"/>
                  </a:xfrm>
                  <a:custGeom>
                    <a:gdLst>
                      <a:gd name="T0" fmla="*/ 31 w 93"/>
                      <a:gd name="T1" fmla="*/ 31 h 62"/>
                      <a:gd name="T2" fmla="*/ 31 w 93"/>
                      <a:gd name="T3" fmla="*/ 31 h 62"/>
                      <a:gd name="T4" fmla="*/ 31 w 93"/>
                      <a:gd name="T5" fmla="*/ 31 h 62"/>
                      <a:gd name="T6" fmla="*/ 31 w 93"/>
                      <a:gd name="T7" fmla="*/ 31 h 62"/>
                      <a:gd name="T8" fmla="*/ 61 w 93"/>
                      <a:gd name="T9" fmla="*/ 31 h 62"/>
                      <a:gd name="T10" fmla="*/ 61 w 93"/>
                      <a:gd name="T11" fmla="*/ 31 h 62"/>
                      <a:gd name="T12" fmla="*/ 61 w 93"/>
                      <a:gd name="T13" fmla="*/ 61 h 62"/>
                      <a:gd name="T14" fmla="*/ 92 w 93"/>
                      <a:gd name="T15" fmla="*/ 61 h 62"/>
                      <a:gd name="T16" fmla="*/ 92 w 93"/>
                      <a:gd name="T17" fmla="*/ 61 h 62"/>
                      <a:gd name="T18" fmla="*/ 92 w 93"/>
                      <a:gd name="T19" fmla="*/ 61 h 62"/>
                      <a:gd name="T20" fmla="*/ 92 w 93"/>
                      <a:gd name="T21" fmla="*/ 61 h 62"/>
                      <a:gd name="T22" fmla="*/ 92 w 93"/>
                      <a:gd name="T23" fmla="*/ 61 h 62"/>
                      <a:gd name="T24" fmla="*/ 92 w 93"/>
                      <a:gd name="T25" fmla="*/ 61 h 62"/>
                      <a:gd name="T26" fmla="*/ 92 w 93"/>
                      <a:gd name="T27" fmla="*/ 31 h 62"/>
                      <a:gd name="T28" fmla="*/ 61 w 93"/>
                      <a:gd name="T29" fmla="*/ 31 h 62"/>
                      <a:gd name="T30" fmla="*/ 61 w 93"/>
                      <a:gd name="T31" fmla="*/ 31 h 62"/>
                      <a:gd name="T32" fmla="*/ 61 w 93"/>
                      <a:gd name="T33" fmla="*/ 31 h 62"/>
                      <a:gd name="T34" fmla="*/ 31 w 93"/>
                      <a:gd name="T35" fmla="*/ 0 h 62"/>
                      <a:gd name="T36" fmla="*/ 0 w 93"/>
                      <a:gd name="T37" fmla="*/ 31 h 62"/>
                      <a:gd name="T38" fmla="*/ 0 w 93"/>
                      <a:gd name="T39" fmla="*/ 31 h 62"/>
                      <a:gd name="T40" fmla="*/ 0 w 93"/>
                      <a:gd name="T41" fmla="*/ 31 h 62"/>
                      <a:gd name="T42" fmla="*/ 0 w 93"/>
                      <a:gd name="T43" fmla="*/ 31 h 62"/>
                      <a:gd name="T44" fmla="*/ 31 w 93"/>
                      <a:gd name="T45" fmla="*/ 31 h 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3" h="6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61" y="31"/>
                        </a:cubicBezTo>
                        <a:lnTo>
                          <a:pt x="61" y="31"/>
                        </a:lnTo>
                        <a:lnTo>
                          <a:pt x="61" y="61"/>
                        </a:lnTo>
                        <a:cubicBezTo>
                          <a:pt x="92" y="61"/>
                          <a:pt x="92" y="61"/>
                          <a:pt x="92" y="61"/>
                        </a:cubicBez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cubicBezTo>
                          <a:pt x="92" y="31"/>
                          <a:pt x="92" y="31"/>
                          <a:pt x="92" y="31"/>
                        </a:cubicBezTo>
                        <a:cubicBezTo>
                          <a:pt x="92" y="31"/>
                          <a:pt x="92" y="31"/>
                          <a:pt x="61" y="31"/>
                        </a:cubicBezTo>
                        <a:lnTo>
                          <a:pt x="61" y="31"/>
                        </a:lnTo>
                        <a:lnTo>
                          <a:pt x="61" y="31"/>
                        </a:lnTo>
                        <a:cubicBezTo>
                          <a:pt x="31" y="31"/>
                          <a:pt x="31" y="31"/>
                          <a:pt x="31" y="0"/>
                        </a:cubicBez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31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2" name="Freeform 76">
                    <a:extLst>
                      <a:ext uri="{FF2B5EF4-FFF2-40B4-BE49-F238E27FC236}">
                        <a16:creationId xmlns:a16="http://schemas.microsoft.com/office/drawing/2014/main" id="{9778612C-9C2E-425E-8D98-8A98020F0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6325" y="1690688"/>
                    <a:ext cx="77788" cy="77787"/>
                  </a:xfrm>
                  <a:custGeom>
                    <a:gdLst>
                      <a:gd name="T0" fmla="*/ 185 w 217"/>
                      <a:gd name="T1" fmla="*/ 0 h 217"/>
                      <a:gd name="T2" fmla="*/ 185 w 217"/>
                      <a:gd name="T3" fmla="*/ 0 h 217"/>
                      <a:gd name="T4" fmla="*/ 185 w 217"/>
                      <a:gd name="T5" fmla="*/ 0 h 217"/>
                      <a:gd name="T6" fmla="*/ 185 w 217"/>
                      <a:gd name="T7" fmla="*/ 0 h 217"/>
                      <a:gd name="T8" fmla="*/ 185 w 217"/>
                      <a:gd name="T9" fmla="*/ 31 h 217"/>
                      <a:gd name="T10" fmla="*/ 154 w 217"/>
                      <a:gd name="T11" fmla="*/ 61 h 217"/>
                      <a:gd name="T12" fmla="*/ 154 w 217"/>
                      <a:gd name="T13" fmla="*/ 61 h 217"/>
                      <a:gd name="T14" fmla="*/ 92 w 217"/>
                      <a:gd name="T15" fmla="*/ 31 h 217"/>
                      <a:gd name="T16" fmla="*/ 92 w 217"/>
                      <a:gd name="T17" fmla="*/ 31 h 217"/>
                      <a:gd name="T18" fmla="*/ 92 w 217"/>
                      <a:gd name="T19" fmla="*/ 31 h 217"/>
                      <a:gd name="T20" fmla="*/ 61 w 217"/>
                      <a:gd name="T21" fmla="*/ 61 h 217"/>
                      <a:gd name="T22" fmla="*/ 61 w 217"/>
                      <a:gd name="T23" fmla="*/ 61 h 217"/>
                      <a:gd name="T24" fmla="*/ 30 w 217"/>
                      <a:gd name="T25" fmla="*/ 92 h 217"/>
                      <a:gd name="T26" fmla="*/ 0 w 217"/>
                      <a:gd name="T27" fmla="*/ 92 h 217"/>
                      <a:gd name="T28" fmla="*/ 0 w 217"/>
                      <a:gd name="T29" fmla="*/ 92 h 217"/>
                      <a:gd name="T30" fmla="*/ 0 w 217"/>
                      <a:gd name="T31" fmla="*/ 92 h 217"/>
                      <a:gd name="T32" fmla="*/ 30 w 217"/>
                      <a:gd name="T33" fmla="*/ 155 h 217"/>
                      <a:gd name="T34" fmla="*/ 30 w 217"/>
                      <a:gd name="T35" fmla="*/ 155 h 217"/>
                      <a:gd name="T36" fmla="*/ 30 w 217"/>
                      <a:gd name="T37" fmla="*/ 185 h 217"/>
                      <a:gd name="T38" fmla="*/ 30 w 217"/>
                      <a:gd name="T39" fmla="*/ 216 h 217"/>
                      <a:gd name="T40" fmla="*/ 30 w 217"/>
                      <a:gd name="T41" fmla="*/ 216 h 217"/>
                      <a:gd name="T42" fmla="*/ 30 w 217"/>
                      <a:gd name="T43" fmla="*/ 216 h 217"/>
                      <a:gd name="T44" fmla="*/ 61 w 217"/>
                      <a:gd name="T45" fmla="*/ 216 h 217"/>
                      <a:gd name="T46" fmla="*/ 61 w 217"/>
                      <a:gd name="T47" fmla="*/ 216 h 217"/>
                      <a:gd name="T48" fmla="*/ 61 w 217"/>
                      <a:gd name="T49" fmla="*/ 216 h 217"/>
                      <a:gd name="T50" fmla="*/ 92 w 217"/>
                      <a:gd name="T51" fmla="*/ 185 h 217"/>
                      <a:gd name="T52" fmla="*/ 92 w 217"/>
                      <a:gd name="T53" fmla="*/ 185 h 217"/>
                      <a:gd name="T54" fmla="*/ 123 w 217"/>
                      <a:gd name="T55" fmla="*/ 185 h 217"/>
                      <a:gd name="T56" fmla="*/ 154 w 217"/>
                      <a:gd name="T57" fmla="*/ 185 h 217"/>
                      <a:gd name="T58" fmla="*/ 154 w 217"/>
                      <a:gd name="T59" fmla="*/ 185 h 217"/>
                      <a:gd name="T60" fmla="*/ 123 w 217"/>
                      <a:gd name="T61" fmla="*/ 155 h 217"/>
                      <a:gd name="T62" fmla="*/ 123 w 217"/>
                      <a:gd name="T63" fmla="*/ 124 h 217"/>
                      <a:gd name="T64" fmla="*/ 154 w 217"/>
                      <a:gd name="T65" fmla="*/ 92 h 217"/>
                      <a:gd name="T66" fmla="*/ 185 w 217"/>
                      <a:gd name="T67" fmla="*/ 61 h 217"/>
                      <a:gd name="T68" fmla="*/ 185 w 217"/>
                      <a:gd name="T69" fmla="*/ 61 h 217"/>
                      <a:gd name="T70" fmla="*/ 216 w 217"/>
                      <a:gd name="T71" fmla="*/ 31 h 217"/>
                      <a:gd name="T72" fmla="*/ 216 w 217"/>
                      <a:gd name="T73" fmla="*/ 31 h 217"/>
                      <a:gd name="T74" fmla="*/ 216 w 217"/>
                      <a:gd name="T75" fmla="*/ 0 h 217"/>
                      <a:gd name="T76" fmla="*/ 216 w 217"/>
                      <a:gd name="T77" fmla="*/ 0 h 217"/>
                      <a:gd name="T78" fmla="*/ 216 w 217"/>
                      <a:gd name="T79" fmla="*/ 0 h 217"/>
                      <a:gd name="T80" fmla="*/ 216 w 217"/>
                      <a:gd name="T81" fmla="*/ 0 h 217"/>
                      <a:gd name="T82" fmla="*/ 185 w 217"/>
                      <a:gd name="T83" fmla="*/ 0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16" h="216">
                        <a:moveTo>
                          <a:pt x="185" y="0"/>
                        </a:moveTo>
                        <a:lnTo>
                          <a:pt x="185" y="0"/>
                        </a:lnTo>
                        <a:lnTo>
                          <a:pt x="185" y="0"/>
                        </a:lnTo>
                        <a:lnTo>
                          <a:pt x="185" y="0"/>
                        </a:lnTo>
                        <a:lnTo>
                          <a:pt x="185" y="31"/>
                        </a:lnTo>
                        <a:cubicBezTo>
                          <a:pt x="185" y="31"/>
                          <a:pt x="154" y="31"/>
                          <a:pt x="154" y="61"/>
                        </a:cubicBezTo>
                        <a:lnTo>
                          <a:pt x="154" y="61"/>
                        </a:lnTo>
                        <a:cubicBezTo>
                          <a:pt x="123" y="61"/>
                          <a:pt x="123" y="31"/>
                          <a:pt x="92" y="31"/>
                        </a:cubicBezTo>
                        <a:lnTo>
                          <a:pt x="92" y="31"/>
                        </a:lnTo>
                        <a:lnTo>
                          <a:pt x="92" y="31"/>
                        </a:lnTo>
                        <a:cubicBezTo>
                          <a:pt x="92" y="61"/>
                          <a:pt x="61" y="61"/>
                          <a:pt x="61" y="61"/>
                        </a:cubicBezTo>
                        <a:lnTo>
                          <a:pt x="61" y="61"/>
                        </a:lnTo>
                        <a:cubicBezTo>
                          <a:pt x="30" y="61"/>
                          <a:pt x="30" y="92"/>
                          <a:pt x="30" y="92"/>
                        </a:cubicBezTo>
                        <a:cubicBezTo>
                          <a:pt x="30" y="92"/>
                          <a:pt x="30" y="92"/>
                          <a:pt x="0" y="92"/>
                        </a:cubicBezTo>
                        <a:lnTo>
                          <a:pt x="0" y="92"/>
                        </a:lnTo>
                        <a:lnTo>
                          <a:pt x="0" y="92"/>
                        </a:lnTo>
                        <a:cubicBezTo>
                          <a:pt x="30" y="92"/>
                          <a:pt x="30" y="124"/>
                          <a:pt x="30" y="155"/>
                        </a:cubicBezTo>
                        <a:lnTo>
                          <a:pt x="30" y="155"/>
                        </a:lnTo>
                        <a:lnTo>
                          <a:pt x="30" y="185"/>
                        </a:lnTo>
                        <a:lnTo>
                          <a:pt x="30" y="216"/>
                        </a:lnTo>
                        <a:lnTo>
                          <a:pt x="30" y="216"/>
                        </a:lnTo>
                        <a:lnTo>
                          <a:pt x="30" y="216"/>
                        </a:lnTo>
                        <a:cubicBezTo>
                          <a:pt x="61" y="216"/>
                          <a:pt x="61" y="216"/>
                          <a:pt x="61" y="216"/>
                        </a:cubicBezTo>
                        <a:lnTo>
                          <a:pt x="61" y="216"/>
                        </a:lnTo>
                        <a:lnTo>
                          <a:pt x="61" y="216"/>
                        </a:lnTo>
                        <a:lnTo>
                          <a:pt x="92" y="185"/>
                        </a:lnTo>
                        <a:lnTo>
                          <a:pt x="92" y="185"/>
                        </a:lnTo>
                        <a:cubicBezTo>
                          <a:pt x="123" y="185"/>
                          <a:pt x="123" y="185"/>
                          <a:pt x="123" y="185"/>
                        </a:cubicBezTo>
                        <a:lnTo>
                          <a:pt x="154" y="185"/>
                        </a:lnTo>
                        <a:lnTo>
                          <a:pt x="154" y="185"/>
                        </a:lnTo>
                        <a:lnTo>
                          <a:pt x="123" y="155"/>
                        </a:lnTo>
                        <a:cubicBezTo>
                          <a:pt x="123" y="155"/>
                          <a:pt x="92" y="124"/>
                          <a:pt x="123" y="124"/>
                        </a:cubicBezTo>
                        <a:cubicBezTo>
                          <a:pt x="123" y="92"/>
                          <a:pt x="123" y="92"/>
                          <a:pt x="154" y="92"/>
                        </a:cubicBezTo>
                        <a:cubicBezTo>
                          <a:pt x="154" y="61"/>
                          <a:pt x="154" y="61"/>
                          <a:pt x="185" y="61"/>
                        </a:cubicBezTo>
                        <a:lnTo>
                          <a:pt x="185" y="61"/>
                        </a:lnTo>
                        <a:cubicBezTo>
                          <a:pt x="185" y="61"/>
                          <a:pt x="185" y="31"/>
                          <a:pt x="216" y="31"/>
                        </a:cubicBezTo>
                        <a:lnTo>
                          <a:pt x="216" y="31"/>
                        </a:lnTo>
                        <a:cubicBezTo>
                          <a:pt x="216" y="31"/>
                          <a:pt x="216" y="31"/>
                          <a:pt x="216" y="0"/>
                        </a:cubicBez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185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3" name="Freeform 77">
                    <a:extLst>
                      <a:ext uri="{FF2B5EF4-FFF2-40B4-BE49-F238E27FC236}">
                        <a16:creationId xmlns:a16="http://schemas.microsoft.com/office/drawing/2014/main" id="{1210FA88-F177-4436-9E85-8182DD452F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14788" y="1512888"/>
                    <a:ext cx="55562" cy="22225"/>
                  </a:xfrm>
                  <a:custGeom>
                    <a:gdLst>
                      <a:gd name="T0" fmla="*/ 124 w 156"/>
                      <a:gd name="T1" fmla="*/ 31 h 63"/>
                      <a:gd name="T2" fmla="*/ 124 w 156"/>
                      <a:gd name="T3" fmla="*/ 31 h 63"/>
                      <a:gd name="T4" fmla="*/ 93 w 156"/>
                      <a:gd name="T5" fmla="*/ 31 h 63"/>
                      <a:gd name="T6" fmla="*/ 93 w 156"/>
                      <a:gd name="T7" fmla="*/ 31 h 63"/>
                      <a:gd name="T8" fmla="*/ 93 w 156"/>
                      <a:gd name="T9" fmla="*/ 0 h 63"/>
                      <a:gd name="T10" fmla="*/ 62 w 156"/>
                      <a:gd name="T11" fmla="*/ 0 h 63"/>
                      <a:gd name="T12" fmla="*/ 62 w 156"/>
                      <a:gd name="T13" fmla="*/ 0 h 63"/>
                      <a:gd name="T14" fmla="*/ 62 w 156"/>
                      <a:gd name="T15" fmla="*/ 0 h 63"/>
                      <a:gd name="T16" fmla="*/ 62 w 156"/>
                      <a:gd name="T17" fmla="*/ 31 h 63"/>
                      <a:gd name="T18" fmla="*/ 31 w 156"/>
                      <a:gd name="T19" fmla="*/ 31 h 63"/>
                      <a:gd name="T20" fmla="*/ 0 w 156"/>
                      <a:gd name="T21" fmla="*/ 62 h 63"/>
                      <a:gd name="T22" fmla="*/ 0 w 156"/>
                      <a:gd name="T23" fmla="*/ 62 h 63"/>
                      <a:gd name="T24" fmla="*/ 0 w 156"/>
                      <a:gd name="T25" fmla="*/ 62 h 63"/>
                      <a:gd name="T26" fmla="*/ 0 w 156"/>
                      <a:gd name="T27" fmla="*/ 62 h 63"/>
                      <a:gd name="T28" fmla="*/ 0 w 156"/>
                      <a:gd name="T29" fmla="*/ 62 h 63"/>
                      <a:gd name="T30" fmla="*/ 0 w 156"/>
                      <a:gd name="T31" fmla="*/ 62 h 63"/>
                      <a:gd name="T32" fmla="*/ 0 w 156"/>
                      <a:gd name="T33" fmla="*/ 62 h 63"/>
                      <a:gd name="T34" fmla="*/ 31 w 156"/>
                      <a:gd name="T35" fmla="*/ 62 h 63"/>
                      <a:gd name="T36" fmla="*/ 31 w 156"/>
                      <a:gd name="T37" fmla="*/ 62 h 63"/>
                      <a:gd name="T38" fmla="*/ 31 w 156"/>
                      <a:gd name="T39" fmla="*/ 62 h 63"/>
                      <a:gd name="T40" fmla="*/ 31 w 156"/>
                      <a:gd name="T41" fmla="*/ 62 h 63"/>
                      <a:gd name="T42" fmla="*/ 93 w 156"/>
                      <a:gd name="T43" fmla="*/ 31 h 63"/>
                      <a:gd name="T44" fmla="*/ 93 w 156"/>
                      <a:gd name="T45" fmla="*/ 31 h 63"/>
                      <a:gd name="T46" fmla="*/ 93 w 156"/>
                      <a:gd name="T47" fmla="*/ 31 h 63"/>
                      <a:gd name="T48" fmla="*/ 93 w 156"/>
                      <a:gd name="T49" fmla="*/ 62 h 63"/>
                      <a:gd name="T50" fmla="*/ 93 w 156"/>
                      <a:gd name="T51" fmla="*/ 62 h 63"/>
                      <a:gd name="T52" fmla="*/ 124 w 156"/>
                      <a:gd name="T53" fmla="*/ 31 h 63"/>
                      <a:gd name="T54" fmla="*/ 124 w 156"/>
                      <a:gd name="T55" fmla="*/ 31 h 63"/>
                      <a:gd name="T56" fmla="*/ 155 w 156"/>
                      <a:gd name="T57" fmla="*/ 31 h 63"/>
                      <a:gd name="T58" fmla="*/ 155 w 156"/>
                      <a:gd name="T59" fmla="*/ 31 h 63"/>
                      <a:gd name="T60" fmla="*/ 155 w 156"/>
                      <a:gd name="T61" fmla="*/ 31 h 63"/>
                      <a:gd name="T62" fmla="*/ 124 w 156"/>
                      <a:gd name="T63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62">
                        <a:moveTo>
                          <a:pt x="124" y="31"/>
                        </a:move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62" y="62"/>
                          <a:pt x="62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lnTo>
                          <a:pt x="93" y="62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4" name="Freeform 78">
                    <a:extLst>
                      <a:ext uri="{FF2B5EF4-FFF2-40B4-BE49-F238E27FC236}">
                        <a16:creationId xmlns:a16="http://schemas.microsoft.com/office/drawing/2014/main" id="{CC9A60B3-2E93-4BAE-9FB6-1603D6449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92575" y="1355725"/>
                    <a:ext cx="88900" cy="44450"/>
                  </a:xfrm>
                  <a:custGeom>
                    <a:gdLst>
                      <a:gd name="T0" fmla="*/ 0 w 249"/>
                      <a:gd name="T1" fmla="*/ 30 h 125"/>
                      <a:gd name="T2" fmla="*/ 0 w 249"/>
                      <a:gd name="T3" fmla="*/ 30 h 125"/>
                      <a:gd name="T4" fmla="*/ 31 w 249"/>
                      <a:gd name="T5" fmla="*/ 30 h 125"/>
                      <a:gd name="T6" fmla="*/ 31 w 249"/>
                      <a:gd name="T7" fmla="*/ 30 h 125"/>
                      <a:gd name="T8" fmla="*/ 62 w 249"/>
                      <a:gd name="T9" fmla="*/ 30 h 125"/>
                      <a:gd name="T10" fmla="*/ 62 w 249"/>
                      <a:gd name="T11" fmla="*/ 30 h 125"/>
                      <a:gd name="T12" fmla="*/ 93 w 249"/>
                      <a:gd name="T13" fmla="*/ 61 h 125"/>
                      <a:gd name="T14" fmla="*/ 93 w 249"/>
                      <a:gd name="T15" fmla="*/ 93 h 125"/>
                      <a:gd name="T16" fmla="*/ 93 w 249"/>
                      <a:gd name="T17" fmla="*/ 93 h 125"/>
                      <a:gd name="T18" fmla="*/ 124 w 249"/>
                      <a:gd name="T19" fmla="*/ 93 h 125"/>
                      <a:gd name="T20" fmla="*/ 124 w 249"/>
                      <a:gd name="T21" fmla="*/ 93 h 125"/>
                      <a:gd name="T22" fmla="*/ 124 w 249"/>
                      <a:gd name="T23" fmla="*/ 93 h 125"/>
                      <a:gd name="T24" fmla="*/ 154 w 249"/>
                      <a:gd name="T25" fmla="*/ 124 h 125"/>
                      <a:gd name="T26" fmla="*/ 154 w 249"/>
                      <a:gd name="T27" fmla="*/ 124 h 125"/>
                      <a:gd name="T28" fmla="*/ 154 w 249"/>
                      <a:gd name="T29" fmla="*/ 93 h 125"/>
                      <a:gd name="T30" fmla="*/ 186 w 249"/>
                      <a:gd name="T31" fmla="*/ 93 h 125"/>
                      <a:gd name="T32" fmla="*/ 186 w 249"/>
                      <a:gd name="T33" fmla="*/ 93 h 125"/>
                      <a:gd name="T34" fmla="*/ 186 w 249"/>
                      <a:gd name="T35" fmla="*/ 93 h 125"/>
                      <a:gd name="T36" fmla="*/ 186 w 249"/>
                      <a:gd name="T37" fmla="*/ 93 h 125"/>
                      <a:gd name="T38" fmla="*/ 217 w 249"/>
                      <a:gd name="T39" fmla="*/ 93 h 125"/>
                      <a:gd name="T40" fmla="*/ 248 w 249"/>
                      <a:gd name="T41" fmla="*/ 30 h 125"/>
                      <a:gd name="T42" fmla="*/ 248 w 249"/>
                      <a:gd name="T43" fmla="*/ 30 h 125"/>
                      <a:gd name="T44" fmla="*/ 248 w 249"/>
                      <a:gd name="T45" fmla="*/ 30 h 125"/>
                      <a:gd name="T46" fmla="*/ 248 w 249"/>
                      <a:gd name="T47" fmla="*/ 30 h 125"/>
                      <a:gd name="T48" fmla="*/ 217 w 249"/>
                      <a:gd name="T49" fmla="*/ 30 h 125"/>
                      <a:gd name="T50" fmla="*/ 217 w 249"/>
                      <a:gd name="T51" fmla="*/ 30 h 125"/>
                      <a:gd name="T52" fmla="*/ 217 w 249"/>
                      <a:gd name="T53" fmla="*/ 30 h 125"/>
                      <a:gd name="T54" fmla="*/ 186 w 249"/>
                      <a:gd name="T55" fmla="*/ 0 h 125"/>
                      <a:gd name="T56" fmla="*/ 186 w 249"/>
                      <a:gd name="T57" fmla="*/ 0 h 125"/>
                      <a:gd name="T58" fmla="*/ 186 w 249"/>
                      <a:gd name="T59" fmla="*/ 0 h 125"/>
                      <a:gd name="T60" fmla="*/ 186 w 249"/>
                      <a:gd name="T61" fmla="*/ 0 h 125"/>
                      <a:gd name="T62" fmla="*/ 186 w 249"/>
                      <a:gd name="T63" fmla="*/ 0 h 125"/>
                      <a:gd name="T64" fmla="*/ 154 w 249"/>
                      <a:gd name="T65" fmla="*/ 0 h 125"/>
                      <a:gd name="T66" fmla="*/ 124 w 249"/>
                      <a:gd name="T67" fmla="*/ 0 h 125"/>
                      <a:gd name="T68" fmla="*/ 124 w 249"/>
                      <a:gd name="T69" fmla="*/ 0 h 125"/>
                      <a:gd name="T70" fmla="*/ 124 w 249"/>
                      <a:gd name="T71" fmla="*/ 0 h 125"/>
                      <a:gd name="T72" fmla="*/ 124 w 249"/>
                      <a:gd name="T73" fmla="*/ 0 h 125"/>
                      <a:gd name="T74" fmla="*/ 93 w 249"/>
                      <a:gd name="T75" fmla="*/ 0 h 125"/>
                      <a:gd name="T76" fmla="*/ 62 w 249"/>
                      <a:gd name="T77" fmla="*/ 0 h 125"/>
                      <a:gd name="T78" fmla="*/ 31 w 249"/>
                      <a:gd name="T79" fmla="*/ 0 h 125"/>
                      <a:gd name="T80" fmla="*/ 0 w 249"/>
                      <a:gd name="T81" fmla="*/ 0 h 125"/>
                      <a:gd name="T82" fmla="*/ 0 w 249"/>
                      <a:gd name="T83" fmla="*/ 3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9" h="125">
                        <a:moveTo>
                          <a:pt x="0" y="30"/>
                        </a:moveTo>
                        <a:lnTo>
                          <a:pt x="0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cubicBezTo>
                          <a:pt x="93" y="61"/>
                          <a:pt x="93" y="61"/>
                          <a:pt x="93" y="61"/>
                        </a:cubicBez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54" y="93"/>
                          <a:pt x="154" y="124"/>
                          <a:pt x="154" y="124"/>
                        </a:cubicBezTo>
                        <a:lnTo>
                          <a:pt x="154" y="124"/>
                        </a:lnTo>
                        <a:cubicBezTo>
                          <a:pt x="154" y="93"/>
                          <a:pt x="154" y="93"/>
                          <a:pt x="154" y="93"/>
                        </a:cubicBezTo>
                        <a:cubicBezTo>
                          <a:pt x="186" y="93"/>
                          <a:pt x="186" y="93"/>
                          <a:pt x="186" y="93"/>
                        </a:cubicBez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217" y="93"/>
                        </a:lnTo>
                        <a:cubicBezTo>
                          <a:pt x="217" y="61"/>
                          <a:pt x="217" y="30"/>
                          <a:pt x="248" y="30"/>
                        </a:cubicBezTo>
                        <a:lnTo>
                          <a:pt x="248" y="30"/>
                        </a:lnTo>
                        <a:lnTo>
                          <a:pt x="248" y="30"/>
                        </a:lnTo>
                        <a:lnTo>
                          <a:pt x="248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217" y="30"/>
                          <a:pt x="186" y="3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4" y="0"/>
                          <a:pt x="154" y="0"/>
                          <a:pt x="15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cubicBezTo>
                          <a:pt x="0" y="0"/>
                          <a:pt x="0" y="0"/>
                          <a:pt x="0" y="3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5" name="Freeform 79">
                    <a:extLst>
                      <a:ext uri="{FF2B5EF4-FFF2-40B4-BE49-F238E27FC236}">
                        <a16:creationId xmlns:a16="http://schemas.microsoft.com/office/drawing/2014/main" id="{66240F19-A849-4FDA-8044-C1F35223B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1535113"/>
                    <a:ext cx="100013" cy="44450"/>
                  </a:xfrm>
                  <a:custGeom>
                    <a:gdLst>
                      <a:gd name="T0" fmla="*/ 248 w 280"/>
                      <a:gd name="T1" fmla="*/ 0 h 125"/>
                      <a:gd name="T2" fmla="*/ 248 w 280"/>
                      <a:gd name="T3" fmla="*/ 0 h 125"/>
                      <a:gd name="T4" fmla="*/ 217 w 280"/>
                      <a:gd name="T5" fmla="*/ 0 h 125"/>
                      <a:gd name="T6" fmla="*/ 217 w 280"/>
                      <a:gd name="T7" fmla="*/ 30 h 125"/>
                      <a:gd name="T8" fmla="*/ 186 w 280"/>
                      <a:gd name="T9" fmla="*/ 30 h 125"/>
                      <a:gd name="T10" fmla="*/ 186 w 280"/>
                      <a:gd name="T11" fmla="*/ 30 h 125"/>
                      <a:gd name="T12" fmla="*/ 186 w 280"/>
                      <a:gd name="T13" fmla="*/ 30 h 125"/>
                      <a:gd name="T14" fmla="*/ 155 w 280"/>
                      <a:gd name="T15" fmla="*/ 30 h 125"/>
                      <a:gd name="T16" fmla="*/ 124 w 280"/>
                      <a:gd name="T17" fmla="*/ 62 h 125"/>
                      <a:gd name="T18" fmla="*/ 124 w 280"/>
                      <a:gd name="T19" fmla="*/ 30 h 125"/>
                      <a:gd name="T20" fmla="*/ 124 w 280"/>
                      <a:gd name="T21" fmla="*/ 30 h 125"/>
                      <a:gd name="T22" fmla="*/ 124 w 280"/>
                      <a:gd name="T23" fmla="*/ 30 h 125"/>
                      <a:gd name="T24" fmla="*/ 93 w 280"/>
                      <a:gd name="T25" fmla="*/ 62 h 125"/>
                      <a:gd name="T26" fmla="*/ 62 w 280"/>
                      <a:gd name="T27" fmla="*/ 62 h 125"/>
                      <a:gd name="T28" fmla="*/ 62 w 280"/>
                      <a:gd name="T29" fmla="*/ 62 h 125"/>
                      <a:gd name="T30" fmla="*/ 62 w 280"/>
                      <a:gd name="T31" fmla="*/ 62 h 125"/>
                      <a:gd name="T32" fmla="*/ 62 w 280"/>
                      <a:gd name="T33" fmla="*/ 62 h 125"/>
                      <a:gd name="T34" fmla="*/ 62 w 280"/>
                      <a:gd name="T35" fmla="*/ 62 h 125"/>
                      <a:gd name="T36" fmla="*/ 62 w 280"/>
                      <a:gd name="T37" fmla="*/ 62 h 125"/>
                      <a:gd name="T38" fmla="*/ 31 w 280"/>
                      <a:gd name="T39" fmla="*/ 62 h 125"/>
                      <a:gd name="T40" fmla="*/ 0 w 280"/>
                      <a:gd name="T41" fmla="*/ 62 h 125"/>
                      <a:gd name="T42" fmla="*/ 0 w 280"/>
                      <a:gd name="T43" fmla="*/ 62 h 125"/>
                      <a:gd name="T44" fmla="*/ 0 w 280"/>
                      <a:gd name="T45" fmla="*/ 62 h 125"/>
                      <a:gd name="T46" fmla="*/ 0 w 280"/>
                      <a:gd name="T47" fmla="*/ 62 h 125"/>
                      <a:gd name="T48" fmla="*/ 0 w 280"/>
                      <a:gd name="T49" fmla="*/ 93 h 125"/>
                      <a:gd name="T50" fmla="*/ 0 w 280"/>
                      <a:gd name="T51" fmla="*/ 93 h 125"/>
                      <a:gd name="T52" fmla="*/ 0 w 280"/>
                      <a:gd name="T53" fmla="*/ 93 h 125"/>
                      <a:gd name="T54" fmla="*/ 0 w 280"/>
                      <a:gd name="T55" fmla="*/ 93 h 125"/>
                      <a:gd name="T56" fmla="*/ 0 w 280"/>
                      <a:gd name="T57" fmla="*/ 124 h 125"/>
                      <a:gd name="T58" fmla="*/ 0 w 280"/>
                      <a:gd name="T59" fmla="*/ 124 h 125"/>
                      <a:gd name="T60" fmla="*/ 31 w 280"/>
                      <a:gd name="T61" fmla="*/ 124 h 125"/>
                      <a:gd name="T62" fmla="*/ 31 w 280"/>
                      <a:gd name="T63" fmla="*/ 124 h 125"/>
                      <a:gd name="T64" fmla="*/ 31 w 280"/>
                      <a:gd name="T65" fmla="*/ 124 h 125"/>
                      <a:gd name="T66" fmla="*/ 31 w 280"/>
                      <a:gd name="T67" fmla="*/ 124 h 125"/>
                      <a:gd name="T68" fmla="*/ 31 w 280"/>
                      <a:gd name="T69" fmla="*/ 124 h 125"/>
                      <a:gd name="T70" fmla="*/ 31 w 280"/>
                      <a:gd name="T71" fmla="*/ 124 h 125"/>
                      <a:gd name="T72" fmla="*/ 62 w 280"/>
                      <a:gd name="T73" fmla="*/ 124 h 125"/>
                      <a:gd name="T74" fmla="*/ 93 w 280"/>
                      <a:gd name="T75" fmla="*/ 124 h 125"/>
                      <a:gd name="T76" fmla="*/ 93 w 280"/>
                      <a:gd name="T77" fmla="*/ 124 h 125"/>
                      <a:gd name="T78" fmla="*/ 124 w 280"/>
                      <a:gd name="T79" fmla="*/ 124 h 125"/>
                      <a:gd name="T80" fmla="*/ 124 w 280"/>
                      <a:gd name="T81" fmla="*/ 124 h 125"/>
                      <a:gd name="T82" fmla="*/ 124 w 280"/>
                      <a:gd name="T83" fmla="*/ 124 h 125"/>
                      <a:gd name="T84" fmla="*/ 124 w 280"/>
                      <a:gd name="T85" fmla="*/ 124 h 125"/>
                      <a:gd name="T86" fmla="*/ 124 w 280"/>
                      <a:gd name="T87" fmla="*/ 124 h 125"/>
                      <a:gd name="T88" fmla="*/ 124 w 280"/>
                      <a:gd name="T89" fmla="*/ 124 h 125"/>
                      <a:gd name="T90" fmla="*/ 155 w 280"/>
                      <a:gd name="T91" fmla="*/ 124 h 125"/>
                      <a:gd name="T92" fmla="*/ 155 w 280"/>
                      <a:gd name="T93" fmla="*/ 124 h 125"/>
                      <a:gd name="T94" fmla="*/ 155 w 280"/>
                      <a:gd name="T95" fmla="*/ 124 h 125"/>
                      <a:gd name="T96" fmla="*/ 155 w 280"/>
                      <a:gd name="T97" fmla="*/ 124 h 125"/>
                      <a:gd name="T98" fmla="*/ 186 w 280"/>
                      <a:gd name="T99" fmla="*/ 124 h 125"/>
                      <a:gd name="T100" fmla="*/ 186 w 280"/>
                      <a:gd name="T101" fmla="*/ 124 h 125"/>
                      <a:gd name="T102" fmla="*/ 186 w 280"/>
                      <a:gd name="T103" fmla="*/ 93 h 125"/>
                      <a:gd name="T104" fmla="*/ 217 w 280"/>
                      <a:gd name="T105" fmla="*/ 93 h 125"/>
                      <a:gd name="T106" fmla="*/ 248 w 280"/>
                      <a:gd name="T107" fmla="*/ 30 h 125"/>
                      <a:gd name="T108" fmla="*/ 279 w 280"/>
                      <a:gd name="T109" fmla="*/ 30 h 125"/>
                      <a:gd name="T110" fmla="*/ 279 w 280"/>
                      <a:gd name="T111" fmla="*/ 30 h 125"/>
                      <a:gd name="T112" fmla="*/ 248 w 280"/>
                      <a:gd name="T113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80" h="125">
                        <a:moveTo>
                          <a:pt x="248" y="0"/>
                        </a:moveTo>
                        <a:lnTo>
                          <a:pt x="248" y="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cubicBezTo>
                          <a:pt x="217" y="0"/>
                          <a:pt x="217" y="0"/>
                          <a:pt x="217" y="30"/>
                        </a:cubicBez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55" y="30"/>
                          <a:pt x="155" y="30"/>
                          <a:pt x="155" y="30"/>
                        </a:cubicBezTo>
                        <a:cubicBezTo>
                          <a:pt x="155" y="30"/>
                          <a:pt x="155" y="62"/>
                          <a:pt x="124" y="62"/>
                        </a:cubicBezTo>
                        <a:lnTo>
                          <a:pt x="124" y="30"/>
                        </a:lnTo>
                        <a:lnTo>
                          <a:pt x="124" y="30"/>
                        </a:lnTo>
                        <a:lnTo>
                          <a:pt x="124" y="30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cubicBezTo>
                          <a:pt x="93" y="62"/>
                          <a:pt x="93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93"/>
                          <a:pt x="0" y="93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cubicBezTo>
                          <a:pt x="62" y="124"/>
                          <a:pt x="62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55" y="124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24"/>
                          <a:pt x="155" y="124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93"/>
                        </a:lnTo>
                        <a:lnTo>
                          <a:pt x="217" y="93"/>
                        </a:lnTo>
                        <a:cubicBezTo>
                          <a:pt x="217" y="62"/>
                          <a:pt x="248" y="62"/>
                          <a:pt x="248" y="30"/>
                        </a:cubicBezTo>
                        <a:lnTo>
                          <a:pt x="279" y="30"/>
                        </a:lnTo>
                        <a:lnTo>
                          <a:pt x="279" y="30"/>
                        </a:lnTo>
                        <a:cubicBezTo>
                          <a:pt x="248" y="30"/>
                          <a:pt x="248" y="0"/>
                          <a:pt x="24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6" name="Freeform 80">
                    <a:extLst>
                      <a:ext uri="{FF2B5EF4-FFF2-40B4-BE49-F238E27FC236}">
                        <a16:creationId xmlns:a16="http://schemas.microsoft.com/office/drawing/2014/main" id="{D761F68B-ED38-4DCC-983D-839794C950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57613" y="1423988"/>
                    <a:ext cx="44450" cy="33337"/>
                  </a:xfrm>
                  <a:custGeom>
                    <a:gdLst>
                      <a:gd name="T0" fmla="*/ 31 w 125"/>
                      <a:gd name="T1" fmla="*/ 92 h 93"/>
                      <a:gd name="T2" fmla="*/ 31 w 125"/>
                      <a:gd name="T3" fmla="*/ 92 h 93"/>
                      <a:gd name="T4" fmla="*/ 62 w 125"/>
                      <a:gd name="T5" fmla="*/ 62 h 93"/>
                      <a:gd name="T6" fmla="*/ 94 w 125"/>
                      <a:gd name="T7" fmla="*/ 62 h 93"/>
                      <a:gd name="T8" fmla="*/ 94 w 125"/>
                      <a:gd name="T9" fmla="*/ 62 h 93"/>
                      <a:gd name="T10" fmla="*/ 94 w 125"/>
                      <a:gd name="T11" fmla="*/ 62 h 93"/>
                      <a:gd name="T12" fmla="*/ 94 w 125"/>
                      <a:gd name="T13" fmla="*/ 31 h 93"/>
                      <a:gd name="T14" fmla="*/ 94 w 125"/>
                      <a:gd name="T15" fmla="*/ 31 h 93"/>
                      <a:gd name="T16" fmla="*/ 94 w 125"/>
                      <a:gd name="T17" fmla="*/ 31 h 93"/>
                      <a:gd name="T18" fmla="*/ 94 w 125"/>
                      <a:gd name="T19" fmla="*/ 0 h 93"/>
                      <a:gd name="T20" fmla="*/ 94 w 125"/>
                      <a:gd name="T21" fmla="*/ 0 h 93"/>
                      <a:gd name="T22" fmla="*/ 94 w 125"/>
                      <a:gd name="T23" fmla="*/ 0 h 93"/>
                      <a:gd name="T24" fmla="*/ 124 w 125"/>
                      <a:gd name="T25" fmla="*/ 0 h 93"/>
                      <a:gd name="T26" fmla="*/ 124 w 125"/>
                      <a:gd name="T27" fmla="*/ 0 h 93"/>
                      <a:gd name="T28" fmla="*/ 124 w 125"/>
                      <a:gd name="T29" fmla="*/ 0 h 93"/>
                      <a:gd name="T30" fmla="*/ 94 w 125"/>
                      <a:gd name="T31" fmla="*/ 0 h 93"/>
                      <a:gd name="T32" fmla="*/ 62 w 125"/>
                      <a:gd name="T33" fmla="*/ 0 h 93"/>
                      <a:gd name="T34" fmla="*/ 31 w 125"/>
                      <a:gd name="T35" fmla="*/ 0 h 93"/>
                      <a:gd name="T36" fmla="*/ 31 w 125"/>
                      <a:gd name="T37" fmla="*/ 0 h 93"/>
                      <a:gd name="T38" fmla="*/ 31 w 125"/>
                      <a:gd name="T39" fmla="*/ 0 h 93"/>
                      <a:gd name="T40" fmla="*/ 31 w 125"/>
                      <a:gd name="T41" fmla="*/ 31 h 93"/>
                      <a:gd name="T42" fmla="*/ 0 w 125"/>
                      <a:gd name="T43" fmla="*/ 31 h 93"/>
                      <a:gd name="T44" fmla="*/ 31 w 125"/>
                      <a:gd name="T45" fmla="*/ 62 h 93"/>
                      <a:gd name="T46" fmla="*/ 31 w 125"/>
                      <a:gd name="T47" fmla="*/ 92 h 9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25" h="93">
                        <a:moveTo>
                          <a:pt x="31" y="92"/>
                        </a:moveTo>
                        <a:lnTo>
                          <a:pt x="31" y="92"/>
                        </a:lnTo>
                        <a:lnTo>
                          <a:pt x="62" y="62"/>
                        </a:lnTo>
                        <a:cubicBezTo>
                          <a:pt x="62" y="62"/>
                          <a:pt x="62" y="62"/>
                          <a:pt x="94" y="62"/>
                        </a:cubicBezTo>
                        <a:lnTo>
                          <a:pt x="94" y="62"/>
                        </a:lnTo>
                        <a:lnTo>
                          <a:pt x="94" y="62"/>
                        </a:lnTo>
                        <a:lnTo>
                          <a:pt x="94" y="31"/>
                        </a:lnTo>
                        <a:lnTo>
                          <a:pt x="94" y="31"/>
                        </a:lnTo>
                        <a:lnTo>
                          <a:pt x="94" y="31"/>
                        </a:lnTo>
                        <a:cubicBezTo>
                          <a:pt x="94" y="31"/>
                          <a:pt x="94" y="31"/>
                          <a:pt x="94" y="0"/>
                        </a:cubicBezTo>
                        <a:lnTo>
                          <a:pt x="94" y="0"/>
                        </a:lnTo>
                        <a:lnTo>
                          <a:pt x="94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94" y="0"/>
                        </a:lnTo>
                        <a:cubicBezTo>
                          <a:pt x="94" y="0"/>
                          <a:pt x="94" y="0"/>
                          <a:pt x="62" y="0"/>
                        </a:cubicBez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31" y="31"/>
                        </a:cubicBezTo>
                        <a:cubicBezTo>
                          <a:pt x="31" y="31"/>
                          <a:pt x="31" y="31"/>
                          <a:pt x="0" y="31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lnTo>
                          <a:pt x="31" y="9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7" name="Freeform 81">
                    <a:extLst>
                      <a:ext uri="{FF2B5EF4-FFF2-40B4-BE49-F238E27FC236}">
                        <a16:creationId xmlns:a16="http://schemas.microsoft.com/office/drawing/2014/main" id="{0F8655B6-4873-43AA-AEE1-2254B4FE32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79813" y="1479550"/>
                    <a:ext cx="234950" cy="179388"/>
                  </a:xfrm>
                  <a:custGeom>
                    <a:gdLst>
                      <a:gd name="T0" fmla="*/ 186 w 652"/>
                      <a:gd name="T1" fmla="*/ 465 h 497"/>
                      <a:gd name="T2" fmla="*/ 186 w 652"/>
                      <a:gd name="T3" fmla="*/ 465 h 497"/>
                      <a:gd name="T4" fmla="*/ 218 w 652"/>
                      <a:gd name="T5" fmla="*/ 465 h 497"/>
                      <a:gd name="T6" fmla="*/ 248 w 652"/>
                      <a:gd name="T7" fmla="*/ 496 h 497"/>
                      <a:gd name="T8" fmla="*/ 310 w 652"/>
                      <a:gd name="T9" fmla="*/ 496 h 497"/>
                      <a:gd name="T10" fmla="*/ 342 w 652"/>
                      <a:gd name="T11" fmla="*/ 496 h 497"/>
                      <a:gd name="T12" fmla="*/ 372 w 652"/>
                      <a:gd name="T13" fmla="*/ 496 h 497"/>
                      <a:gd name="T14" fmla="*/ 403 w 652"/>
                      <a:gd name="T15" fmla="*/ 465 h 497"/>
                      <a:gd name="T16" fmla="*/ 466 w 652"/>
                      <a:gd name="T17" fmla="*/ 433 h 497"/>
                      <a:gd name="T18" fmla="*/ 527 w 652"/>
                      <a:gd name="T19" fmla="*/ 465 h 497"/>
                      <a:gd name="T20" fmla="*/ 590 w 652"/>
                      <a:gd name="T21" fmla="*/ 465 h 497"/>
                      <a:gd name="T22" fmla="*/ 620 w 652"/>
                      <a:gd name="T23" fmla="*/ 433 h 497"/>
                      <a:gd name="T24" fmla="*/ 590 w 652"/>
                      <a:gd name="T25" fmla="*/ 403 h 497"/>
                      <a:gd name="T26" fmla="*/ 590 w 652"/>
                      <a:gd name="T27" fmla="*/ 372 h 497"/>
                      <a:gd name="T28" fmla="*/ 590 w 652"/>
                      <a:gd name="T29" fmla="*/ 341 h 497"/>
                      <a:gd name="T30" fmla="*/ 558 w 652"/>
                      <a:gd name="T31" fmla="*/ 309 h 497"/>
                      <a:gd name="T32" fmla="*/ 558 w 652"/>
                      <a:gd name="T33" fmla="*/ 248 h 497"/>
                      <a:gd name="T34" fmla="*/ 558 w 652"/>
                      <a:gd name="T35" fmla="*/ 248 h 497"/>
                      <a:gd name="T36" fmla="*/ 558 w 652"/>
                      <a:gd name="T37" fmla="*/ 248 h 497"/>
                      <a:gd name="T38" fmla="*/ 590 w 652"/>
                      <a:gd name="T39" fmla="*/ 217 h 497"/>
                      <a:gd name="T40" fmla="*/ 620 w 652"/>
                      <a:gd name="T41" fmla="*/ 185 h 497"/>
                      <a:gd name="T42" fmla="*/ 620 w 652"/>
                      <a:gd name="T43" fmla="*/ 185 h 497"/>
                      <a:gd name="T44" fmla="*/ 651 w 652"/>
                      <a:gd name="T45" fmla="*/ 124 h 497"/>
                      <a:gd name="T46" fmla="*/ 620 w 652"/>
                      <a:gd name="T47" fmla="*/ 124 h 497"/>
                      <a:gd name="T48" fmla="*/ 590 w 652"/>
                      <a:gd name="T49" fmla="*/ 124 h 497"/>
                      <a:gd name="T50" fmla="*/ 590 w 652"/>
                      <a:gd name="T51" fmla="*/ 124 h 497"/>
                      <a:gd name="T52" fmla="*/ 558 w 652"/>
                      <a:gd name="T53" fmla="*/ 124 h 497"/>
                      <a:gd name="T54" fmla="*/ 558 w 652"/>
                      <a:gd name="T55" fmla="*/ 124 h 497"/>
                      <a:gd name="T56" fmla="*/ 527 w 652"/>
                      <a:gd name="T57" fmla="*/ 93 h 497"/>
                      <a:gd name="T58" fmla="*/ 496 w 652"/>
                      <a:gd name="T59" fmla="*/ 93 h 497"/>
                      <a:gd name="T60" fmla="*/ 466 w 652"/>
                      <a:gd name="T61" fmla="*/ 93 h 497"/>
                      <a:gd name="T62" fmla="*/ 434 w 652"/>
                      <a:gd name="T63" fmla="*/ 61 h 497"/>
                      <a:gd name="T64" fmla="*/ 403 w 652"/>
                      <a:gd name="T65" fmla="*/ 31 h 497"/>
                      <a:gd name="T66" fmla="*/ 372 w 652"/>
                      <a:gd name="T67" fmla="*/ 0 h 497"/>
                      <a:gd name="T68" fmla="*/ 342 w 652"/>
                      <a:gd name="T69" fmla="*/ 0 h 497"/>
                      <a:gd name="T70" fmla="*/ 403 w 652"/>
                      <a:gd name="T71" fmla="*/ 61 h 497"/>
                      <a:gd name="T72" fmla="*/ 342 w 652"/>
                      <a:gd name="T73" fmla="*/ 61 h 497"/>
                      <a:gd name="T74" fmla="*/ 218 w 652"/>
                      <a:gd name="T75" fmla="*/ 124 h 497"/>
                      <a:gd name="T76" fmla="*/ 155 w 652"/>
                      <a:gd name="T77" fmla="*/ 93 h 497"/>
                      <a:gd name="T78" fmla="*/ 124 w 652"/>
                      <a:gd name="T79" fmla="*/ 155 h 497"/>
                      <a:gd name="T80" fmla="*/ 124 w 652"/>
                      <a:gd name="T81" fmla="*/ 155 h 497"/>
                      <a:gd name="T82" fmla="*/ 124 w 652"/>
                      <a:gd name="T83" fmla="*/ 155 h 497"/>
                      <a:gd name="T84" fmla="*/ 62 w 652"/>
                      <a:gd name="T85" fmla="*/ 124 h 497"/>
                      <a:gd name="T86" fmla="*/ 0 w 652"/>
                      <a:gd name="T87" fmla="*/ 155 h 497"/>
                      <a:gd name="T88" fmla="*/ 0 w 652"/>
                      <a:gd name="T89" fmla="*/ 155 h 497"/>
                      <a:gd name="T90" fmla="*/ 0 w 652"/>
                      <a:gd name="T91" fmla="*/ 155 h 497"/>
                      <a:gd name="T92" fmla="*/ 31 w 652"/>
                      <a:gd name="T93" fmla="*/ 155 h 497"/>
                      <a:gd name="T94" fmla="*/ 62 w 652"/>
                      <a:gd name="T95" fmla="*/ 185 h 497"/>
                      <a:gd name="T96" fmla="*/ 94 w 652"/>
                      <a:gd name="T97" fmla="*/ 185 h 497"/>
                      <a:gd name="T98" fmla="*/ 124 w 652"/>
                      <a:gd name="T99" fmla="*/ 217 h 497"/>
                      <a:gd name="T100" fmla="*/ 155 w 652"/>
                      <a:gd name="T101" fmla="*/ 248 h 497"/>
                      <a:gd name="T102" fmla="*/ 186 w 652"/>
                      <a:gd name="T103" fmla="*/ 403 h 497"/>
                      <a:gd name="T104" fmla="*/ 186 w 652"/>
                      <a:gd name="T105" fmla="*/ 465 h 49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52" h="497">
                        <a:moveTo>
                          <a:pt x="186" y="465"/>
                        </a:moveTo>
                        <a:lnTo>
                          <a:pt x="186" y="465"/>
                        </a:lnTo>
                        <a:lnTo>
                          <a:pt x="186" y="465"/>
                        </a:lnTo>
                        <a:lnTo>
                          <a:pt x="186" y="465"/>
                        </a:lnTo>
                        <a:lnTo>
                          <a:pt x="186" y="465"/>
                        </a:lnTo>
                        <a:lnTo>
                          <a:pt x="218" y="465"/>
                        </a:lnTo>
                        <a:cubicBezTo>
                          <a:pt x="218" y="496"/>
                          <a:pt x="218" y="496"/>
                          <a:pt x="248" y="496"/>
                        </a:cubicBezTo>
                        <a:lnTo>
                          <a:pt x="248" y="496"/>
                        </a:lnTo>
                        <a:lnTo>
                          <a:pt x="279" y="496"/>
                        </a:lnTo>
                        <a:lnTo>
                          <a:pt x="310" y="496"/>
                        </a:lnTo>
                        <a:lnTo>
                          <a:pt x="310" y="496"/>
                        </a:lnTo>
                        <a:lnTo>
                          <a:pt x="342" y="496"/>
                        </a:lnTo>
                        <a:cubicBezTo>
                          <a:pt x="342" y="496"/>
                          <a:pt x="342" y="496"/>
                          <a:pt x="372" y="496"/>
                        </a:cubicBezTo>
                        <a:lnTo>
                          <a:pt x="372" y="496"/>
                        </a:lnTo>
                        <a:lnTo>
                          <a:pt x="372" y="496"/>
                        </a:lnTo>
                        <a:cubicBezTo>
                          <a:pt x="403" y="465"/>
                          <a:pt x="403" y="465"/>
                          <a:pt x="403" y="465"/>
                        </a:cubicBezTo>
                        <a:cubicBezTo>
                          <a:pt x="434" y="433"/>
                          <a:pt x="434" y="433"/>
                          <a:pt x="434" y="433"/>
                        </a:cubicBezTo>
                        <a:cubicBezTo>
                          <a:pt x="466" y="433"/>
                          <a:pt x="466" y="433"/>
                          <a:pt x="466" y="433"/>
                        </a:cubicBezTo>
                        <a:cubicBezTo>
                          <a:pt x="466" y="433"/>
                          <a:pt x="496" y="433"/>
                          <a:pt x="527" y="465"/>
                        </a:cubicBezTo>
                        <a:lnTo>
                          <a:pt x="527" y="465"/>
                        </a:lnTo>
                        <a:cubicBezTo>
                          <a:pt x="558" y="465"/>
                          <a:pt x="558" y="465"/>
                          <a:pt x="558" y="465"/>
                        </a:cubicBezTo>
                        <a:cubicBezTo>
                          <a:pt x="558" y="465"/>
                          <a:pt x="558" y="465"/>
                          <a:pt x="590" y="465"/>
                        </a:cubicBezTo>
                        <a:lnTo>
                          <a:pt x="590" y="465"/>
                        </a:lnTo>
                        <a:lnTo>
                          <a:pt x="620" y="433"/>
                        </a:lnTo>
                        <a:cubicBezTo>
                          <a:pt x="590" y="433"/>
                          <a:pt x="590" y="433"/>
                          <a:pt x="590" y="403"/>
                        </a:cubicBezTo>
                        <a:lnTo>
                          <a:pt x="590" y="403"/>
                        </a:lnTo>
                        <a:lnTo>
                          <a:pt x="590" y="403"/>
                        </a:lnTo>
                        <a:lnTo>
                          <a:pt x="590" y="372"/>
                        </a:lnTo>
                        <a:lnTo>
                          <a:pt x="590" y="372"/>
                        </a:lnTo>
                        <a:cubicBezTo>
                          <a:pt x="590" y="341"/>
                          <a:pt x="590" y="341"/>
                          <a:pt x="590" y="341"/>
                        </a:cubicBezTo>
                        <a:lnTo>
                          <a:pt x="558" y="309"/>
                        </a:lnTo>
                        <a:lnTo>
                          <a:pt x="558" y="309"/>
                        </a:lnTo>
                        <a:lnTo>
                          <a:pt x="527" y="279"/>
                        </a:lnTo>
                        <a:cubicBezTo>
                          <a:pt x="527" y="279"/>
                          <a:pt x="527" y="279"/>
                          <a:pt x="558" y="248"/>
                        </a:cubicBezTo>
                        <a:lnTo>
                          <a:pt x="558" y="248"/>
                        </a:lnTo>
                        <a:lnTo>
                          <a:pt x="558" y="248"/>
                        </a:lnTo>
                        <a:lnTo>
                          <a:pt x="558" y="248"/>
                        </a:lnTo>
                        <a:lnTo>
                          <a:pt x="558" y="248"/>
                        </a:lnTo>
                        <a:cubicBezTo>
                          <a:pt x="590" y="217"/>
                          <a:pt x="590" y="217"/>
                          <a:pt x="590" y="217"/>
                        </a:cubicBezTo>
                        <a:lnTo>
                          <a:pt x="590" y="217"/>
                        </a:lnTo>
                        <a:cubicBezTo>
                          <a:pt x="590" y="217"/>
                          <a:pt x="590" y="217"/>
                          <a:pt x="590" y="185"/>
                        </a:cubicBezTo>
                        <a:cubicBezTo>
                          <a:pt x="620" y="185"/>
                          <a:pt x="620" y="185"/>
                          <a:pt x="620" y="185"/>
                        </a:cubicBezTo>
                        <a:lnTo>
                          <a:pt x="620" y="185"/>
                        </a:lnTo>
                        <a:lnTo>
                          <a:pt x="620" y="185"/>
                        </a:lnTo>
                        <a:lnTo>
                          <a:pt x="620" y="185"/>
                        </a:lnTo>
                        <a:cubicBezTo>
                          <a:pt x="620" y="155"/>
                          <a:pt x="620" y="155"/>
                          <a:pt x="651" y="124"/>
                        </a:cubicBezTo>
                        <a:cubicBezTo>
                          <a:pt x="620" y="124"/>
                          <a:pt x="620" y="124"/>
                          <a:pt x="620" y="124"/>
                        </a:cubicBezTo>
                        <a:lnTo>
                          <a:pt x="620" y="124"/>
                        </a:lnTo>
                        <a:lnTo>
                          <a:pt x="620" y="124"/>
                        </a:lnTo>
                        <a:cubicBezTo>
                          <a:pt x="590" y="124"/>
                          <a:pt x="590" y="124"/>
                          <a:pt x="590" y="124"/>
                        </a:cubicBezTo>
                        <a:lnTo>
                          <a:pt x="590" y="124"/>
                        </a:lnTo>
                        <a:lnTo>
                          <a:pt x="590" y="124"/>
                        </a:lnTo>
                        <a:lnTo>
                          <a:pt x="590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cubicBezTo>
                          <a:pt x="527" y="124"/>
                          <a:pt x="527" y="93"/>
                          <a:pt x="527" y="93"/>
                        </a:cubicBezTo>
                        <a:lnTo>
                          <a:pt x="527" y="93"/>
                        </a:lnTo>
                        <a:cubicBezTo>
                          <a:pt x="496" y="93"/>
                          <a:pt x="496" y="93"/>
                          <a:pt x="496" y="93"/>
                        </a:cubicBezTo>
                        <a:lnTo>
                          <a:pt x="496" y="93"/>
                        </a:lnTo>
                        <a:lnTo>
                          <a:pt x="466" y="93"/>
                        </a:lnTo>
                        <a:lnTo>
                          <a:pt x="466" y="93"/>
                        </a:lnTo>
                        <a:lnTo>
                          <a:pt x="434" y="61"/>
                        </a:lnTo>
                        <a:cubicBezTo>
                          <a:pt x="434" y="61"/>
                          <a:pt x="403" y="61"/>
                          <a:pt x="403" y="31"/>
                        </a:cubicBezTo>
                        <a:lnTo>
                          <a:pt x="403" y="31"/>
                        </a:lnTo>
                        <a:lnTo>
                          <a:pt x="403" y="31"/>
                        </a:lnTo>
                        <a:cubicBezTo>
                          <a:pt x="372" y="31"/>
                          <a:pt x="372" y="31"/>
                          <a:pt x="372" y="0"/>
                        </a:cubicBezTo>
                        <a:lnTo>
                          <a:pt x="372" y="0"/>
                        </a:lnTo>
                        <a:cubicBezTo>
                          <a:pt x="342" y="0"/>
                          <a:pt x="342" y="0"/>
                          <a:pt x="342" y="0"/>
                        </a:cubicBezTo>
                        <a:lnTo>
                          <a:pt x="342" y="0"/>
                        </a:lnTo>
                        <a:cubicBezTo>
                          <a:pt x="403" y="61"/>
                          <a:pt x="403" y="61"/>
                          <a:pt x="403" y="61"/>
                        </a:cubicBezTo>
                        <a:cubicBezTo>
                          <a:pt x="342" y="61"/>
                          <a:pt x="342" y="61"/>
                          <a:pt x="342" y="61"/>
                        </a:cubicBezTo>
                        <a:lnTo>
                          <a:pt x="342" y="61"/>
                        </a:lnTo>
                        <a:cubicBezTo>
                          <a:pt x="310" y="61"/>
                          <a:pt x="310" y="61"/>
                          <a:pt x="310" y="61"/>
                        </a:cubicBezTo>
                        <a:cubicBezTo>
                          <a:pt x="279" y="93"/>
                          <a:pt x="218" y="124"/>
                          <a:pt x="218" y="124"/>
                        </a:cubicBezTo>
                        <a:cubicBezTo>
                          <a:pt x="186" y="124"/>
                          <a:pt x="186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86" y="124"/>
                          <a:pt x="186" y="124"/>
                          <a:pt x="155" y="155"/>
                        </a:cubicBezTo>
                        <a:cubicBezTo>
                          <a:pt x="155" y="155"/>
                          <a:pt x="155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94" y="155"/>
                        </a:lnTo>
                        <a:cubicBezTo>
                          <a:pt x="94" y="155"/>
                          <a:pt x="62" y="155"/>
                          <a:pt x="62" y="124"/>
                        </a:cubicBezTo>
                        <a:lnTo>
                          <a:pt x="62" y="124"/>
                        </a:lnTo>
                        <a:cubicBezTo>
                          <a:pt x="31" y="155"/>
                          <a:pt x="31" y="155"/>
                          <a:pt x="0" y="155"/>
                        </a:cubicBez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cubicBezTo>
                          <a:pt x="31" y="155"/>
                          <a:pt x="31" y="155"/>
                          <a:pt x="31" y="155"/>
                        </a:cubicBezTo>
                        <a:cubicBezTo>
                          <a:pt x="31" y="155"/>
                          <a:pt x="31" y="155"/>
                          <a:pt x="62" y="155"/>
                        </a:cubicBezTo>
                        <a:cubicBezTo>
                          <a:pt x="62" y="155"/>
                          <a:pt x="62" y="155"/>
                          <a:pt x="62" y="185"/>
                        </a:cubicBezTo>
                        <a:lnTo>
                          <a:pt x="62" y="185"/>
                        </a:lnTo>
                        <a:lnTo>
                          <a:pt x="94" y="185"/>
                        </a:lnTo>
                        <a:cubicBezTo>
                          <a:pt x="94" y="185"/>
                          <a:pt x="124" y="185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48"/>
                        </a:lnTo>
                        <a:lnTo>
                          <a:pt x="155" y="248"/>
                        </a:lnTo>
                        <a:lnTo>
                          <a:pt x="186" y="279"/>
                        </a:lnTo>
                        <a:cubicBezTo>
                          <a:pt x="218" y="309"/>
                          <a:pt x="218" y="309"/>
                          <a:pt x="186" y="403"/>
                        </a:cubicBezTo>
                        <a:lnTo>
                          <a:pt x="186" y="433"/>
                        </a:lnTo>
                        <a:cubicBezTo>
                          <a:pt x="186" y="433"/>
                          <a:pt x="186" y="433"/>
                          <a:pt x="186" y="46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8" name="Freeform 82">
                    <a:extLst>
                      <a:ext uri="{FF2B5EF4-FFF2-40B4-BE49-F238E27FC236}">
                        <a16:creationId xmlns:a16="http://schemas.microsoft.com/office/drawing/2014/main" id="{C1E77DD6-B7B3-41A2-A8CC-11C5DC503F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2063" y="1557338"/>
                    <a:ext cx="44450" cy="22225"/>
                  </a:xfrm>
                  <a:custGeom>
                    <a:gdLst>
                      <a:gd name="T0" fmla="*/ 124 w 125"/>
                      <a:gd name="T1" fmla="*/ 0 h 63"/>
                      <a:gd name="T2" fmla="*/ 124 w 125"/>
                      <a:gd name="T3" fmla="*/ 0 h 63"/>
                      <a:gd name="T4" fmla="*/ 94 w 125"/>
                      <a:gd name="T5" fmla="*/ 0 h 63"/>
                      <a:gd name="T6" fmla="*/ 94 w 125"/>
                      <a:gd name="T7" fmla="*/ 0 h 63"/>
                      <a:gd name="T8" fmla="*/ 62 w 125"/>
                      <a:gd name="T9" fmla="*/ 31 h 63"/>
                      <a:gd name="T10" fmla="*/ 62 w 125"/>
                      <a:gd name="T11" fmla="*/ 31 h 63"/>
                      <a:gd name="T12" fmla="*/ 62 w 125"/>
                      <a:gd name="T13" fmla="*/ 31 h 63"/>
                      <a:gd name="T14" fmla="*/ 62 w 125"/>
                      <a:gd name="T15" fmla="*/ 31 h 63"/>
                      <a:gd name="T16" fmla="*/ 31 w 125"/>
                      <a:gd name="T17" fmla="*/ 31 h 63"/>
                      <a:gd name="T18" fmla="*/ 31 w 125"/>
                      <a:gd name="T19" fmla="*/ 31 h 63"/>
                      <a:gd name="T20" fmla="*/ 31 w 125"/>
                      <a:gd name="T21" fmla="*/ 31 h 63"/>
                      <a:gd name="T22" fmla="*/ 0 w 125"/>
                      <a:gd name="T23" fmla="*/ 31 h 63"/>
                      <a:gd name="T24" fmla="*/ 0 w 125"/>
                      <a:gd name="T25" fmla="*/ 62 h 63"/>
                      <a:gd name="T26" fmla="*/ 0 w 125"/>
                      <a:gd name="T27" fmla="*/ 62 h 63"/>
                      <a:gd name="T28" fmla="*/ 0 w 125"/>
                      <a:gd name="T29" fmla="*/ 62 h 63"/>
                      <a:gd name="T30" fmla="*/ 31 w 125"/>
                      <a:gd name="T31" fmla="*/ 62 h 63"/>
                      <a:gd name="T32" fmla="*/ 31 w 125"/>
                      <a:gd name="T33" fmla="*/ 62 h 63"/>
                      <a:gd name="T34" fmla="*/ 31 w 125"/>
                      <a:gd name="T35" fmla="*/ 62 h 63"/>
                      <a:gd name="T36" fmla="*/ 31 w 125"/>
                      <a:gd name="T37" fmla="*/ 62 h 63"/>
                      <a:gd name="T38" fmla="*/ 31 w 125"/>
                      <a:gd name="T39" fmla="*/ 62 h 63"/>
                      <a:gd name="T40" fmla="*/ 62 w 125"/>
                      <a:gd name="T41" fmla="*/ 62 h 63"/>
                      <a:gd name="T42" fmla="*/ 62 w 125"/>
                      <a:gd name="T43" fmla="*/ 62 h 63"/>
                      <a:gd name="T44" fmla="*/ 62 w 125"/>
                      <a:gd name="T45" fmla="*/ 31 h 63"/>
                      <a:gd name="T46" fmla="*/ 62 w 125"/>
                      <a:gd name="T47" fmla="*/ 31 h 63"/>
                      <a:gd name="T48" fmla="*/ 94 w 125"/>
                      <a:gd name="T49" fmla="*/ 31 h 63"/>
                      <a:gd name="T50" fmla="*/ 94 w 125"/>
                      <a:gd name="T51" fmla="*/ 62 h 63"/>
                      <a:gd name="T52" fmla="*/ 124 w 125"/>
                      <a:gd name="T53" fmla="*/ 31 h 63"/>
                      <a:gd name="T54" fmla="*/ 124 w 125"/>
                      <a:gd name="T55" fmla="*/ 31 h 63"/>
                      <a:gd name="T56" fmla="*/ 124 w 125"/>
                      <a:gd name="T57" fmla="*/ 31 h 63"/>
                      <a:gd name="T58" fmla="*/ 124 w 125"/>
                      <a:gd name="T59" fmla="*/ 31 h 63"/>
                      <a:gd name="T60" fmla="*/ 124 w 125"/>
                      <a:gd name="T61" fmla="*/ 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25" h="62">
                        <a:moveTo>
                          <a:pt x="124" y="0"/>
                        </a:moveTo>
                        <a:lnTo>
                          <a:pt x="124" y="0"/>
                        </a:lnTo>
                        <a:cubicBezTo>
                          <a:pt x="94" y="0"/>
                          <a:pt x="94" y="0"/>
                          <a:pt x="94" y="0"/>
                        </a:cubicBezTo>
                        <a:lnTo>
                          <a:pt x="94" y="0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0" y="31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31" y="62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94" y="31"/>
                          <a:pt x="94" y="31"/>
                          <a:pt x="94" y="31"/>
                        </a:cubicBezTo>
                        <a:cubicBezTo>
                          <a:pt x="94" y="31"/>
                          <a:pt x="94" y="31"/>
                          <a:pt x="94" y="62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19" name="Freeform 83">
                    <a:extLst>
                      <a:ext uri="{FF2B5EF4-FFF2-40B4-BE49-F238E27FC236}">
                        <a16:creationId xmlns:a16="http://schemas.microsoft.com/office/drawing/2014/main" id="{5D96AF7F-F4C5-4C24-AE16-9D3521F8C5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2063" y="1579563"/>
                    <a:ext cx="190500" cy="144462"/>
                  </a:xfrm>
                  <a:custGeom>
                    <a:gdLst>
                      <a:gd name="T0" fmla="*/ 31 w 527"/>
                      <a:gd name="T1" fmla="*/ 124 h 403"/>
                      <a:gd name="T2" fmla="*/ 62 w 527"/>
                      <a:gd name="T3" fmla="*/ 124 h 403"/>
                      <a:gd name="T4" fmla="*/ 94 w 527"/>
                      <a:gd name="T5" fmla="*/ 93 h 403"/>
                      <a:gd name="T6" fmla="*/ 155 w 527"/>
                      <a:gd name="T7" fmla="*/ 124 h 403"/>
                      <a:gd name="T8" fmla="*/ 218 w 527"/>
                      <a:gd name="T9" fmla="*/ 186 h 403"/>
                      <a:gd name="T10" fmla="*/ 218 w 527"/>
                      <a:gd name="T11" fmla="*/ 217 h 403"/>
                      <a:gd name="T12" fmla="*/ 247 w 527"/>
                      <a:gd name="T13" fmla="*/ 217 h 403"/>
                      <a:gd name="T14" fmla="*/ 247 w 527"/>
                      <a:gd name="T15" fmla="*/ 217 h 403"/>
                      <a:gd name="T16" fmla="*/ 309 w 527"/>
                      <a:gd name="T17" fmla="*/ 278 h 403"/>
                      <a:gd name="T18" fmla="*/ 340 w 527"/>
                      <a:gd name="T19" fmla="*/ 310 h 403"/>
                      <a:gd name="T20" fmla="*/ 340 w 527"/>
                      <a:gd name="T21" fmla="*/ 310 h 403"/>
                      <a:gd name="T22" fmla="*/ 402 w 527"/>
                      <a:gd name="T23" fmla="*/ 341 h 403"/>
                      <a:gd name="T24" fmla="*/ 433 w 527"/>
                      <a:gd name="T25" fmla="*/ 341 h 403"/>
                      <a:gd name="T26" fmla="*/ 464 w 527"/>
                      <a:gd name="T27" fmla="*/ 371 h 403"/>
                      <a:gd name="T28" fmla="*/ 464 w 527"/>
                      <a:gd name="T29" fmla="*/ 371 h 403"/>
                      <a:gd name="T30" fmla="*/ 495 w 527"/>
                      <a:gd name="T31" fmla="*/ 402 h 403"/>
                      <a:gd name="T32" fmla="*/ 526 w 527"/>
                      <a:gd name="T33" fmla="*/ 371 h 403"/>
                      <a:gd name="T34" fmla="*/ 495 w 527"/>
                      <a:gd name="T35" fmla="*/ 341 h 403"/>
                      <a:gd name="T36" fmla="*/ 433 w 527"/>
                      <a:gd name="T37" fmla="*/ 310 h 403"/>
                      <a:gd name="T38" fmla="*/ 402 w 527"/>
                      <a:gd name="T39" fmla="*/ 278 h 403"/>
                      <a:gd name="T40" fmla="*/ 371 w 527"/>
                      <a:gd name="T41" fmla="*/ 217 h 403"/>
                      <a:gd name="T42" fmla="*/ 340 w 527"/>
                      <a:gd name="T43" fmla="*/ 217 h 403"/>
                      <a:gd name="T44" fmla="*/ 278 w 527"/>
                      <a:gd name="T45" fmla="*/ 154 h 403"/>
                      <a:gd name="T46" fmla="*/ 278 w 527"/>
                      <a:gd name="T47" fmla="*/ 124 h 403"/>
                      <a:gd name="T48" fmla="*/ 278 w 527"/>
                      <a:gd name="T49" fmla="*/ 62 h 403"/>
                      <a:gd name="T50" fmla="*/ 309 w 527"/>
                      <a:gd name="T51" fmla="*/ 30 h 403"/>
                      <a:gd name="T52" fmla="*/ 340 w 527"/>
                      <a:gd name="T53" fmla="*/ 0 h 403"/>
                      <a:gd name="T54" fmla="*/ 309 w 527"/>
                      <a:gd name="T55" fmla="*/ 0 h 403"/>
                      <a:gd name="T56" fmla="*/ 278 w 527"/>
                      <a:gd name="T57" fmla="*/ 0 h 403"/>
                      <a:gd name="T58" fmla="*/ 247 w 527"/>
                      <a:gd name="T59" fmla="*/ 0 h 403"/>
                      <a:gd name="T60" fmla="*/ 247 w 527"/>
                      <a:gd name="T61" fmla="*/ 0 h 403"/>
                      <a:gd name="T62" fmla="*/ 218 w 527"/>
                      <a:gd name="T63" fmla="*/ 0 h 403"/>
                      <a:gd name="T64" fmla="*/ 218 w 527"/>
                      <a:gd name="T65" fmla="*/ 0 h 403"/>
                      <a:gd name="T66" fmla="*/ 186 w 527"/>
                      <a:gd name="T67" fmla="*/ 30 h 403"/>
                      <a:gd name="T68" fmla="*/ 186 w 527"/>
                      <a:gd name="T69" fmla="*/ 30 h 403"/>
                      <a:gd name="T70" fmla="*/ 155 w 527"/>
                      <a:gd name="T71" fmla="*/ 30 h 403"/>
                      <a:gd name="T72" fmla="*/ 155 w 527"/>
                      <a:gd name="T73" fmla="*/ 30 h 403"/>
                      <a:gd name="T74" fmla="*/ 155 w 527"/>
                      <a:gd name="T75" fmla="*/ 30 h 403"/>
                      <a:gd name="T76" fmla="*/ 124 w 527"/>
                      <a:gd name="T77" fmla="*/ 62 h 403"/>
                      <a:gd name="T78" fmla="*/ 94 w 527"/>
                      <a:gd name="T79" fmla="*/ 62 h 403"/>
                      <a:gd name="T80" fmla="*/ 62 w 527"/>
                      <a:gd name="T81" fmla="*/ 30 h 403"/>
                      <a:gd name="T82" fmla="*/ 31 w 527"/>
                      <a:gd name="T83" fmla="*/ 62 h 403"/>
                      <a:gd name="T84" fmla="*/ 31 w 527"/>
                      <a:gd name="T85" fmla="*/ 62 h 403"/>
                      <a:gd name="T86" fmla="*/ 31 w 527"/>
                      <a:gd name="T87" fmla="*/ 62 h 403"/>
                      <a:gd name="T88" fmla="*/ 0 w 527"/>
                      <a:gd name="T89" fmla="*/ 93 h 40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527" h="402">
                        <a:moveTo>
                          <a:pt x="31" y="124"/>
                        </a:move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94" y="93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217" y="124"/>
                          <a:pt x="218" y="186"/>
                          <a:pt x="218" y="186"/>
                        </a:cubicBezTo>
                        <a:lnTo>
                          <a:pt x="218" y="186"/>
                        </a:lnTo>
                        <a:cubicBezTo>
                          <a:pt x="218" y="217"/>
                          <a:pt x="218" y="217"/>
                          <a:pt x="218" y="217"/>
                        </a:cubicBezTo>
                        <a:lnTo>
                          <a:pt x="247" y="217"/>
                        </a:lnTo>
                        <a:lnTo>
                          <a:pt x="247" y="217"/>
                        </a:lnTo>
                        <a:lnTo>
                          <a:pt x="247" y="217"/>
                        </a:lnTo>
                        <a:lnTo>
                          <a:pt x="247" y="217"/>
                        </a:lnTo>
                        <a:cubicBezTo>
                          <a:pt x="278" y="217"/>
                          <a:pt x="278" y="247"/>
                          <a:pt x="278" y="247"/>
                        </a:cubicBezTo>
                        <a:cubicBezTo>
                          <a:pt x="278" y="247"/>
                          <a:pt x="278" y="278"/>
                          <a:pt x="309" y="278"/>
                        </a:cubicBezTo>
                        <a:lnTo>
                          <a:pt x="309" y="278"/>
                        </a:lnTo>
                        <a:lnTo>
                          <a:pt x="340" y="310"/>
                        </a:lnTo>
                        <a:lnTo>
                          <a:pt x="340" y="310"/>
                        </a:lnTo>
                        <a:lnTo>
                          <a:pt x="340" y="310"/>
                        </a:lnTo>
                        <a:cubicBezTo>
                          <a:pt x="371" y="310"/>
                          <a:pt x="371" y="310"/>
                          <a:pt x="402" y="310"/>
                        </a:cubicBezTo>
                        <a:cubicBezTo>
                          <a:pt x="402" y="341"/>
                          <a:pt x="402" y="341"/>
                          <a:pt x="402" y="341"/>
                        </a:cubicBezTo>
                        <a:lnTo>
                          <a:pt x="402" y="341"/>
                        </a:lnTo>
                        <a:cubicBezTo>
                          <a:pt x="433" y="341"/>
                          <a:pt x="433" y="341"/>
                          <a:pt x="433" y="341"/>
                        </a:cubicBezTo>
                        <a:cubicBezTo>
                          <a:pt x="464" y="341"/>
                          <a:pt x="464" y="371"/>
                          <a:pt x="464" y="371"/>
                        </a:cubicBezTo>
                        <a:lnTo>
                          <a:pt x="464" y="371"/>
                        </a:lnTo>
                        <a:lnTo>
                          <a:pt x="464" y="371"/>
                        </a:lnTo>
                        <a:lnTo>
                          <a:pt x="464" y="371"/>
                        </a:lnTo>
                        <a:lnTo>
                          <a:pt x="464" y="371"/>
                        </a:lnTo>
                        <a:cubicBezTo>
                          <a:pt x="495" y="371"/>
                          <a:pt x="495" y="371"/>
                          <a:pt x="495" y="402"/>
                        </a:cubicBezTo>
                        <a:cubicBezTo>
                          <a:pt x="526" y="371"/>
                          <a:pt x="526" y="371"/>
                          <a:pt x="526" y="371"/>
                        </a:cubicBezTo>
                        <a:lnTo>
                          <a:pt x="526" y="371"/>
                        </a:lnTo>
                        <a:cubicBezTo>
                          <a:pt x="526" y="371"/>
                          <a:pt x="526" y="341"/>
                          <a:pt x="495" y="341"/>
                        </a:cubicBezTo>
                        <a:lnTo>
                          <a:pt x="495" y="341"/>
                        </a:lnTo>
                        <a:cubicBezTo>
                          <a:pt x="464" y="310"/>
                          <a:pt x="464" y="310"/>
                          <a:pt x="464" y="310"/>
                        </a:cubicBezTo>
                        <a:lnTo>
                          <a:pt x="433" y="310"/>
                        </a:lnTo>
                        <a:cubicBezTo>
                          <a:pt x="402" y="278"/>
                          <a:pt x="402" y="278"/>
                          <a:pt x="402" y="278"/>
                        </a:cubicBezTo>
                        <a:lnTo>
                          <a:pt x="402" y="278"/>
                        </a:lnTo>
                        <a:cubicBezTo>
                          <a:pt x="371" y="278"/>
                          <a:pt x="371" y="247"/>
                          <a:pt x="371" y="247"/>
                        </a:cubicBezTo>
                        <a:cubicBezTo>
                          <a:pt x="371" y="217"/>
                          <a:pt x="371" y="217"/>
                          <a:pt x="371" y="217"/>
                        </a:cubicBezTo>
                        <a:lnTo>
                          <a:pt x="340" y="217"/>
                        </a:lnTo>
                        <a:lnTo>
                          <a:pt x="340" y="217"/>
                        </a:lnTo>
                        <a:cubicBezTo>
                          <a:pt x="340" y="186"/>
                          <a:pt x="340" y="186"/>
                          <a:pt x="309" y="186"/>
                        </a:cubicBezTo>
                        <a:cubicBezTo>
                          <a:pt x="309" y="186"/>
                          <a:pt x="278" y="186"/>
                          <a:pt x="278" y="154"/>
                        </a:cubicBezTo>
                        <a:lnTo>
                          <a:pt x="278" y="124"/>
                        </a:lnTo>
                        <a:lnTo>
                          <a:pt x="278" y="124"/>
                        </a:lnTo>
                        <a:lnTo>
                          <a:pt x="278" y="93"/>
                        </a:lnTo>
                        <a:cubicBezTo>
                          <a:pt x="278" y="93"/>
                          <a:pt x="278" y="93"/>
                          <a:pt x="278" y="62"/>
                        </a:cubicBezTo>
                        <a:cubicBezTo>
                          <a:pt x="278" y="62"/>
                          <a:pt x="278" y="30"/>
                          <a:pt x="309" y="30"/>
                        </a:cubicBezTo>
                        <a:lnTo>
                          <a:pt x="309" y="30"/>
                        </a:lnTo>
                        <a:lnTo>
                          <a:pt x="340" y="30"/>
                        </a:lnTo>
                        <a:lnTo>
                          <a:pt x="340" y="0"/>
                        </a:lnTo>
                        <a:cubicBezTo>
                          <a:pt x="309" y="0"/>
                          <a:pt x="309" y="0"/>
                          <a:pt x="309" y="0"/>
                        </a:cubicBezTo>
                        <a:lnTo>
                          <a:pt x="309" y="0"/>
                        </a:lnTo>
                        <a:lnTo>
                          <a:pt x="309" y="0"/>
                        </a:lnTo>
                        <a:cubicBezTo>
                          <a:pt x="278" y="0"/>
                          <a:pt x="278" y="0"/>
                          <a:pt x="278" y="0"/>
                        </a:cubicBezTo>
                        <a:lnTo>
                          <a:pt x="278" y="0"/>
                        </a:lnTo>
                        <a:cubicBezTo>
                          <a:pt x="278" y="0"/>
                          <a:pt x="278" y="0"/>
                          <a:pt x="247" y="0"/>
                        </a:cubicBezTo>
                        <a:lnTo>
                          <a:pt x="247" y="0"/>
                        </a:lnTo>
                        <a:lnTo>
                          <a:pt x="247" y="0"/>
                        </a:lnTo>
                        <a:cubicBezTo>
                          <a:pt x="247" y="0"/>
                          <a:pt x="247" y="0"/>
                          <a:pt x="218" y="0"/>
                        </a:cubicBez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186" y="0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86" y="30"/>
                          <a:pt x="186" y="30"/>
                          <a:pt x="155" y="30"/>
                        </a:cubicBez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cubicBezTo>
                          <a:pt x="155" y="62"/>
                          <a:pt x="124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94" y="62"/>
                          <a:pt x="94" y="62"/>
                          <a:pt x="94" y="62"/>
                        </a:cubicBezTo>
                        <a:lnTo>
                          <a:pt x="94" y="62"/>
                        </a:lnTo>
                        <a:lnTo>
                          <a:pt x="94" y="62"/>
                        </a:lnTo>
                        <a:cubicBezTo>
                          <a:pt x="94" y="30"/>
                          <a:pt x="94" y="30"/>
                          <a:pt x="62" y="30"/>
                        </a:cubicBezTo>
                        <a:lnTo>
                          <a:pt x="62" y="30"/>
                        </a:lnTo>
                        <a:cubicBezTo>
                          <a:pt x="62" y="62"/>
                          <a:pt x="31" y="62"/>
                          <a:pt x="31" y="62"/>
                        </a:cubicBez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31" y="62"/>
                          <a:pt x="31" y="93"/>
                          <a:pt x="0" y="93"/>
                        </a:cubicBezTo>
                        <a:lnTo>
                          <a:pt x="0" y="93"/>
                        </a:lnTo>
                        <a:cubicBezTo>
                          <a:pt x="31" y="93"/>
                          <a:pt x="31" y="93"/>
                          <a:pt x="31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0" name="Freeform 84">
                    <a:extLst>
                      <a:ext uri="{FF2B5EF4-FFF2-40B4-BE49-F238E27FC236}">
                        <a16:creationId xmlns:a16="http://schemas.microsoft.com/office/drawing/2014/main" id="{BC15C48E-986D-4103-ADE0-A687B28D9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0338" y="1612900"/>
                    <a:ext cx="11112" cy="22225"/>
                  </a:xfrm>
                  <a:custGeom>
                    <a:gdLst>
                      <a:gd name="T0" fmla="*/ 0 w 32"/>
                      <a:gd name="T1" fmla="*/ 0 h 62"/>
                      <a:gd name="T2" fmla="*/ 0 w 32"/>
                      <a:gd name="T3" fmla="*/ 0 h 62"/>
                      <a:gd name="T4" fmla="*/ 0 w 32"/>
                      <a:gd name="T5" fmla="*/ 0 h 62"/>
                      <a:gd name="T6" fmla="*/ 0 w 32"/>
                      <a:gd name="T7" fmla="*/ 31 h 62"/>
                      <a:gd name="T8" fmla="*/ 0 w 32"/>
                      <a:gd name="T9" fmla="*/ 31 h 62"/>
                      <a:gd name="T10" fmla="*/ 0 w 32"/>
                      <a:gd name="T11" fmla="*/ 31 h 62"/>
                      <a:gd name="T12" fmla="*/ 31 w 32"/>
                      <a:gd name="T13" fmla="*/ 61 h 62"/>
                      <a:gd name="T14" fmla="*/ 31 w 32"/>
                      <a:gd name="T15" fmla="*/ 31 h 62"/>
                      <a:gd name="T16" fmla="*/ 31 w 32"/>
                      <a:gd name="T17" fmla="*/ 31 h 62"/>
                      <a:gd name="T18" fmla="*/ 0 w 32"/>
                      <a:gd name="T19" fmla="*/ 0 h 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6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1"/>
                          <a:pt x="31" y="61"/>
                          <a:pt x="31" y="61"/>
                        </a:cubicBezTo>
                        <a:cubicBezTo>
                          <a:pt x="31" y="61"/>
                          <a:pt x="31" y="61"/>
                          <a:pt x="31" y="31"/>
                        </a:cubicBezTo>
                        <a:lnTo>
                          <a:pt x="31" y="31"/>
                        </a:lnTo>
                        <a:cubicBezTo>
                          <a:pt x="0" y="31"/>
                          <a:pt x="0" y="3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1" name="Freeform 85">
                    <a:extLst>
                      <a:ext uri="{FF2B5EF4-FFF2-40B4-BE49-F238E27FC236}">
                        <a16:creationId xmlns:a16="http://schemas.microsoft.com/office/drawing/2014/main" id="{77CD1FCC-D988-4E89-9B21-214DB75578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1450" y="1590675"/>
                    <a:ext cx="22225" cy="11113"/>
                  </a:xfrm>
                  <a:custGeom>
                    <a:gdLst>
                      <a:gd name="T0" fmla="*/ 62 w 63"/>
                      <a:gd name="T1" fmla="*/ 0 h 33"/>
                      <a:gd name="T2" fmla="*/ 62 w 63"/>
                      <a:gd name="T3" fmla="*/ 0 h 33"/>
                      <a:gd name="T4" fmla="*/ 31 w 63"/>
                      <a:gd name="T5" fmla="*/ 0 h 33"/>
                      <a:gd name="T6" fmla="*/ 31 w 63"/>
                      <a:gd name="T7" fmla="*/ 0 h 33"/>
                      <a:gd name="T8" fmla="*/ 0 w 63"/>
                      <a:gd name="T9" fmla="*/ 0 h 33"/>
                      <a:gd name="T10" fmla="*/ 0 w 63"/>
                      <a:gd name="T11" fmla="*/ 32 h 33"/>
                      <a:gd name="T12" fmla="*/ 0 w 63"/>
                      <a:gd name="T13" fmla="*/ 32 h 33"/>
                      <a:gd name="T14" fmla="*/ 0 w 63"/>
                      <a:gd name="T15" fmla="*/ 32 h 33"/>
                      <a:gd name="T16" fmla="*/ 31 w 63"/>
                      <a:gd name="T17" fmla="*/ 32 h 33"/>
                      <a:gd name="T18" fmla="*/ 31 w 63"/>
                      <a:gd name="T19" fmla="*/ 32 h 33"/>
                      <a:gd name="T20" fmla="*/ 31 w 63"/>
                      <a:gd name="T21" fmla="*/ 32 h 33"/>
                      <a:gd name="T22" fmla="*/ 31 w 63"/>
                      <a:gd name="T23" fmla="*/ 32 h 33"/>
                      <a:gd name="T24" fmla="*/ 31 w 63"/>
                      <a:gd name="T25" fmla="*/ 32 h 33"/>
                      <a:gd name="T26" fmla="*/ 62 w 63"/>
                      <a:gd name="T27" fmla="*/ 32 h 33"/>
                      <a:gd name="T28" fmla="*/ 62 w 63"/>
                      <a:gd name="T29" fmla="*/ 32 h 33"/>
                      <a:gd name="T30" fmla="*/ 62 w 63"/>
                      <a:gd name="T31" fmla="*/ 0 h 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2" h="33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cubicBezTo>
                          <a:pt x="0" y="0"/>
                          <a:pt x="0" y="0"/>
                          <a:pt x="0" y="32"/>
                        </a:cubicBezTo>
                        <a:lnTo>
                          <a:pt x="0" y="32"/>
                        </a:lnTo>
                        <a:lnTo>
                          <a:pt x="0" y="32"/>
                        </a:lnTo>
                        <a:cubicBezTo>
                          <a:pt x="31" y="32"/>
                          <a:pt x="31" y="32"/>
                          <a:pt x="31" y="32"/>
                        </a:cubicBezTo>
                        <a:lnTo>
                          <a:pt x="31" y="32"/>
                        </a:lnTo>
                        <a:lnTo>
                          <a:pt x="31" y="32"/>
                        </a:lnTo>
                        <a:lnTo>
                          <a:pt x="31" y="32"/>
                        </a:lnTo>
                        <a:lnTo>
                          <a:pt x="31" y="32"/>
                        </a:lnTo>
                        <a:cubicBezTo>
                          <a:pt x="62" y="32"/>
                          <a:pt x="62" y="32"/>
                          <a:pt x="62" y="32"/>
                        </a:cubicBezTo>
                        <a:lnTo>
                          <a:pt x="62" y="32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2" name="Freeform 86">
                    <a:extLst>
                      <a:ext uri="{FF2B5EF4-FFF2-40B4-BE49-F238E27FC236}">
                        <a16:creationId xmlns:a16="http://schemas.microsoft.com/office/drawing/2014/main" id="{DE0FEFDA-70CE-4886-9C05-B30BB5DEA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71975" y="1914525"/>
                    <a:ext cx="33338" cy="55563"/>
                  </a:xfrm>
                  <a:custGeom>
                    <a:gdLst>
                      <a:gd name="T0" fmla="*/ 93 w 94"/>
                      <a:gd name="T1" fmla="*/ 61 h 156"/>
                      <a:gd name="T2" fmla="*/ 93 w 94"/>
                      <a:gd name="T3" fmla="*/ 61 h 156"/>
                      <a:gd name="T4" fmla="*/ 62 w 94"/>
                      <a:gd name="T5" fmla="*/ 31 h 156"/>
                      <a:gd name="T6" fmla="*/ 62 w 94"/>
                      <a:gd name="T7" fmla="*/ 31 h 156"/>
                      <a:gd name="T8" fmla="*/ 62 w 94"/>
                      <a:gd name="T9" fmla="*/ 0 h 156"/>
                      <a:gd name="T10" fmla="*/ 62 w 94"/>
                      <a:gd name="T11" fmla="*/ 0 h 156"/>
                      <a:gd name="T12" fmla="*/ 62 w 94"/>
                      <a:gd name="T13" fmla="*/ 0 h 156"/>
                      <a:gd name="T14" fmla="*/ 31 w 94"/>
                      <a:gd name="T15" fmla="*/ 0 h 156"/>
                      <a:gd name="T16" fmla="*/ 31 w 94"/>
                      <a:gd name="T17" fmla="*/ 0 h 156"/>
                      <a:gd name="T18" fmla="*/ 31 w 94"/>
                      <a:gd name="T19" fmla="*/ 0 h 156"/>
                      <a:gd name="T20" fmla="*/ 0 w 94"/>
                      <a:gd name="T21" fmla="*/ 31 h 156"/>
                      <a:gd name="T22" fmla="*/ 0 w 94"/>
                      <a:gd name="T23" fmla="*/ 31 h 156"/>
                      <a:gd name="T24" fmla="*/ 0 w 94"/>
                      <a:gd name="T25" fmla="*/ 61 h 156"/>
                      <a:gd name="T26" fmla="*/ 0 w 94"/>
                      <a:gd name="T27" fmla="*/ 61 h 156"/>
                      <a:gd name="T28" fmla="*/ 0 w 94"/>
                      <a:gd name="T29" fmla="*/ 61 h 156"/>
                      <a:gd name="T30" fmla="*/ 0 w 94"/>
                      <a:gd name="T31" fmla="*/ 92 h 156"/>
                      <a:gd name="T32" fmla="*/ 0 w 94"/>
                      <a:gd name="T33" fmla="*/ 124 h 156"/>
                      <a:gd name="T34" fmla="*/ 0 w 94"/>
                      <a:gd name="T35" fmla="*/ 124 h 156"/>
                      <a:gd name="T36" fmla="*/ 0 w 94"/>
                      <a:gd name="T37" fmla="*/ 124 h 156"/>
                      <a:gd name="T38" fmla="*/ 0 w 94"/>
                      <a:gd name="T39" fmla="*/ 155 h 156"/>
                      <a:gd name="T40" fmla="*/ 0 w 94"/>
                      <a:gd name="T41" fmla="*/ 155 h 156"/>
                      <a:gd name="T42" fmla="*/ 31 w 94"/>
                      <a:gd name="T43" fmla="*/ 155 h 156"/>
                      <a:gd name="T44" fmla="*/ 31 w 94"/>
                      <a:gd name="T45" fmla="*/ 124 h 156"/>
                      <a:gd name="T46" fmla="*/ 93 w 94"/>
                      <a:gd name="T47" fmla="*/ 92 h 156"/>
                      <a:gd name="T48" fmla="*/ 93 w 94"/>
                      <a:gd name="T49" fmla="*/ 92 h 156"/>
                      <a:gd name="T50" fmla="*/ 93 w 94"/>
                      <a:gd name="T51" fmla="*/ 92 h 156"/>
                      <a:gd name="T52" fmla="*/ 93 w 94"/>
                      <a:gd name="T53" fmla="*/ 92 h 156"/>
                      <a:gd name="T54" fmla="*/ 93 w 94"/>
                      <a:gd name="T55" fmla="*/ 61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4" h="156">
                        <a:moveTo>
                          <a:pt x="93" y="61"/>
                        </a:moveTo>
                        <a:lnTo>
                          <a:pt x="93" y="61"/>
                        </a:lnTo>
                        <a:cubicBezTo>
                          <a:pt x="62" y="61"/>
                          <a:pt x="62" y="6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62" y="31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0" y="61"/>
                        </a:cubicBezTo>
                        <a:lnTo>
                          <a:pt x="0" y="61"/>
                        </a:lnTo>
                        <a:lnTo>
                          <a:pt x="0" y="61"/>
                        </a:lnTo>
                        <a:cubicBezTo>
                          <a:pt x="31" y="61"/>
                          <a:pt x="0" y="92"/>
                          <a:pt x="0" y="92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5"/>
                        </a:cubicBezTo>
                        <a:lnTo>
                          <a:pt x="0" y="155"/>
                        </a:lnTo>
                        <a:cubicBezTo>
                          <a:pt x="0" y="155"/>
                          <a:pt x="0" y="155"/>
                          <a:pt x="31" y="155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62" y="92"/>
                          <a:pt x="93" y="92"/>
                        </a:cubicBezTo>
                        <a:lnTo>
                          <a:pt x="93" y="92"/>
                        </a:lnTo>
                        <a:lnTo>
                          <a:pt x="93" y="92"/>
                        </a:lnTo>
                        <a:lnTo>
                          <a:pt x="93" y="92"/>
                        </a:lnTo>
                        <a:lnTo>
                          <a:pt x="93" y="6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3" name="Freeform 87">
                    <a:extLst>
                      <a:ext uri="{FF2B5EF4-FFF2-40B4-BE49-F238E27FC236}">
                        <a16:creationId xmlns:a16="http://schemas.microsoft.com/office/drawing/2014/main" id="{F0BF527D-F3D4-432E-A009-23581C2D1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3088" y="1801813"/>
                    <a:ext cx="100012" cy="88900"/>
                  </a:xfrm>
                  <a:custGeom>
                    <a:gdLst>
                      <a:gd name="T0" fmla="*/ 31 w 280"/>
                      <a:gd name="T1" fmla="*/ 94 h 249"/>
                      <a:gd name="T2" fmla="*/ 31 w 280"/>
                      <a:gd name="T3" fmla="*/ 94 h 249"/>
                      <a:gd name="T4" fmla="*/ 31 w 280"/>
                      <a:gd name="T5" fmla="*/ 94 h 249"/>
                      <a:gd name="T6" fmla="*/ 31 w 280"/>
                      <a:gd name="T7" fmla="*/ 124 h 249"/>
                      <a:gd name="T8" fmla="*/ 62 w 280"/>
                      <a:gd name="T9" fmla="*/ 155 h 249"/>
                      <a:gd name="T10" fmla="*/ 62 w 280"/>
                      <a:gd name="T11" fmla="*/ 187 h 249"/>
                      <a:gd name="T12" fmla="*/ 62 w 280"/>
                      <a:gd name="T13" fmla="*/ 187 h 249"/>
                      <a:gd name="T14" fmla="*/ 31 w 280"/>
                      <a:gd name="T15" fmla="*/ 187 h 249"/>
                      <a:gd name="T16" fmla="*/ 31 w 280"/>
                      <a:gd name="T17" fmla="*/ 187 h 249"/>
                      <a:gd name="T18" fmla="*/ 31 w 280"/>
                      <a:gd name="T19" fmla="*/ 187 h 249"/>
                      <a:gd name="T20" fmla="*/ 31 w 280"/>
                      <a:gd name="T21" fmla="*/ 218 h 249"/>
                      <a:gd name="T22" fmla="*/ 0 w 280"/>
                      <a:gd name="T23" fmla="*/ 248 h 249"/>
                      <a:gd name="T24" fmla="*/ 31 w 280"/>
                      <a:gd name="T25" fmla="*/ 248 h 249"/>
                      <a:gd name="T26" fmla="*/ 31 w 280"/>
                      <a:gd name="T27" fmla="*/ 248 h 249"/>
                      <a:gd name="T28" fmla="*/ 31 w 280"/>
                      <a:gd name="T29" fmla="*/ 248 h 249"/>
                      <a:gd name="T30" fmla="*/ 62 w 280"/>
                      <a:gd name="T31" fmla="*/ 248 h 249"/>
                      <a:gd name="T32" fmla="*/ 62 w 280"/>
                      <a:gd name="T33" fmla="*/ 248 h 249"/>
                      <a:gd name="T34" fmla="*/ 124 w 280"/>
                      <a:gd name="T35" fmla="*/ 218 h 249"/>
                      <a:gd name="T36" fmla="*/ 124 w 280"/>
                      <a:gd name="T37" fmla="*/ 187 h 249"/>
                      <a:gd name="T38" fmla="*/ 124 w 280"/>
                      <a:gd name="T39" fmla="*/ 187 h 249"/>
                      <a:gd name="T40" fmla="*/ 216 w 280"/>
                      <a:gd name="T41" fmla="*/ 155 h 249"/>
                      <a:gd name="T42" fmla="*/ 248 w 280"/>
                      <a:gd name="T43" fmla="*/ 94 h 249"/>
                      <a:gd name="T44" fmla="*/ 279 w 280"/>
                      <a:gd name="T45" fmla="*/ 94 h 249"/>
                      <a:gd name="T46" fmla="*/ 248 w 280"/>
                      <a:gd name="T47" fmla="*/ 63 h 249"/>
                      <a:gd name="T48" fmla="*/ 248 w 280"/>
                      <a:gd name="T49" fmla="*/ 31 h 249"/>
                      <a:gd name="T50" fmla="*/ 248 w 280"/>
                      <a:gd name="T51" fmla="*/ 31 h 249"/>
                      <a:gd name="T52" fmla="*/ 248 w 280"/>
                      <a:gd name="T53" fmla="*/ 31 h 249"/>
                      <a:gd name="T54" fmla="*/ 248 w 280"/>
                      <a:gd name="T55" fmla="*/ 31 h 249"/>
                      <a:gd name="T56" fmla="*/ 248 w 280"/>
                      <a:gd name="T57" fmla="*/ 0 h 249"/>
                      <a:gd name="T58" fmla="*/ 248 w 280"/>
                      <a:gd name="T59" fmla="*/ 0 h 249"/>
                      <a:gd name="T60" fmla="*/ 248 w 280"/>
                      <a:gd name="T61" fmla="*/ 0 h 249"/>
                      <a:gd name="T62" fmla="*/ 216 w 280"/>
                      <a:gd name="T63" fmla="*/ 31 h 249"/>
                      <a:gd name="T64" fmla="*/ 186 w 280"/>
                      <a:gd name="T65" fmla="*/ 31 h 249"/>
                      <a:gd name="T66" fmla="*/ 186 w 280"/>
                      <a:gd name="T67" fmla="*/ 31 h 249"/>
                      <a:gd name="T68" fmla="*/ 155 w 280"/>
                      <a:gd name="T69" fmla="*/ 31 h 249"/>
                      <a:gd name="T70" fmla="*/ 124 w 280"/>
                      <a:gd name="T71" fmla="*/ 31 h 249"/>
                      <a:gd name="T72" fmla="*/ 124 w 280"/>
                      <a:gd name="T73" fmla="*/ 31 h 249"/>
                      <a:gd name="T74" fmla="*/ 124 w 280"/>
                      <a:gd name="T75" fmla="*/ 31 h 249"/>
                      <a:gd name="T76" fmla="*/ 93 w 280"/>
                      <a:gd name="T77" fmla="*/ 31 h 249"/>
                      <a:gd name="T78" fmla="*/ 93 w 280"/>
                      <a:gd name="T79" fmla="*/ 31 h 249"/>
                      <a:gd name="T80" fmla="*/ 93 w 280"/>
                      <a:gd name="T81" fmla="*/ 31 h 249"/>
                      <a:gd name="T82" fmla="*/ 62 w 280"/>
                      <a:gd name="T83" fmla="*/ 31 h 249"/>
                      <a:gd name="T84" fmla="*/ 62 w 280"/>
                      <a:gd name="T85" fmla="*/ 31 h 249"/>
                      <a:gd name="T86" fmla="*/ 62 w 280"/>
                      <a:gd name="T87" fmla="*/ 31 h 249"/>
                      <a:gd name="T88" fmla="*/ 31 w 280"/>
                      <a:gd name="T89" fmla="*/ 63 h 249"/>
                      <a:gd name="T90" fmla="*/ 31 w 280"/>
                      <a:gd name="T91" fmla="*/ 63 h 249"/>
                      <a:gd name="T92" fmla="*/ 31 w 280"/>
                      <a:gd name="T93" fmla="*/ 63 h 249"/>
                      <a:gd name="T94" fmla="*/ 0 w 280"/>
                      <a:gd name="T95" fmla="*/ 63 h 249"/>
                      <a:gd name="T96" fmla="*/ 0 w 280"/>
                      <a:gd name="T97" fmla="*/ 63 h 249"/>
                      <a:gd name="T98" fmla="*/ 0 w 280"/>
                      <a:gd name="T99" fmla="*/ 94 h 249"/>
                      <a:gd name="T100" fmla="*/ 31 w 280"/>
                      <a:gd name="T101" fmla="*/ 94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80" h="249">
                        <a:moveTo>
                          <a:pt x="31" y="94"/>
                        </a:moveTo>
                        <a:lnTo>
                          <a:pt x="31" y="94"/>
                        </a:lnTo>
                        <a:lnTo>
                          <a:pt x="31" y="94"/>
                        </a:lnTo>
                        <a:cubicBezTo>
                          <a:pt x="31" y="94"/>
                          <a:pt x="31" y="94"/>
                          <a:pt x="31" y="124"/>
                        </a:cubicBezTo>
                        <a:cubicBezTo>
                          <a:pt x="62" y="124"/>
                          <a:pt x="62" y="124"/>
                          <a:pt x="62" y="155"/>
                        </a:cubicBezTo>
                        <a:cubicBezTo>
                          <a:pt x="62" y="155"/>
                          <a:pt x="62" y="155"/>
                          <a:pt x="62" y="187"/>
                        </a:cubicBezTo>
                        <a:lnTo>
                          <a:pt x="62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lnTo>
                          <a:pt x="31" y="187"/>
                        </a:lnTo>
                        <a:cubicBezTo>
                          <a:pt x="31" y="218"/>
                          <a:pt x="31" y="218"/>
                          <a:pt x="31" y="218"/>
                        </a:cubicBezTo>
                        <a:lnTo>
                          <a:pt x="0" y="248"/>
                        </a:lnTo>
                        <a:cubicBezTo>
                          <a:pt x="0" y="248"/>
                          <a:pt x="0" y="248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62" y="248"/>
                        </a:lnTo>
                        <a:lnTo>
                          <a:pt x="62" y="248"/>
                        </a:lnTo>
                        <a:cubicBezTo>
                          <a:pt x="62" y="218"/>
                          <a:pt x="93" y="218"/>
                          <a:pt x="124" y="218"/>
                        </a:cubicBezTo>
                        <a:lnTo>
                          <a:pt x="124" y="187"/>
                        </a:lnTo>
                        <a:lnTo>
                          <a:pt x="124" y="187"/>
                        </a:lnTo>
                        <a:cubicBezTo>
                          <a:pt x="155" y="187"/>
                          <a:pt x="216" y="155"/>
                          <a:pt x="216" y="155"/>
                        </a:cubicBezTo>
                        <a:cubicBezTo>
                          <a:pt x="248" y="124"/>
                          <a:pt x="248" y="124"/>
                          <a:pt x="248" y="94"/>
                        </a:cubicBezTo>
                        <a:cubicBezTo>
                          <a:pt x="279" y="94"/>
                          <a:pt x="279" y="94"/>
                          <a:pt x="279" y="94"/>
                        </a:cubicBezTo>
                        <a:cubicBezTo>
                          <a:pt x="248" y="94"/>
                          <a:pt x="248" y="63"/>
                          <a:pt x="248" y="63"/>
                        </a:cubicBez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48" y="0"/>
                          <a:pt x="248" y="0"/>
                          <a:pt x="216" y="31"/>
                        </a:cubicBezTo>
                        <a:cubicBezTo>
                          <a:pt x="216" y="31"/>
                          <a:pt x="216" y="31"/>
                          <a:pt x="186" y="31"/>
                        </a:cubicBezTo>
                        <a:lnTo>
                          <a:pt x="186" y="31"/>
                        </a:ln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62" y="63"/>
                          <a:pt x="31" y="63"/>
                          <a:pt x="31" y="63"/>
                        </a:cubicBezTo>
                        <a:lnTo>
                          <a:pt x="31" y="63"/>
                        </a:lnTo>
                        <a:lnTo>
                          <a:pt x="31" y="63"/>
                        </a:lnTo>
                        <a:cubicBezTo>
                          <a:pt x="31" y="63"/>
                          <a:pt x="31" y="63"/>
                          <a:pt x="0" y="63"/>
                        </a:cubicBezTo>
                        <a:lnTo>
                          <a:pt x="0" y="63"/>
                        </a:ln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0" y="94"/>
                          <a:pt x="0" y="94"/>
                          <a:pt x="31" y="9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4" name="Freeform 88">
                    <a:extLst>
                      <a:ext uri="{FF2B5EF4-FFF2-40B4-BE49-F238E27FC236}">
                        <a16:creationId xmlns:a16="http://schemas.microsoft.com/office/drawing/2014/main" id="{28D8586B-AF56-4D11-BCDE-15492CF16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1490663"/>
                    <a:ext cx="100013" cy="22225"/>
                  </a:xfrm>
                  <a:custGeom>
                    <a:gdLst>
                      <a:gd name="T0" fmla="*/ 0 w 280"/>
                      <a:gd name="T1" fmla="*/ 30 h 63"/>
                      <a:gd name="T2" fmla="*/ 0 w 280"/>
                      <a:gd name="T3" fmla="*/ 30 h 63"/>
                      <a:gd name="T4" fmla="*/ 0 w 280"/>
                      <a:gd name="T5" fmla="*/ 30 h 63"/>
                      <a:gd name="T6" fmla="*/ 31 w 280"/>
                      <a:gd name="T7" fmla="*/ 62 h 63"/>
                      <a:gd name="T8" fmla="*/ 31 w 280"/>
                      <a:gd name="T9" fmla="*/ 62 h 63"/>
                      <a:gd name="T10" fmla="*/ 62 w 280"/>
                      <a:gd name="T11" fmla="*/ 62 h 63"/>
                      <a:gd name="T12" fmla="*/ 62 w 280"/>
                      <a:gd name="T13" fmla="*/ 62 h 63"/>
                      <a:gd name="T14" fmla="*/ 62 w 280"/>
                      <a:gd name="T15" fmla="*/ 62 h 63"/>
                      <a:gd name="T16" fmla="*/ 93 w 280"/>
                      <a:gd name="T17" fmla="*/ 62 h 63"/>
                      <a:gd name="T18" fmla="*/ 93 w 280"/>
                      <a:gd name="T19" fmla="*/ 62 h 63"/>
                      <a:gd name="T20" fmla="*/ 124 w 280"/>
                      <a:gd name="T21" fmla="*/ 62 h 63"/>
                      <a:gd name="T22" fmla="*/ 124 w 280"/>
                      <a:gd name="T23" fmla="*/ 62 h 63"/>
                      <a:gd name="T24" fmla="*/ 186 w 280"/>
                      <a:gd name="T25" fmla="*/ 62 h 63"/>
                      <a:gd name="T26" fmla="*/ 186 w 280"/>
                      <a:gd name="T27" fmla="*/ 62 h 63"/>
                      <a:gd name="T28" fmla="*/ 186 w 280"/>
                      <a:gd name="T29" fmla="*/ 62 h 63"/>
                      <a:gd name="T30" fmla="*/ 186 w 280"/>
                      <a:gd name="T31" fmla="*/ 62 h 63"/>
                      <a:gd name="T32" fmla="*/ 186 w 280"/>
                      <a:gd name="T33" fmla="*/ 62 h 63"/>
                      <a:gd name="T34" fmla="*/ 217 w 280"/>
                      <a:gd name="T35" fmla="*/ 62 h 63"/>
                      <a:gd name="T36" fmla="*/ 248 w 280"/>
                      <a:gd name="T37" fmla="*/ 62 h 63"/>
                      <a:gd name="T38" fmla="*/ 248 w 280"/>
                      <a:gd name="T39" fmla="*/ 62 h 63"/>
                      <a:gd name="T40" fmla="*/ 248 w 280"/>
                      <a:gd name="T41" fmla="*/ 62 h 63"/>
                      <a:gd name="T42" fmla="*/ 279 w 280"/>
                      <a:gd name="T43" fmla="*/ 30 h 63"/>
                      <a:gd name="T44" fmla="*/ 279 w 280"/>
                      <a:gd name="T45" fmla="*/ 30 h 63"/>
                      <a:gd name="T46" fmla="*/ 279 w 280"/>
                      <a:gd name="T47" fmla="*/ 30 h 63"/>
                      <a:gd name="T48" fmla="*/ 248 w 280"/>
                      <a:gd name="T49" fmla="*/ 30 h 63"/>
                      <a:gd name="T50" fmla="*/ 217 w 280"/>
                      <a:gd name="T51" fmla="*/ 30 h 63"/>
                      <a:gd name="T52" fmla="*/ 217 w 280"/>
                      <a:gd name="T53" fmla="*/ 30 h 63"/>
                      <a:gd name="T54" fmla="*/ 217 w 280"/>
                      <a:gd name="T55" fmla="*/ 30 h 63"/>
                      <a:gd name="T56" fmla="*/ 217 w 280"/>
                      <a:gd name="T57" fmla="*/ 30 h 63"/>
                      <a:gd name="T58" fmla="*/ 217 w 280"/>
                      <a:gd name="T59" fmla="*/ 30 h 63"/>
                      <a:gd name="T60" fmla="*/ 217 w 280"/>
                      <a:gd name="T61" fmla="*/ 30 h 63"/>
                      <a:gd name="T62" fmla="*/ 186 w 280"/>
                      <a:gd name="T63" fmla="*/ 30 h 63"/>
                      <a:gd name="T64" fmla="*/ 186 w 280"/>
                      <a:gd name="T65" fmla="*/ 30 h 63"/>
                      <a:gd name="T66" fmla="*/ 186 w 280"/>
                      <a:gd name="T67" fmla="*/ 30 h 63"/>
                      <a:gd name="T68" fmla="*/ 155 w 280"/>
                      <a:gd name="T69" fmla="*/ 0 h 63"/>
                      <a:gd name="T70" fmla="*/ 155 w 280"/>
                      <a:gd name="T71" fmla="*/ 0 h 63"/>
                      <a:gd name="T72" fmla="*/ 124 w 280"/>
                      <a:gd name="T73" fmla="*/ 0 h 63"/>
                      <a:gd name="T74" fmla="*/ 124 w 280"/>
                      <a:gd name="T75" fmla="*/ 0 h 63"/>
                      <a:gd name="T76" fmla="*/ 124 w 280"/>
                      <a:gd name="T77" fmla="*/ 0 h 63"/>
                      <a:gd name="T78" fmla="*/ 93 w 280"/>
                      <a:gd name="T79" fmla="*/ 0 h 63"/>
                      <a:gd name="T80" fmla="*/ 93 w 280"/>
                      <a:gd name="T81" fmla="*/ 0 h 63"/>
                      <a:gd name="T82" fmla="*/ 93 w 280"/>
                      <a:gd name="T83" fmla="*/ 0 h 63"/>
                      <a:gd name="T84" fmla="*/ 62 w 280"/>
                      <a:gd name="T85" fmla="*/ 0 h 63"/>
                      <a:gd name="T86" fmla="*/ 31 w 280"/>
                      <a:gd name="T87" fmla="*/ 0 h 63"/>
                      <a:gd name="T88" fmla="*/ 31 w 280"/>
                      <a:gd name="T89" fmla="*/ 0 h 63"/>
                      <a:gd name="T90" fmla="*/ 0 w 280"/>
                      <a:gd name="T91" fmla="*/ 0 h 63"/>
                      <a:gd name="T92" fmla="*/ 0 w 280"/>
                      <a:gd name="T93" fmla="*/ 3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80" h="62">
                        <a:moveTo>
                          <a:pt x="0" y="30"/>
                        </a:move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0" y="30"/>
                          <a:pt x="31" y="30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62" y="62"/>
                          <a:pt x="62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93" y="62"/>
                        </a:lnTo>
                        <a:lnTo>
                          <a:pt x="93" y="62"/>
                        </a:lnTo>
                        <a:lnTo>
                          <a:pt x="124" y="62"/>
                        </a:lnTo>
                        <a:lnTo>
                          <a:pt x="124" y="62"/>
                        </a:ln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62"/>
                          <a:pt x="186" y="62"/>
                          <a:pt x="217" y="62"/>
                        </a:cubicBezTo>
                        <a:cubicBezTo>
                          <a:pt x="217" y="62"/>
                          <a:pt x="217" y="62"/>
                          <a:pt x="248" y="62"/>
                        </a:cubicBezTo>
                        <a:lnTo>
                          <a:pt x="248" y="62"/>
                        </a:lnTo>
                        <a:lnTo>
                          <a:pt x="248" y="62"/>
                        </a:lnTo>
                        <a:lnTo>
                          <a:pt x="279" y="30"/>
                        </a:lnTo>
                        <a:lnTo>
                          <a:pt x="279" y="30"/>
                        </a:lnTo>
                        <a:lnTo>
                          <a:pt x="279" y="30"/>
                        </a:lnTo>
                        <a:lnTo>
                          <a:pt x="248" y="30"/>
                        </a:lnTo>
                        <a:cubicBezTo>
                          <a:pt x="248" y="30"/>
                          <a:pt x="248" y="30"/>
                          <a:pt x="217" y="30"/>
                        </a:cubicBez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217" y="30"/>
                          <a:pt x="217" y="30"/>
                          <a:pt x="186" y="30"/>
                        </a:cubicBezTo>
                        <a:lnTo>
                          <a:pt x="186" y="30"/>
                        </a:lnTo>
                        <a:lnTo>
                          <a:pt x="186" y="30"/>
                        </a:lnTo>
                        <a:cubicBezTo>
                          <a:pt x="155" y="3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5" name="Freeform 89">
                    <a:extLst>
                      <a:ext uri="{FF2B5EF4-FFF2-40B4-BE49-F238E27FC236}">
                        <a16:creationId xmlns:a16="http://schemas.microsoft.com/office/drawing/2014/main" id="{45486176-23C9-41BD-9D20-643C194FD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13188" y="1535113"/>
                    <a:ext cx="77787" cy="33337"/>
                  </a:xfrm>
                  <a:custGeom>
                    <a:gdLst>
                      <a:gd name="T0" fmla="*/ 62 w 218"/>
                      <a:gd name="T1" fmla="*/ 30 h 94"/>
                      <a:gd name="T2" fmla="*/ 62 w 218"/>
                      <a:gd name="T3" fmla="*/ 30 h 94"/>
                      <a:gd name="T4" fmla="*/ 62 w 218"/>
                      <a:gd name="T5" fmla="*/ 30 h 94"/>
                      <a:gd name="T6" fmla="*/ 31 w 218"/>
                      <a:gd name="T7" fmla="*/ 30 h 94"/>
                      <a:gd name="T8" fmla="*/ 31 w 218"/>
                      <a:gd name="T9" fmla="*/ 62 h 94"/>
                      <a:gd name="T10" fmla="*/ 0 w 218"/>
                      <a:gd name="T11" fmla="*/ 62 h 94"/>
                      <a:gd name="T12" fmla="*/ 0 w 218"/>
                      <a:gd name="T13" fmla="*/ 62 h 94"/>
                      <a:gd name="T14" fmla="*/ 0 w 218"/>
                      <a:gd name="T15" fmla="*/ 62 h 94"/>
                      <a:gd name="T16" fmla="*/ 0 w 218"/>
                      <a:gd name="T17" fmla="*/ 93 h 94"/>
                      <a:gd name="T18" fmla="*/ 0 w 218"/>
                      <a:gd name="T19" fmla="*/ 93 h 94"/>
                      <a:gd name="T20" fmla="*/ 31 w 218"/>
                      <a:gd name="T21" fmla="*/ 93 h 94"/>
                      <a:gd name="T22" fmla="*/ 31 w 218"/>
                      <a:gd name="T23" fmla="*/ 93 h 94"/>
                      <a:gd name="T24" fmla="*/ 62 w 218"/>
                      <a:gd name="T25" fmla="*/ 62 h 94"/>
                      <a:gd name="T26" fmla="*/ 62 w 218"/>
                      <a:gd name="T27" fmla="*/ 93 h 94"/>
                      <a:gd name="T28" fmla="*/ 62 w 218"/>
                      <a:gd name="T29" fmla="*/ 93 h 94"/>
                      <a:gd name="T30" fmla="*/ 62 w 218"/>
                      <a:gd name="T31" fmla="*/ 93 h 94"/>
                      <a:gd name="T32" fmla="*/ 62 w 218"/>
                      <a:gd name="T33" fmla="*/ 93 h 94"/>
                      <a:gd name="T34" fmla="*/ 93 w 218"/>
                      <a:gd name="T35" fmla="*/ 93 h 94"/>
                      <a:gd name="T36" fmla="*/ 93 w 218"/>
                      <a:gd name="T37" fmla="*/ 93 h 94"/>
                      <a:gd name="T38" fmla="*/ 93 w 218"/>
                      <a:gd name="T39" fmla="*/ 93 h 94"/>
                      <a:gd name="T40" fmla="*/ 93 w 218"/>
                      <a:gd name="T41" fmla="*/ 93 h 94"/>
                      <a:gd name="T42" fmla="*/ 93 w 218"/>
                      <a:gd name="T43" fmla="*/ 93 h 94"/>
                      <a:gd name="T44" fmla="*/ 93 w 218"/>
                      <a:gd name="T45" fmla="*/ 93 h 94"/>
                      <a:gd name="T46" fmla="*/ 93 w 218"/>
                      <a:gd name="T47" fmla="*/ 93 h 94"/>
                      <a:gd name="T48" fmla="*/ 93 w 218"/>
                      <a:gd name="T49" fmla="*/ 93 h 94"/>
                      <a:gd name="T50" fmla="*/ 93 w 218"/>
                      <a:gd name="T51" fmla="*/ 93 h 94"/>
                      <a:gd name="T52" fmla="*/ 124 w 218"/>
                      <a:gd name="T53" fmla="*/ 62 h 94"/>
                      <a:gd name="T54" fmla="*/ 124 w 218"/>
                      <a:gd name="T55" fmla="*/ 62 h 94"/>
                      <a:gd name="T56" fmla="*/ 124 w 218"/>
                      <a:gd name="T57" fmla="*/ 93 h 94"/>
                      <a:gd name="T58" fmla="*/ 155 w 218"/>
                      <a:gd name="T59" fmla="*/ 93 h 94"/>
                      <a:gd name="T60" fmla="*/ 155 w 218"/>
                      <a:gd name="T61" fmla="*/ 93 h 94"/>
                      <a:gd name="T62" fmla="*/ 155 w 218"/>
                      <a:gd name="T63" fmla="*/ 62 h 94"/>
                      <a:gd name="T64" fmla="*/ 186 w 218"/>
                      <a:gd name="T65" fmla="*/ 62 h 94"/>
                      <a:gd name="T66" fmla="*/ 186 w 218"/>
                      <a:gd name="T67" fmla="*/ 62 h 94"/>
                      <a:gd name="T68" fmla="*/ 186 w 218"/>
                      <a:gd name="T69" fmla="*/ 62 h 94"/>
                      <a:gd name="T70" fmla="*/ 186 w 218"/>
                      <a:gd name="T71" fmla="*/ 30 h 94"/>
                      <a:gd name="T72" fmla="*/ 186 w 218"/>
                      <a:gd name="T73" fmla="*/ 30 h 94"/>
                      <a:gd name="T74" fmla="*/ 217 w 218"/>
                      <a:gd name="T75" fmla="*/ 30 h 94"/>
                      <a:gd name="T76" fmla="*/ 217 w 218"/>
                      <a:gd name="T77" fmla="*/ 30 h 94"/>
                      <a:gd name="T78" fmla="*/ 217 w 218"/>
                      <a:gd name="T79" fmla="*/ 30 h 94"/>
                      <a:gd name="T80" fmla="*/ 217 w 218"/>
                      <a:gd name="T81" fmla="*/ 30 h 94"/>
                      <a:gd name="T82" fmla="*/ 217 w 218"/>
                      <a:gd name="T83" fmla="*/ 30 h 94"/>
                      <a:gd name="T84" fmla="*/ 217 w 218"/>
                      <a:gd name="T85" fmla="*/ 0 h 94"/>
                      <a:gd name="T86" fmla="*/ 217 w 218"/>
                      <a:gd name="T87" fmla="*/ 0 h 94"/>
                      <a:gd name="T88" fmla="*/ 217 w 218"/>
                      <a:gd name="T89" fmla="*/ 0 h 94"/>
                      <a:gd name="T90" fmla="*/ 217 w 218"/>
                      <a:gd name="T91" fmla="*/ 0 h 94"/>
                      <a:gd name="T92" fmla="*/ 186 w 218"/>
                      <a:gd name="T93" fmla="*/ 0 h 94"/>
                      <a:gd name="T94" fmla="*/ 186 w 218"/>
                      <a:gd name="T95" fmla="*/ 0 h 94"/>
                      <a:gd name="T96" fmla="*/ 186 w 218"/>
                      <a:gd name="T97" fmla="*/ 0 h 94"/>
                      <a:gd name="T98" fmla="*/ 155 w 218"/>
                      <a:gd name="T99" fmla="*/ 0 h 94"/>
                      <a:gd name="T100" fmla="*/ 155 w 218"/>
                      <a:gd name="T101" fmla="*/ 0 h 94"/>
                      <a:gd name="T102" fmla="*/ 155 w 218"/>
                      <a:gd name="T103" fmla="*/ 0 h 94"/>
                      <a:gd name="T104" fmla="*/ 93 w 218"/>
                      <a:gd name="T105" fmla="*/ 0 h 94"/>
                      <a:gd name="T106" fmla="*/ 93 w 218"/>
                      <a:gd name="T107" fmla="*/ 0 h 94"/>
                      <a:gd name="T108" fmla="*/ 93 w 218"/>
                      <a:gd name="T109" fmla="*/ 0 h 94"/>
                      <a:gd name="T110" fmla="*/ 62 w 218"/>
                      <a:gd name="T111" fmla="*/ 0 h 94"/>
                      <a:gd name="T112" fmla="*/ 62 w 218"/>
                      <a:gd name="T113" fmla="*/ 0 h 94"/>
                      <a:gd name="T114" fmla="*/ 62 w 218"/>
                      <a:gd name="T115" fmla="*/ 0 h 94"/>
                      <a:gd name="T116" fmla="*/ 62 w 218"/>
                      <a:gd name="T117" fmla="*/ 30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18" h="94">
                        <a:moveTo>
                          <a:pt x="62" y="30"/>
                        </a:move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31" y="30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3"/>
                        </a:cubicBezTo>
                        <a:lnTo>
                          <a:pt x="0" y="93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124" y="62"/>
                        </a:lnTo>
                        <a:lnTo>
                          <a:pt x="124" y="62"/>
                        </a:lnTo>
                        <a:lnTo>
                          <a:pt x="124" y="93"/>
                        </a:lnTo>
                        <a:cubicBezTo>
                          <a:pt x="155" y="93"/>
                          <a:pt x="155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55" y="62"/>
                          <a:pt x="155" y="62"/>
                          <a:pt x="155" y="62"/>
                        </a:cubicBezTo>
                        <a:cubicBezTo>
                          <a:pt x="186" y="62"/>
                          <a:pt x="186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lnTo>
                          <a:pt x="186" y="30"/>
                        </a:lnTo>
                        <a:cubicBezTo>
                          <a:pt x="186" y="30"/>
                          <a:pt x="186" y="30"/>
                          <a:pt x="217" y="30"/>
                        </a:cubicBez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lnTo>
                          <a:pt x="217" y="30"/>
                        </a:lnTo>
                        <a:cubicBezTo>
                          <a:pt x="217" y="0"/>
                          <a:pt x="217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6" name="Freeform 90">
                    <a:extLst>
                      <a:ext uri="{FF2B5EF4-FFF2-40B4-BE49-F238E27FC236}">
                        <a16:creationId xmlns:a16="http://schemas.microsoft.com/office/drawing/2014/main" id="{83AF0C0A-7C75-4B88-9297-FFF6FE6F2D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8113" y="1579563"/>
                    <a:ext cx="22225" cy="22225"/>
                  </a:xfrm>
                  <a:custGeom>
                    <a:gdLst>
                      <a:gd name="T0" fmla="*/ 31 w 63"/>
                      <a:gd name="T1" fmla="*/ 30 h 63"/>
                      <a:gd name="T2" fmla="*/ 31 w 63"/>
                      <a:gd name="T3" fmla="*/ 30 h 63"/>
                      <a:gd name="T4" fmla="*/ 31 w 63"/>
                      <a:gd name="T5" fmla="*/ 30 h 63"/>
                      <a:gd name="T6" fmla="*/ 31 w 63"/>
                      <a:gd name="T7" fmla="*/ 30 h 63"/>
                      <a:gd name="T8" fmla="*/ 62 w 63"/>
                      <a:gd name="T9" fmla="*/ 30 h 63"/>
                      <a:gd name="T10" fmla="*/ 62 w 63"/>
                      <a:gd name="T11" fmla="*/ 30 h 63"/>
                      <a:gd name="T12" fmla="*/ 62 w 63"/>
                      <a:gd name="T13" fmla="*/ 30 h 63"/>
                      <a:gd name="T14" fmla="*/ 62 w 63"/>
                      <a:gd name="T15" fmla="*/ 0 h 63"/>
                      <a:gd name="T16" fmla="*/ 31 w 63"/>
                      <a:gd name="T17" fmla="*/ 0 h 63"/>
                      <a:gd name="T18" fmla="*/ 31 w 63"/>
                      <a:gd name="T19" fmla="*/ 0 h 63"/>
                      <a:gd name="T20" fmla="*/ 31 w 63"/>
                      <a:gd name="T21" fmla="*/ 30 h 63"/>
                      <a:gd name="T22" fmla="*/ 31 w 63"/>
                      <a:gd name="T23" fmla="*/ 30 h 63"/>
                      <a:gd name="T24" fmla="*/ 0 w 63"/>
                      <a:gd name="T25" fmla="*/ 30 h 63"/>
                      <a:gd name="T26" fmla="*/ 0 w 63"/>
                      <a:gd name="T27" fmla="*/ 30 h 63"/>
                      <a:gd name="T28" fmla="*/ 0 w 63"/>
                      <a:gd name="T29" fmla="*/ 30 h 63"/>
                      <a:gd name="T30" fmla="*/ 0 w 63"/>
                      <a:gd name="T31" fmla="*/ 30 h 63"/>
                      <a:gd name="T32" fmla="*/ 0 w 63"/>
                      <a:gd name="T33" fmla="*/ 30 h 63"/>
                      <a:gd name="T34" fmla="*/ 0 w 63"/>
                      <a:gd name="T35" fmla="*/ 30 h 63"/>
                      <a:gd name="T36" fmla="*/ 0 w 63"/>
                      <a:gd name="T37" fmla="*/ 30 h 63"/>
                      <a:gd name="T38" fmla="*/ 0 w 63"/>
                      <a:gd name="T39" fmla="*/ 62 h 63"/>
                      <a:gd name="T40" fmla="*/ 31 w 63"/>
                      <a:gd name="T41" fmla="*/ 3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2" h="62">
                        <a:moveTo>
                          <a:pt x="31" y="30"/>
                        </a:move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cubicBezTo>
                          <a:pt x="31" y="30"/>
                          <a:pt x="31" y="30"/>
                          <a:pt x="62" y="30"/>
                        </a:cubicBez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31" y="30"/>
                          <a:pt x="31" y="30"/>
                          <a:pt x="31" y="30"/>
                        </a:cubicBezTo>
                        <a:lnTo>
                          <a:pt x="31" y="3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30"/>
                          <a:pt x="31" y="3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7" name="Freeform 91">
                    <a:extLst>
                      <a:ext uri="{FF2B5EF4-FFF2-40B4-BE49-F238E27FC236}">
                        <a16:creationId xmlns:a16="http://schemas.microsoft.com/office/drawing/2014/main" id="{B5FC3119-A610-4EBF-AEBB-40AE163D46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7013" y="1590675"/>
                    <a:ext cx="66675" cy="77788"/>
                  </a:xfrm>
                  <a:custGeom>
                    <a:gdLst>
                      <a:gd name="T0" fmla="*/ 186 w 187"/>
                      <a:gd name="T1" fmla="*/ 156 h 218"/>
                      <a:gd name="T2" fmla="*/ 186 w 187"/>
                      <a:gd name="T3" fmla="*/ 156 h 218"/>
                      <a:gd name="T4" fmla="*/ 186 w 187"/>
                      <a:gd name="T5" fmla="*/ 124 h 218"/>
                      <a:gd name="T6" fmla="*/ 186 w 187"/>
                      <a:gd name="T7" fmla="*/ 124 h 218"/>
                      <a:gd name="T8" fmla="*/ 186 w 187"/>
                      <a:gd name="T9" fmla="*/ 124 h 218"/>
                      <a:gd name="T10" fmla="*/ 155 w 187"/>
                      <a:gd name="T11" fmla="*/ 124 h 218"/>
                      <a:gd name="T12" fmla="*/ 155 w 187"/>
                      <a:gd name="T13" fmla="*/ 124 h 218"/>
                      <a:gd name="T14" fmla="*/ 124 w 187"/>
                      <a:gd name="T15" fmla="*/ 63 h 218"/>
                      <a:gd name="T16" fmla="*/ 93 w 187"/>
                      <a:gd name="T17" fmla="*/ 32 h 218"/>
                      <a:gd name="T18" fmla="*/ 62 w 187"/>
                      <a:gd name="T19" fmla="*/ 0 h 218"/>
                      <a:gd name="T20" fmla="*/ 62 w 187"/>
                      <a:gd name="T21" fmla="*/ 0 h 218"/>
                      <a:gd name="T22" fmla="*/ 62 w 187"/>
                      <a:gd name="T23" fmla="*/ 32 h 218"/>
                      <a:gd name="T24" fmla="*/ 62 w 187"/>
                      <a:gd name="T25" fmla="*/ 32 h 218"/>
                      <a:gd name="T26" fmla="*/ 62 w 187"/>
                      <a:gd name="T27" fmla="*/ 63 h 218"/>
                      <a:gd name="T28" fmla="*/ 62 w 187"/>
                      <a:gd name="T29" fmla="*/ 63 h 218"/>
                      <a:gd name="T30" fmla="*/ 62 w 187"/>
                      <a:gd name="T31" fmla="*/ 94 h 218"/>
                      <a:gd name="T32" fmla="*/ 62 w 187"/>
                      <a:gd name="T33" fmla="*/ 94 h 218"/>
                      <a:gd name="T34" fmla="*/ 62 w 187"/>
                      <a:gd name="T35" fmla="*/ 94 h 218"/>
                      <a:gd name="T36" fmla="*/ 62 w 187"/>
                      <a:gd name="T37" fmla="*/ 94 h 218"/>
                      <a:gd name="T38" fmla="*/ 62 w 187"/>
                      <a:gd name="T39" fmla="*/ 124 h 218"/>
                      <a:gd name="T40" fmla="*/ 62 w 187"/>
                      <a:gd name="T41" fmla="*/ 124 h 218"/>
                      <a:gd name="T42" fmla="*/ 62 w 187"/>
                      <a:gd name="T43" fmla="*/ 124 h 218"/>
                      <a:gd name="T44" fmla="*/ 62 w 187"/>
                      <a:gd name="T45" fmla="*/ 124 h 218"/>
                      <a:gd name="T46" fmla="*/ 31 w 187"/>
                      <a:gd name="T47" fmla="*/ 187 h 218"/>
                      <a:gd name="T48" fmla="*/ 0 w 187"/>
                      <a:gd name="T49" fmla="*/ 187 h 218"/>
                      <a:gd name="T50" fmla="*/ 0 w 187"/>
                      <a:gd name="T51" fmla="*/ 187 h 218"/>
                      <a:gd name="T52" fmla="*/ 31 w 187"/>
                      <a:gd name="T53" fmla="*/ 217 h 218"/>
                      <a:gd name="T54" fmla="*/ 0 w 187"/>
                      <a:gd name="T55" fmla="*/ 217 h 218"/>
                      <a:gd name="T56" fmla="*/ 31 w 187"/>
                      <a:gd name="T57" fmla="*/ 217 h 218"/>
                      <a:gd name="T58" fmla="*/ 31 w 187"/>
                      <a:gd name="T59" fmla="*/ 187 h 218"/>
                      <a:gd name="T60" fmla="*/ 62 w 187"/>
                      <a:gd name="T61" fmla="*/ 187 h 218"/>
                      <a:gd name="T62" fmla="*/ 62 w 187"/>
                      <a:gd name="T63" fmla="*/ 187 h 218"/>
                      <a:gd name="T64" fmla="*/ 93 w 187"/>
                      <a:gd name="T65" fmla="*/ 217 h 218"/>
                      <a:gd name="T66" fmla="*/ 93 w 187"/>
                      <a:gd name="T67" fmla="*/ 217 h 218"/>
                      <a:gd name="T68" fmla="*/ 93 w 187"/>
                      <a:gd name="T69" fmla="*/ 217 h 218"/>
                      <a:gd name="T70" fmla="*/ 93 w 187"/>
                      <a:gd name="T71" fmla="*/ 217 h 218"/>
                      <a:gd name="T72" fmla="*/ 93 w 187"/>
                      <a:gd name="T73" fmla="*/ 217 h 218"/>
                      <a:gd name="T74" fmla="*/ 93 w 187"/>
                      <a:gd name="T75" fmla="*/ 217 h 218"/>
                      <a:gd name="T76" fmla="*/ 124 w 187"/>
                      <a:gd name="T77" fmla="*/ 217 h 218"/>
                      <a:gd name="T78" fmla="*/ 124 w 187"/>
                      <a:gd name="T79" fmla="*/ 217 h 218"/>
                      <a:gd name="T80" fmla="*/ 155 w 187"/>
                      <a:gd name="T81" fmla="*/ 217 h 218"/>
                      <a:gd name="T82" fmla="*/ 186 w 187"/>
                      <a:gd name="T83" fmla="*/ 187 h 218"/>
                      <a:gd name="T84" fmla="*/ 186 w 187"/>
                      <a:gd name="T85" fmla="*/ 217 h 218"/>
                      <a:gd name="T86" fmla="*/ 186 w 187"/>
                      <a:gd name="T87" fmla="*/ 187 h 218"/>
                      <a:gd name="T88" fmla="*/ 186 w 187"/>
                      <a:gd name="T89" fmla="*/ 187 h 218"/>
                      <a:gd name="T90" fmla="*/ 186 w 187"/>
                      <a:gd name="T91" fmla="*/ 187 h 218"/>
                      <a:gd name="T92" fmla="*/ 186 w 187"/>
                      <a:gd name="T93" fmla="*/ 187 h 218"/>
                      <a:gd name="T94" fmla="*/ 186 w 187"/>
                      <a:gd name="T95" fmla="*/ 156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87" h="218">
                        <a:moveTo>
                          <a:pt x="186" y="156"/>
                        </a:moveTo>
                        <a:lnTo>
                          <a:pt x="186" y="156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55" y="124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55" y="94"/>
                          <a:pt x="124" y="94"/>
                          <a:pt x="124" y="63"/>
                        </a:cubicBezTo>
                        <a:cubicBezTo>
                          <a:pt x="93" y="63"/>
                          <a:pt x="93" y="32"/>
                          <a:pt x="93" y="32"/>
                        </a:cubicBezTo>
                        <a:cubicBezTo>
                          <a:pt x="93" y="32"/>
                          <a:pt x="62" y="32"/>
                          <a:pt x="62" y="0"/>
                        </a:cubicBezTo>
                        <a:lnTo>
                          <a:pt x="62" y="0"/>
                        </a:lnTo>
                        <a:cubicBezTo>
                          <a:pt x="62" y="32"/>
                          <a:pt x="62" y="32"/>
                          <a:pt x="62" y="32"/>
                        </a:cubicBezTo>
                        <a:lnTo>
                          <a:pt x="62" y="32"/>
                        </a:lnTo>
                        <a:cubicBezTo>
                          <a:pt x="62" y="63"/>
                          <a:pt x="62" y="63"/>
                          <a:pt x="62" y="63"/>
                        </a:cubicBezTo>
                        <a:lnTo>
                          <a:pt x="62" y="63"/>
                        </a:ln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56"/>
                          <a:pt x="31" y="187"/>
                          <a:pt x="31" y="187"/>
                        </a:cubicBezTo>
                        <a:cubicBezTo>
                          <a:pt x="0" y="187"/>
                          <a:pt x="0" y="187"/>
                          <a:pt x="0" y="187"/>
                        </a:cubicBezTo>
                        <a:lnTo>
                          <a:pt x="0" y="187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0" y="217"/>
                          <a:pt x="0" y="217"/>
                          <a:pt x="0" y="217"/>
                        </a:cubicBezTo>
                        <a:cubicBezTo>
                          <a:pt x="31" y="217"/>
                          <a:pt x="31" y="217"/>
                          <a:pt x="31" y="217"/>
                        </a:cubicBezTo>
                        <a:cubicBezTo>
                          <a:pt x="31" y="217"/>
                          <a:pt x="31" y="217"/>
                          <a:pt x="31" y="187"/>
                        </a:cubicBezTo>
                        <a:cubicBezTo>
                          <a:pt x="31" y="187"/>
                          <a:pt x="31" y="187"/>
                          <a:pt x="62" y="187"/>
                        </a:cubicBezTo>
                        <a:lnTo>
                          <a:pt x="62" y="18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93" y="217"/>
                          <a:pt x="93" y="217"/>
                          <a:pt x="124" y="217"/>
                        </a:cubicBezTo>
                        <a:lnTo>
                          <a:pt x="124" y="217"/>
                        </a:lnTo>
                        <a:cubicBezTo>
                          <a:pt x="124" y="217"/>
                          <a:pt x="124" y="217"/>
                          <a:pt x="155" y="217"/>
                        </a:cubicBezTo>
                        <a:cubicBezTo>
                          <a:pt x="155" y="217"/>
                          <a:pt x="155" y="187"/>
                          <a:pt x="186" y="187"/>
                        </a:cubicBezTo>
                        <a:cubicBezTo>
                          <a:pt x="186" y="187"/>
                          <a:pt x="186" y="187"/>
                          <a:pt x="186" y="217"/>
                        </a:cubicBezTo>
                        <a:cubicBezTo>
                          <a:pt x="186" y="187"/>
                          <a:pt x="186" y="187"/>
                          <a:pt x="186" y="187"/>
                        </a:cubicBezTo>
                        <a:lnTo>
                          <a:pt x="186" y="187"/>
                        </a:lnTo>
                        <a:lnTo>
                          <a:pt x="186" y="187"/>
                        </a:lnTo>
                        <a:lnTo>
                          <a:pt x="186" y="187"/>
                        </a:lnTo>
                        <a:cubicBezTo>
                          <a:pt x="186" y="156"/>
                          <a:pt x="186" y="156"/>
                          <a:pt x="186" y="15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8" name="Freeform 92">
                    <a:extLst>
                      <a:ext uri="{FF2B5EF4-FFF2-40B4-BE49-F238E27FC236}">
                        <a16:creationId xmlns:a16="http://schemas.microsoft.com/office/drawing/2014/main" id="{E8853FAC-D736-4D4F-9056-AFD74DC884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92563" y="1612900"/>
                    <a:ext cx="44450" cy="44450"/>
                  </a:xfrm>
                  <a:custGeom>
                    <a:gdLst>
                      <a:gd name="T0" fmla="*/ 124 w 125"/>
                      <a:gd name="T1" fmla="*/ 31 h 125"/>
                      <a:gd name="T2" fmla="*/ 124 w 125"/>
                      <a:gd name="T3" fmla="*/ 31 h 125"/>
                      <a:gd name="T4" fmla="*/ 124 w 125"/>
                      <a:gd name="T5" fmla="*/ 31 h 125"/>
                      <a:gd name="T6" fmla="*/ 124 w 125"/>
                      <a:gd name="T7" fmla="*/ 31 h 125"/>
                      <a:gd name="T8" fmla="*/ 124 w 125"/>
                      <a:gd name="T9" fmla="*/ 31 h 125"/>
                      <a:gd name="T10" fmla="*/ 124 w 125"/>
                      <a:gd name="T11" fmla="*/ 31 h 125"/>
                      <a:gd name="T12" fmla="*/ 93 w 125"/>
                      <a:gd name="T13" fmla="*/ 31 h 125"/>
                      <a:gd name="T14" fmla="*/ 93 w 125"/>
                      <a:gd name="T15" fmla="*/ 31 h 125"/>
                      <a:gd name="T16" fmla="*/ 93 w 125"/>
                      <a:gd name="T17" fmla="*/ 31 h 125"/>
                      <a:gd name="T18" fmla="*/ 93 w 125"/>
                      <a:gd name="T19" fmla="*/ 31 h 125"/>
                      <a:gd name="T20" fmla="*/ 0 w 125"/>
                      <a:gd name="T21" fmla="*/ 0 h 125"/>
                      <a:gd name="T22" fmla="*/ 0 w 125"/>
                      <a:gd name="T23" fmla="*/ 0 h 125"/>
                      <a:gd name="T24" fmla="*/ 0 w 125"/>
                      <a:gd name="T25" fmla="*/ 31 h 125"/>
                      <a:gd name="T26" fmla="*/ 0 w 125"/>
                      <a:gd name="T27" fmla="*/ 31 h 125"/>
                      <a:gd name="T28" fmla="*/ 31 w 125"/>
                      <a:gd name="T29" fmla="*/ 31 h 125"/>
                      <a:gd name="T30" fmla="*/ 62 w 125"/>
                      <a:gd name="T31" fmla="*/ 61 h 125"/>
                      <a:gd name="T32" fmla="*/ 62 w 125"/>
                      <a:gd name="T33" fmla="*/ 93 h 125"/>
                      <a:gd name="T34" fmla="*/ 62 w 125"/>
                      <a:gd name="T35" fmla="*/ 93 h 125"/>
                      <a:gd name="T36" fmla="*/ 62 w 125"/>
                      <a:gd name="T37" fmla="*/ 93 h 125"/>
                      <a:gd name="T38" fmla="*/ 93 w 125"/>
                      <a:gd name="T39" fmla="*/ 124 h 125"/>
                      <a:gd name="T40" fmla="*/ 124 w 125"/>
                      <a:gd name="T41" fmla="*/ 93 h 125"/>
                      <a:gd name="T42" fmla="*/ 124 w 125"/>
                      <a:gd name="T43" fmla="*/ 61 h 125"/>
                      <a:gd name="T44" fmla="*/ 124 w 125"/>
                      <a:gd name="T45" fmla="*/ 31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5" h="125">
                        <a:moveTo>
                          <a:pt x="124" y="31"/>
                        </a:move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2" y="31"/>
                          <a:pt x="31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31" y="31"/>
                        </a:cubicBezTo>
                        <a:cubicBezTo>
                          <a:pt x="31" y="61"/>
                          <a:pt x="31" y="61"/>
                          <a:pt x="62" y="61"/>
                        </a:cubicBez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93" y="93"/>
                          <a:pt x="93" y="124"/>
                          <a:pt x="93" y="124"/>
                        </a:cubicBezTo>
                        <a:cubicBezTo>
                          <a:pt x="93" y="93"/>
                          <a:pt x="93" y="93"/>
                          <a:pt x="124" y="93"/>
                        </a:cubicBezTo>
                        <a:cubicBezTo>
                          <a:pt x="124" y="61"/>
                          <a:pt x="124" y="61"/>
                          <a:pt x="124" y="61"/>
                        </a:cubicBezTo>
                        <a:cubicBezTo>
                          <a:pt x="124" y="61"/>
                          <a:pt x="124" y="61"/>
                          <a:pt x="124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29" name="Freeform 93">
                    <a:extLst>
                      <a:ext uri="{FF2B5EF4-FFF2-40B4-BE49-F238E27FC236}">
                        <a16:creationId xmlns:a16="http://schemas.microsoft.com/office/drawing/2014/main" id="{7336424D-3AC7-4F15-8CE9-01F5BB33DF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1712913"/>
                    <a:ext cx="33337" cy="44450"/>
                  </a:xfrm>
                  <a:custGeom>
                    <a:gdLst>
                      <a:gd name="T0" fmla="*/ 62 w 94"/>
                      <a:gd name="T1" fmla="*/ 0 h 125"/>
                      <a:gd name="T2" fmla="*/ 62 w 94"/>
                      <a:gd name="T3" fmla="*/ 0 h 125"/>
                      <a:gd name="T4" fmla="*/ 31 w 94"/>
                      <a:gd name="T5" fmla="*/ 0 h 125"/>
                      <a:gd name="T6" fmla="*/ 31 w 94"/>
                      <a:gd name="T7" fmla="*/ 0 h 125"/>
                      <a:gd name="T8" fmla="*/ 31 w 94"/>
                      <a:gd name="T9" fmla="*/ 0 h 125"/>
                      <a:gd name="T10" fmla="*/ 31 w 94"/>
                      <a:gd name="T11" fmla="*/ 0 h 125"/>
                      <a:gd name="T12" fmla="*/ 31 w 94"/>
                      <a:gd name="T13" fmla="*/ 0 h 125"/>
                      <a:gd name="T14" fmla="*/ 0 w 94"/>
                      <a:gd name="T15" fmla="*/ 31 h 125"/>
                      <a:gd name="T16" fmla="*/ 0 w 94"/>
                      <a:gd name="T17" fmla="*/ 31 h 125"/>
                      <a:gd name="T18" fmla="*/ 0 w 94"/>
                      <a:gd name="T19" fmla="*/ 63 h 125"/>
                      <a:gd name="T20" fmla="*/ 0 w 94"/>
                      <a:gd name="T21" fmla="*/ 63 h 125"/>
                      <a:gd name="T22" fmla="*/ 0 w 94"/>
                      <a:gd name="T23" fmla="*/ 63 h 125"/>
                      <a:gd name="T24" fmla="*/ 0 w 94"/>
                      <a:gd name="T25" fmla="*/ 124 h 125"/>
                      <a:gd name="T26" fmla="*/ 0 w 94"/>
                      <a:gd name="T27" fmla="*/ 124 h 125"/>
                      <a:gd name="T28" fmla="*/ 31 w 94"/>
                      <a:gd name="T29" fmla="*/ 124 h 125"/>
                      <a:gd name="T30" fmla="*/ 31 w 94"/>
                      <a:gd name="T31" fmla="*/ 124 h 125"/>
                      <a:gd name="T32" fmla="*/ 62 w 94"/>
                      <a:gd name="T33" fmla="*/ 124 h 125"/>
                      <a:gd name="T34" fmla="*/ 62 w 94"/>
                      <a:gd name="T35" fmla="*/ 124 h 125"/>
                      <a:gd name="T36" fmla="*/ 62 w 94"/>
                      <a:gd name="T37" fmla="*/ 124 h 125"/>
                      <a:gd name="T38" fmla="*/ 62 w 94"/>
                      <a:gd name="T39" fmla="*/ 94 h 125"/>
                      <a:gd name="T40" fmla="*/ 93 w 94"/>
                      <a:gd name="T41" fmla="*/ 63 h 125"/>
                      <a:gd name="T42" fmla="*/ 62 w 94"/>
                      <a:gd name="T43" fmla="*/ 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4" h="125">
                        <a:moveTo>
                          <a:pt x="62" y="0"/>
                        </a:move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cubicBezTo>
                          <a:pt x="0" y="94"/>
                          <a:pt x="0" y="94"/>
                          <a:pt x="0" y="124"/>
                        </a:cubicBezTo>
                        <a:lnTo>
                          <a:pt x="0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94"/>
                          <a:pt x="62" y="94"/>
                          <a:pt x="62" y="94"/>
                        </a:cubicBezTo>
                        <a:cubicBezTo>
                          <a:pt x="62" y="94"/>
                          <a:pt x="62" y="63"/>
                          <a:pt x="93" y="63"/>
                        </a:cubicBezTo>
                        <a:cubicBezTo>
                          <a:pt x="62" y="63"/>
                          <a:pt x="62" y="31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0" name="Freeform 94">
                    <a:extLst>
                      <a:ext uri="{FF2B5EF4-FFF2-40B4-BE49-F238E27FC236}">
                        <a16:creationId xmlns:a16="http://schemas.microsoft.com/office/drawing/2014/main" id="{9830CBD9-D263-4457-86EE-F563A90DA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8138" y="1322388"/>
                    <a:ext cx="68262" cy="34925"/>
                  </a:xfrm>
                  <a:custGeom>
                    <a:gdLst>
                      <a:gd name="T0" fmla="*/ 187 w 188"/>
                      <a:gd name="T1" fmla="*/ 63 h 95"/>
                      <a:gd name="T2" fmla="*/ 187 w 188"/>
                      <a:gd name="T3" fmla="*/ 63 h 95"/>
                      <a:gd name="T4" fmla="*/ 187 w 188"/>
                      <a:gd name="T5" fmla="*/ 63 h 95"/>
                      <a:gd name="T6" fmla="*/ 187 w 188"/>
                      <a:gd name="T7" fmla="*/ 63 h 95"/>
                      <a:gd name="T8" fmla="*/ 156 w 188"/>
                      <a:gd name="T9" fmla="*/ 32 h 95"/>
                      <a:gd name="T10" fmla="*/ 156 w 188"/>
                      <a:gd name="T11" fmla="*/ 32 h 95"/>
                      <a:gd name="T12" fmla="*/ 156 w 188"/>
                      <a:gd name="T13" fmla="*/ 32 h 95"/>
                      <a:gd name="T14" fmla="*/ 156 w 188"/>
                      <a:gd name="T15" fmla="*/ 32 h 95"/>
                      <a:gd name="T16" fmla="*/ 156 w 188"/>
                      <a:gd name="T17" fmla="*/ 32 h 95"/>
                      <a:gd name="T18" fmla="*/ 156 w 188"/>
                      <a:gd name="T19" fmla="*/ 32 h 95"/>
                      <a:gd name="T20" fmla="*/ 125 w 188"/>
                      <a:gd name="T21" fmla="*/ 32 h 95"/>
                      <a:gd name="T22" fmla="*/ 125 w 188"/>
                      <a:gd name="T23" fmla="*/ 32 h 95"/>
                      <a:gd name="T24" fmla="*/ 63 w 188"/>
                      <a:gd name="T25" fmla="*/ 0 h 95"/>
                      <a:gd name="T26" fmla="*/ 63 w 188"/>
                      <a:gd name="T27" fmla="*/ 0 h 95"/>
                      <a:gd name="T28" fmla="*/ 32 w 188"/>
                      <a:gd name="T29" fmla="*/ 0 h 95"/>
                      <a:gd name="T30" fmla="*/ 32 w 188"/>
                      <a:gd name="T31" fmla="*/ 0 h 95"/>
                      <a:gd name="T32" fmla="*/ 32 w 188"/>
                      <a:gd name="T33" fmla="*/ 0 h 95"/>
                      <a:gd name="T34" fmla="*/ 32 w 188"/>
                      <a:gd name="T35" fmla="*/ 0 h 95"/>
                      <a:gd name="T36" fmla="*/ 0 w 188"/>
                      <a:gd name="T37" fmla="*/ 32 h 95"/>
                      <a:gd name="T38" fmla="*/ 32 w 188"/>
                      <a:gd name="T39" fmla="*/ 32 h 95"/>
                      <a:gd name="T40" fmla="*/ 32 w 188"/>
                      <a:gd name="T41" fmla="*/ 32 h 95"/>
                      <a:gd name="T42" fmla="*/ 32 w 188"/>
                      <a:gd name="T43" fmla="*/ 32 h 95"/>
                      <a:gd name="T44" fmla="*/ 63 w 188"/>
                      <a:gd name="T45" fmla="*/ 63 h 95"/>
                      <a:gd name="T46" fmla="*/ 63 w 188"/>
                      <a:gd name="T47" fmla="*/ 63 h 95"/>
                      <a:gd name="T48" fmla="*/ 63 w 188"/>
                      <a:gd name="T49" fmla="*/ 63 h 95"/>
                      <a:gd name="T50" fmla="*/ 125 w 188"/>
                      <a:gd name="T51" fmla="*/ 94 h 95"/>
                      <a:gd name="T52" fmla="*/ 125 w 188"/>
                      <a:gd name="T53" fmla="*/ 94 h 95"/>
                      <a:gd name="T54" fmla="*/ 125 w 188"/>
                      <a:gd name="T55" fmla="*/ 94 h 95"/>
                      <a:gd name="T56" fmla="*/ 125 w 188"/>
                      <a:gd name="T57" fmla="*/ 94 h 95"/>
                      <a:gd name="T58" fmla="*/ 125 w 188"/>
                      <a:gd name="T59" fmla="*/ 94 h 95"/>
                      <a:gd name="T60" fmla="*/ 125 w 188"/>
                      <a:gd name="T61" fmla="*/ 94 h 95"/>
                      <a:gd name="T62" fmla="*/ 156 w 188"/>
                      <a:gd name="T63" fmla="*/ 94 h 95"/>
                      <a:gd name="T64" fmla="*/ 187 w 188"/>
                      <a:gd name="T65" fmla="*/ 63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8" h="95">
                        <a:moveTo>
                          <a:pt x="187" y="63"/>
                        </a:moveTo>
                        <a:lnTo>
                          <a:pt x="187" y="63"/>
                        </a:lnTo>
                        <a:lnTo>
                          <a:pt x="187" y="63"/>
                        </a:lnTo>
                        <a:lnTo>
                          <a:pt x="187" y="63"/>
                        </a:lnTo>
                        <a:cubicBezTo>
                          <a:pt x="156" y="63"/>
                          <a:pt x="156" y="63"/>
                          <a:pt x="156" y="32"/>
                        </a:cubicBez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cubicBezTo>
                          <a:pt x="125" y="32"/>
                          <a:pt x="125" y="32"/>
                          <a:pt x="125" y="32"/>
                        </a:cubicBezTo>
                        <a:lnTo>
                          <a:pt x="125" y="32"/>
                        </a:lnTo>
                        <a:cubicBezTo>
                          <a:pt x="94" y="32"/>
                          <a:pt x="94" y="0"/>
                          <a:pt x="63" y="0"/>
                        </a:cubicBezTo>
                        <a:lnTo>
                          <a:pt x="63" y="0"/>
                        </a:lnTo>
                        <a:cubicBezTo>
                          <a:pt x="63" y="0"/>
                          <a:pt x="63" y="0"/>
                          <a:pt x="32" y="0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32"/>
                          <a:pt x="32" y="32"/>
                          <a:pt x="0" y="32"/>
                        </a:cubicBezTo>
                        <a:cubicBezTo>
                          <a:pt x="0" y="32"/>
                          <a:pt x="0" y="32"/>
                          <a:pt x="32" y="32"/>
                        </a:cubicBezTo>
                        <a:lnTo>
                          <a:pt x="32" y="32"/>
                        </a:lnTo>
                        <a:lnTo>
                          <a:pt x="32" y="32"/>
                        </a:lnTo>
                        <a:lnTo>
                          <a:pt x="63" y="63"/>
                        </a:lnTo>
                        <a:lnTo>
                          <a:pt x="63" y="63"/>
                        </a:lnTo>
                        <a:lnTo>
                          <a:pt x="63" y="63"/>
                        </a:lnTo>
                        <a:cubicBezTo>
                          <a:pt x="94" y="63"/>
                          <a:pt x="125" y="63"/>
                          <a:pt x="125" y="94"/>
                        </a:cubicBez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25" y="94"/>
                        </a:lnTo>
                        <a:cubicBezTo>
                          <a:pt x="156" y="94"/>
                          <a:pt x="156" y="94"/>
                          <a:pt x="156" y="94"/>
                        </a:cubicBezTo>
                        <a:cubicBezTo>
                          <a:pt x="156" y="63"/>
                          <a:pt x="187" y="63"/>
                          <a:pt x="187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1" name="Freeform 95">
                    <a:extLst>
                      <a:ext uri="{FF2B5EF4-FFF2-40B4-BE49-F238E27FC236}">
                        <a16:creationId xmlns:a16="http://schemas.microsoft.com/office/drawing/2014/main" id="{6D6F1CD4-231D-4A5E-A42D-F48F42745D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8138" y="1277938"/>
                    <a:ext cx="57150" cy="34925"/>
                  </a:xfrm>
                  <a:custGeom>
                    <a:gdLst>
                      <a:gd name="T0" fmla="*/ 125 w 157"/>
                      <a:gd name="T1" fmla="*/ 32 h 95"/>
                      <a:gd name="T2" fmla="*/ 125 w 157"/>
                      <a:gd name="T3" fmla="*/ 32 h 95"/>
                      <a:gd name="T4" fmla="*/ 63 w 157"/>
                      <a:gd name="T5" fmla="*/ 0 h 95"/>
                      <a:gd name="T6" fmla="*/ 63 w 157"/>
                      <a:gd name="T7" fmla="*/ 0 h 95"/>
                      <a:gd name="T8" fmla="*/ 32 w 157"/>
                      <a:gd name="T9" fmla="*/ 0 h 95"/>
                      <a:gd name="T10" fmla="*/ 0 w 157"/>
                      <a:gd name="T11" fmla="*/ 32 h 95"/>
                      <a:gd name="T12" fmla="*/ 0 w 157"/>
                      <a:gd name="T13" fmla="*/ 32 h 95"/>
                      <a:gd name="T14" fmla="*/ 0 w 157"/>
                      <a:gd name="T15" fmla="*/ 32 h 95"/>
                      <a:gd name="T16" fmla="*/ 0 w 157"/>
                      <a:gd name="T17" fmla="*/ 32 h 95"/>
                      <a:gd name="T18" fmla="*/ 32 w 157"/>
                      <a:gd name="T19" fmla="*/ 63 h 95"/>
                      <a:gd name="T20" fmla="*/ 32 w 157"/>
                      <a:gd name="T21" fmla="*/ 63 h 95"/>
                      <a:gd name="T22" fmla="*/ 94 w 157"/>
                      <a:gd name="T23" fmla="*/ 94 h 95"/>
                      <a:gd name="T24" fmla="*/ 125 w 157"/>
                      <a:gd name="T25" fmla="*/ 94 h 95"/>
                      <a:gd name="T26" fmla="*/ 125 w 157"/>
                      <a:gd name="T27" fmla="*/ 94 h 95"/>
                      <a:gd name="T28" fmla="*/ 156 w 157"/>
                      <a:gd name="T29" fmla="*/ 94 h 95"/>
                      <a:gd name="T30" fmla="*/ 156 w 157"/>
                      <a:gd name="T31" fmla="*/ 63 h 95"/>
                      <a:gd name="T32" fmla="*/ 156 w 157"/>
                      <a:gd name="T33" fmla="*/ 63 h 95"/>
                      <a:gd name="T34" fmla="*/ 156 w 157"/>
                      <a:gd name="T35" fmla="*/ 32 h 95"/>
                      <a:gd name="T36" fmla="*/ 156 w 157"/>
                      <a:gd name="T37" fmla="*/ 32 h 95"/>
                      <a:gd name="T38" fmla="*/ 125 w 157"/>
                      <a:gd name="T39" fmla="*/ 32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7" h="95">
                        <a:moveTo>
                          <a:pt x="125" y="32"/>
                        </a:moveTo>
                        <a:lnTo>
                          <a:pt x="125" y="32"/>
                        </a:lnTo>
                        <a:cubicBezTo>
                          <a:pt x="94" y="32"/>
                          <a:pt x="94" y="32"/>
                          <a:pt x="63" y="0"/>
                        </a:cubicBezTo>
                        <a:lnTo>
                          <a:pt x="63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0"/>
                          <a:pt x="0" y="32"/>
                        </a:cubicBez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cubicBezTo>
                          <a:pt x="0" y="32"/>
                          <a:pt x="0" y="63"/>
                          <a:pt x="32" y="63"/>
                        </a:cubicBezTo>
                        <a:lnTo>
                          <a:pt x="32" y="63"/>
                        </a:lnTo>
                        <a:cubicBezTo>
                          <a:pt x="63" y="63"/>
                          <a:pt x="94" y="63"/>
                          <a:pt x="94" y="94"/>
                        </a:cubicBezTo>
                        <a:lnTo>
                          <a:pt x="125" y="94"/>
                        </a:lnTo>
                        <a:lnTo>
                          <a:pt x="125" y="94"/>
                        </a:lnTo>
                        <a:lnTo>
                          <a:pt x="156" y="94"/>
                        </a:lnTo>
                        <a:lnTo>
                          <a:pt x="156" y="63"/>
                        </a:lnTo>
                        <a:lnTo>
                          <a:pt x="156" y="63"/>
                        </a:lnTo>
                        <a:lnTo>
                          <a:pt x="156" y="32"/>
                        </a:lnTo>
                        <a:lnTo>
                          <a:pt x="156" y="32"/>
                        </a:lnTo>
                        <a:lnTo>
                          <a:pt x="125" y="3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2" name="Freeform 96">
                    <a:extLst>
                      <a:ext uri="{FF2B5EF4-FFF2-40B4-BE49-F238E27FC236}">
                        <a16:creationId xmlns:a16="http://schemas.microsoft.com/office/drawing/2014/main" id="{38A6B8A4-62C8-4C1D-A1DB-E1DB376CE2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92575" y="1044575"/>
                    <a:ext cx="190500" cy="212725"/>
                  </a:xfrm>
                  <a:custGeom>
                    <a:gdLst>
                      <a:gd name="T0" fmla="*/ 372 w 528"/>
                      <a:gd name="T1" fmla="*/ 93 h 590"/>
                      <a:gd name="T2" fmla="*/ 372 w 528"/>
                      <a:gd name="T3" fmla="*/ 62 h 590"/>
                      <a:gd name="T4" fmla="*/ 372 w 528"/>
                      <a:gd name="T5" fmla="*/ 31 h 590"/>
                      <a:gd name="T6" fmla="*/ 372 w 528"/>
                      <a:gd name="T7" fmla="*/ 0 h 590"/>
                      <a:gd name="T8" fmla="*/ 372 w 528"/>
                      <a:gd name="T9" fmla="*/ 0 h 590"/>
                      <a:gd name="T10" fmla="*/ 310 w 528"/>
                      <a:gd name="T11" fmla="*/ 0 h 590"/>
                      <a:gd name="T12" fmla="*/ 310 w 528"/>
                      <a:gd name="T13" fmla="*/ 0 h 590"/>
                      <a:gd name="T14" fmla="*/ 279 w 528"/>
                      <a:gd name="T15" fmla="*/ 0 h 590"/>
                      <a:gd name="T16" fmla="*/ 248 w 528"/>
                      <a:gd name="T17" fmla="*/ 62 h 590"/>
                      <a:gd name="T18" fmla="*/ 217 w 528"/>
                      <a:gd name="T19" fmla="*/ 93 h 590"/>
                      <a:gd name="T20" fmla="*/ 154 w 528"/>
                      <a:gd name="T21" fmla="*/ 93 h 590"/>
                      <a:gd name="T22" fmla="*/ 124 w 528"/>
                      <a:gd name="T23" fmla="*/ 93 h 590"/>
                      <a:gd name="T24" fmla="*/ 154 w 528"/>
                      <a:gd name="T25" fmla="*/ 124 h 590"/>
                      <a:gd name="T26" fmla="*/ 154 w 528"/>
                      <a:gd name="T27" fmla="*/ 124 h 590"/>
                      <a:gd name="T28" fmla="*/ 154 w 528"/>
                      <a:gd name="T29" fmla="*/ 155 h 590"/>
                      <a:gd name="T30" fmla="*/ 186 w 528"/>
                      <a:gd name="T31" fmla="*/ 186 h 590"/>
                      <a:gd name="T32" fmla="*/ 186 w 528"/>
                      <a:gd name="T33" fmla="*/ 186 h 590"/>
                      <a:gd name="T34" fmla="*/ 154 w 528"/>
                      <a:gd name="T35" fmla="*/ 217 h 590"/>
                      <a:gd name="T36" fmla="*/ 248 w 528"/>
                      <a:gd name="T37" fmla="*/ 279 h 590"/>
                      <a:gd name="T38" fmla="*/ 217 w 528"/>
                      <a:gd name="T39" fmla="*/ 341 h 590"/>
                      <a:gd name="T40" fmla="*/ 186 w 528"/>
                      <a:gd name="T41" fmla="*/ 310 h 590"/>
                      <a:gd name="T42" fmla="*/ 124 w 528"/>
                      <a:gd name="T43" fmla="*/ 372 h 590"/>
                      <a:gd name="T44" fmla="*/ 93 w 528"/>
                      <a:gd name="T45" fmla="*/ 402 h 590"/>
                      <a:gd name="T46" fmla="*/ 62 w 528"/>
                      <a:gd name="T47" fmla="*/ 402 h 590"/>
                      <a:gd name="T48" fmla="*/ 31 w 528"/>
                      <a:gd name="T49" fmla="*/ 496 h 590"/>
                      <a:gd name="T50" fmla="*/ 31 w 528"/>
                      <a:gd name="T51" fmla="*/ 558 h 590"/>
                      <a:gd name="T52" fmla="*/ 31 w 528"/>
                      <a:gd name="T53" fmla="*/ 558 h 590"/>
                      <a:gd name="T54" fmla="*/ 62 w 528"/>
                      <a:gd name="T55" fmla="*/ 589 h 590"/>
                      <a:gd name="T56" fmla="*/ 93 w 528"/>
                      <a:gd name="T57" fmla="*/ 589 h 590"/>
                      <a:gd name="T58" fmla="*/ 154 w 528"/>
                      <a:gd name="T59" fmla="*/ 589 h 590"/>
                      <a:gd name="T60" fmla="*/ 186 w 528"/>
                      <a:gd name="T61" fmla="*/ 589 h 590"/>
                      <a:gd name="T62" fmla="*/ 217 w 528"/>
                      <a:gd name="T63" fmla="*/ 558 h 590"/>
                      <a:gd name="T64" fmla="*/ 279 w 528"/>
                      <a:gd name="T65" fmla="*/ 558 h 590"/>
                      <a:gd name="T66" fmla="*/ 279 w 528"/>
                      <a:gd name="T67" fmla="*/ 558 h 590"/>
                      <a:gd name="T68" fmla="*/ 310 w 528"/>
                      <a:gd name="T69" fmla="*/ 558 h 590"/>
                      <a:gd name="T70" fmla="*/ 341 w 528"/>
                      <a:gd name="T71" fmla="*/ 558 h 590"/>
                      <a:gd name="T72" fmla="*/ 372 w 528"/>
                      <a:gd name="T73" fmla="*/ 526 h 590"/>
                      <a:gd name="T74" fmla="*/ 403 w 528"/>
                      <a:gd name="T75" fmla="*/ 526 h 590"/>
                      <a:gd name="T76" fmla="*/ 434 w 528"/>
                      <a:gd name="T77" fmla="*/ 496 h 590"/>
                      <a:gd name="T78" fmla="*/ 527 w 528"/>
                      <a:gd name="T79" fmla="*/ 434 h 590"/>
                      <a:gd name="T80" fmla="*/ 527 w 528"/>
                      <a:gd name="T81" fmla="*/ 434 h 590"/>
                      <a:gd name="T82" fmla="*/ 527 w 528"/>
                      <a:gd name="T83" fmla="*/ 434 h 590"/>
                      <a:gd name="T84" fmla="*/ 496 w 528"/>
                      <a:gd name="T85" fmla="*/ 434 h 590"/>
                      <a:gd name="T86" fmla="*/ 465 w 528"/>
                      <a:gd name="T87" fmla="*/ 402 h 590"/>
                      <a:gd name="T88" fmla="*/ 434 w 528"/>
                      <a:gd name="T89" fmla="*/ 372 h 590"/>
                      <a:gd name="T90" fmla="*/ 465 w 528"/>
                      <a:gd name="T91" fmla="*/ 341 h 590"/>
                      <a:gd name="T92" fmla="*/ 434 w 528"/>
                      <a:gd name="T93" fmla="*/ 310 h 590"/>
                      <a:gd name="T94" fmla="*/ 434 w 528"/>
                      <a:gd name="T95" fmla="*/ 248 h 590"/>
                      <a:gd name="T96" fmla="*/ 434 w 528"/>
                      <a:gd name="T97" fmla="*/ 217 h 590"/>
                      <a:gd name="T98" fmla="*/ 434 w 528"/>
                      <a:gd name="T99" fmla="*/ 217 h 590"/>
                      <a:gd name="T100" fmla="*/ 403 w 528"/>
                      <a:gd name="T101" fmla="*/ 186 h 590"/>
                      <a:gd name="T102" fmla="*/ 403 w 528"/>
                      <a:gd name="T103" fmla="*/ 155 h 590"/>
                      <a:gd name="T104" fmla="*/ 403 w 528"/>
                      <a:gd name="T105" fmla="*/ 124 h 590"/>
                      <a:gd name="T106" fmla="*/ 403 w 528"/>
                      <a:gd name="T107" fmla="*/ 124 h 590"/>
                      <a:gd name="T108" fmla="*/ 403 w 528"/>
                      <a:gd name="T109" fmla="*/ 124 h 59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28" h="590">
                        <a:moveTo>
                          <a:pt x="372" y="93"/>
                        </a:move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72" y="31"/>
                          <a:pt x="372" y="31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72" y="31"/>
                          <a:pt x="372" y="31"/>
                          <a:pt x="372" y="0"/>
                        </a:cubicBezTo>
                        <a:lnTo>
                          <a:pt x="372" y="0"/>
                        </a:lnTo>
                        <a:lnTo>
                          <a:pt x="372" y="0"/>
                        </a:lnTo>
                        <a:cubicBezTo>
                          <a:pt x="341" y="0"/>
                          <a:pt x="341" y="0"/>
                          <a:pt x="341" y="0"/>
                        </a:cubicBezTo>
                        <a:cubicBezTo>
                          <a:pt x="341" y="0"/>
                          <a:pt x="341" y="0"/>
                          <a:pt x="310" y="0"/>
                        </a:cubicBezTo>
                        <a:lnTo>
                          <a:pt x="310" y="0"/>
                        </a:lnTo>
                        <a:lnTo>
                          <a:pt x="310" y="0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279" y="0"/>
                        </a:lnTo>
                        <a:cubicBezTo>
                          <a:pt x="279" y="31"/>
                          <a:pt x="248" y="62"/>
                          <a:pt x="248" y="62"/>
                        </a:cubicBezTo>
                        <a:lnTo>
                          <a:pt x="248" y="62"/>
                        </a:lnTo>
                        <a:cubicBezTo>
                          <a:pt x="248" y="62"/>
                          <a:pt x="248" y="62"/>
                          <a:pt x="217" y="62"/>
                        </a:cubicBezTo>
                        <a:lnTo>
                          <a:pt x="217" y="93"/>
                        </a:lnTo>
                        <a:lnTo>
                          <a:pt x="186" y="93"/>
                        </a:lnTo>
                        <a:lnTo>
                          <a:pt x="154" y="93"/>
                        </a:lnTo>
                        <a:lnTo>
                          <a:pt x="15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24" y="93"/>
                          <a:pt x="154" y="93"/>
                          <a:pt x="154" y="124"/>
                        </a:cubicBezTo>
                        <a:lnTo>
                          <a:pt x="154" y="124"/>
                        </a:lnTo>
                        <a:lnTo>
                          <a:pt x="154" y="124"/>
                        </a:lnTo>
                        <a:cubicBezTo>
                          <a:pt x="154" y="155"/>
                          <a:pt x="154" y="155"/>
                          <a:pt x="154" y="155"/>
                        </a:cubicBezTo>
                        <a:lnTo>
                          <a:pt x="154" y="155"/>
                        </a:lnTo>
                        <a:lnTo>
                          <a:pt x="154" y="155"/>
                        </a:lnTo>
                        <a:cubicBezTo>
                          <a:pt x="154" y="155"/>
                          <a:pt x="154" y="155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54" y="186"/>
                          <a:pt x="154" y="217"/>
                          <a:pt x="154" y="217"/>
                        </a:cubicBezTo>
                        <a:lnTo>
                          <a:pt x="154" y="217"/>
                        </a:lnTo>
                        <a:lnTo>
                          <a:pt x="186" y="217"/>
                        </a:lnTo>
                        <a:cubicBezTo>
                          <a:pt x="217" y="217"/>
                          <a:pt x="248" y="248"/>
                          <a:pt x="248" y="279"/>
                        </a:cubicBezTo>
                        <a:lnTo>
                          <a:pt x="248" y="310"/>
                        </a:lnTo>
                        <a:lnTo>
                          <a:pt x="217" y="341"/>
                        </a:lnTo>
                        <a:lnTo>
                          <a:pt x="186" y="310"/>
                        </a:lnTo>
                        <a:lnTo>
                          <a:pt x="186" y="310"/>
                        </a:lnTo>
                        <a:cubicBezTo>
                          <a:pt x="186" y="341"/>
                          <a:pt x="154" y="341"/>
                          <a:pt x="154" y="341"/>
                        </a:cubicBezTo>
                        <a:cubicBezTo>
                          <a:pt x="154" y="341"/>
                          <a:pt x="154" y="372"/>
                          <a:pt x="124" y="372"/>
                        </a:cubicBezTo>
                        <a:lnTo>
                          <a:pt x="124" y="372"/>
                        </a:lnTo>
                        <a:cubicBezTo>
                          <a:pt x="93" y="402"/>
                          <a:pt x="93" y="402"/>
                          <a:pt x="93" y="402"/>
                        </a:cubicBezTo>
                        <a:cubicBezTo>
                          <a:pt x="62" y="402"/>
                          <a:pt x="62" y="402"/>
                          <a:pt x="62" y="402"/>
                        </a:cubicBezTo>
                        <a:lnTo>
                          <a:pt x="62" y="402"/>
                        </a:lnTo>
                        <a:cubicBezTo>
                          <a:pt x="62" y="434"/>
                          <a:pt x="0" y="465"/>
                          <a:pt x="0" y="465"/>
                        </a:cubicBezTo>
                        <a:cubicBezTo>
                          <a:pt x="0" y="465"/>
                          <a:pt x="0" y="465"/>
                          <a:pt x="31" y="496"/>
                        </a:cubicBezTo>
                        <a:lnTo>
                          <a:pt x="31" y="496"/>
                        </a:lnTo>
                        <a:cubicBezTo>
                          <a:pt x="31" y="526"/>
                          <a:pt x="31" y="526"/>
                          <a:pt x="31" y="558"/>
                        </a:cubicBezTo>
                        <a:lnTo>
                          <a:pt x="31" y="558"/>
                        </a:lnTo>
                        <a:lnTo>
                          <a:pt x="31" y="558"/>
                        </a:lnTo>
                        <a:cubicBezTo>
                          <a:pt x="62" y="558"/>
                          <a:pt x="62" y="589"/>
                          <a:pt x="62" y="589"/>
                        </a:cubicBezTo>
                        <a:lnTo>
                          <a:pt x="62" y="589"/>
                        </a:lnTo>
                        <a:lnTo>
                          <a:pt x="62" y="589"/>
                        </a:lnTo>
                        <a:lnTo>
                          <a:pt x="93" y="589"/>
                        </a:lnTo>
                        <a:cubicBezTo>
                          <a:pt x="93" y="589"/>
                          <a:pt x="93" y="589"/>
                          <a:pt x="124" y="589"/>
                        </a:cubicBezTo>
                        <a:cubicBezTo>
                          <a:pt x="124" y="589"/>
                          <a:pt x="124" y="589"/>
                          <a:pt x="154" y="589"/>
                        </a:cubicBezTo>
                        <a:lnTo>
                          <a:pt x="154" y="589"/>
                        </a:lnTo>
                        <a:cubicBezTo>
                          <a:pt x="186" y="589"/>
                          <a:pt x="186" y="589"/>
                          <a:pt x="186" y="589"/>
                        </a:cubicBezTo>
                        <a:cubicBezTo>
                          <a:pt x="186" y="589"/>
                          <a:pt x="217" y="589"/>
                          <a:pt x="217" y="558"/>
                        </a:cubicBezTo>
                        <a:lnTo>
                          <a:pt x="217" y="558"/>
                        </a:lnTo>
                        <a:cubicBezTo>
                          <a:pt x="248" y="558"/>
                          <a:pt x="248" y="558"/>
                          <a:pt x="248" y="558"/>
                        </a:cubicBezTo>
                        <a:lnTo>
                          <a:pt x="279" y="558"/>
                        </a:lnTo>
                        <a:lnTo>
                          <a:pt x="279" y="558"/>
                        </a:lnTo>
                        <a:lnTo>
                          <a:pt x="279" y="558"/>
                        </a:lnTo>
                        <a:cubicBezTo>
                          <a:pt x="310" y="558"/>
                          <a:pt x="310" y="558"/>
                          <a:pt x="310" y="558"/>
                        </a:cubicBezTo>
                        <a:lnTo>
                          <a:pt x="310" y="558"/>
                        </a:lnTo>
                        <a:cubicBezTo>
                          <a:pt x="341" y="558"/>
                          <a:pt x="341" y="558"/>
                          <a:pt x="341" y="558"/>
                        </a:cubicBezTo>
                        <a:lnTo>
                          <a:pt x="341" y="558"/>
                        </a:lnTo>
                        <a:lnTo>
                          <a:pt x="341" y="558"/>
                        </a:lnTo>
                        <a:lnTo>
                          <a:pt x="372" y="526"/>
                        </a:lnTo>
                        <a:lnTo>
                          <a:pt x="372" y="526"/>
                        </a:lnTo>
                        <a:cubicBezTo>
                          <a:pt x="372" y="526"/>
                          <a:pt x="372" y="526"/>
                          <a:pt x="403" y="526"/>
                        </a:cubicBezTo>
                        <a:cubicBezTo>
                          <a:pt x="403" y="526"/>
                          <a:pt x="403" y="526"/>
                          <a:pt x="434" y="496"/>
                        </a:cubicBezTo>
                        <a:lnTo>
                          <a:pt x="434" y="496"/>
                        </a:lnTo>
                        <a:cubicBezTo>
                          <a:pt x="434" y="496"/>
                          <a:pt x="434" y="496"/>
                          <a:pt x="465" y="465"/>
                        </a:cubicBezTo>
                        <a:cubicBezTo>
                          <a:pt x="465" y="465"/>
                          <a:pt x="496" y="434"/>
                          <a:pt x="527" y="434"/>
                        </a:cubicBez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496" y="434"/>
                        </a:lnTo>
                        <a:lnTo>
                          <a:pt x="496" y="402"/>
                        </a:lnTo>
                        <a:cubicBezTo>
                          <a:pt x="465" y="402"/>
                          <a:pt x="465" y="402"/>
                          <a:pt x="465" y="402"/>
                        </a:cubicBezTo>
                        <a:cubicBezTo>
                          <a:pt x="434" y="372"/>
                          <a:pt x="434" y="372"/>
                          <a:pt x="434" y="372"/>
                        </a:cubicBezTo>
                        <a:lnTo>
                          <a:pt x="434" y="372"/>
                        </a:lnTo>
                        <a:cubicBezTo>
                          <a:pt x="434" y="372"/>
                          <a:pt x="434" y="341"/>
                          <a:pt x="465" y="341"/>
                        </a:cubicBezTo>
                        <a:lnTo>
                          <a:pt x="465" y="341"/>
                        </a:lnTo>
                        <a:cubicBezTo>
                          <a:pt x="434" y="341"/>
                          <a:pt x="434" y="310"/>
                          <a:pt x="434" y="310"/>
                        </a:cubicBezTo>
                        <a:lnTo>
                          <a:pt x="434" y="310"/>
                        </a:lnTo>
                        <a:lnTo>
                          <a:pt x="434" y="279"/>
                        </a:lnTo>
                        <a:lnTo>
                          <a:pt x="434" y="248"/>
                        </a:lnTo>
                        <a:lnTo>
                          <a:pt x="434" y="248"/>
                        </a:lnTo>
                        <a:lnTo>
                          <a:pt x="434" y="217"/>
                        </a:lnTo>
                        <a:lnTo>
                          <a:pt x="434" y="217"/>
                        </a:lnTo>
                        <a:lnTo>
                          <a:pt x="434" y="217"/>
                        </a:lnTo>
                        <a:cubicBezTo>
                          <a:pt x="434" y="217"/>
                          <a:pt x="403" y="217"/>
                          <a:pt x="403" y="186"/>
                        </a:cubicBezTo>
                        <a:lnTo>
                          <a:pt x="403" y="186"/>
                        </a:lnTo>
                        <a:lnTo>
                          <a:pt x="403" y="186"/>
                        </a:lnTo>
                        <a:cubicBezTo>
                          <a:pt x="403" y="186"/>
                          <a:pt x="403" y="186"/>
                          <a:pt x="403" y="155"/>
                        </a:cubicBezTo>
                        <a:cubicBezTo>
                          <a:pt x="403" y="155"/>
                          <a:pt x="403" y="155"/>
                          <a:pt x="403" y="124"/>
                        </a:cubicBez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403" y="124"/>
                        </a:lnTo>
                        <a:lnTo>
                          <a:pt x="372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3" name="Freeform 97">
                    <a:extLst>
                      <a:ext uri="{FF2B5EF4-FFF2-40B4-BE49-F238E27FC236}">
                        <a16:creationId xmlns:a16="http://schemas.microsoft.com/office/drawing/2014/main" id="{8B598111-AF5D-47FE-B227-2AA7353797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1457325"/>
                    <a:ext cx="334963" cy="157163"/>
                  </a:xfrm>
                  <a:custGeom>
                    <a:gdLst>
                      <a:gd name="T0" fmla="*/ 682 w 931"/>
                      <a:gd name="T1" fmla="*/ 63 h 436"/>
                      <a:gd name="T2" fmla="*/ 682 w 931"/>
                      <a:gd name="T3" fmla="*/ 63 h 436"/>
                      <a:gd name="T4" fmla="*/ 620 w 931"/>
                      <a:gd name="T5" fmla="*/ 63 h 436"/>
                      <a:gd name="T6" fmla="*/ 589 w 931"/>
                      <a:gd name="T7" fmla="*/ 0 h 436"/>
                      <a:gd name="T8" fmla="*/ 527 w 931"/>
                      <a:gd name="T9" fmla="*/ 0 h 436"/>
                      <a:gd name="T10" fmla="*/ 496 w 931"/>
                      <a:gd name="T11" fmla="*/ 0 h 436"/>
                      <a:gd name="T12" fmla="*/ 465 w 931"/>
                      <a:gd name="T13" fmla="*/ 32 h 436"/>
                      <a:gd name="T14" fmla="*/ 434 w 931"/>
                      <a:gd name="T15" fmla="*/ 63 h 436"/>
                      <a:gd name="T16" fmla="*/ 372 w 931"/>
                      <a:gd name="T17" fmla="*/ 63 h 436"/>
                      <a:gd name="T18" fmla="*/ 341 w 931"/>
                      <a:gd name="T19" fmla="*/ 32 h 436"/>
                      <a:gd name="T20" fmla="*/ 310 w 931"/>
                      <a:gd name="T21" fmla="*/ 32 h 436"/>
                      <a:gd name="T22" fmla="*/ 279 w 931"/>
                      <a:gd name="T23" fmla="*/ 32 h 436"/>
                      <a:gd name="T24" fmla="*/ 248 w 931"/>
                      <a:gd name="T25" fmla="*/ 32 h 436"/>
                      <a:gd name="T26" fmla="*/ 186 w 931"/>
                      <a:gd name="T27" fmla="*/ 0 h 436"/>
                      <a:gd name="T28" fmla="*/ 92 w 931"/>
                      <a:gd name="T29" fmla="*/ 32 h 436"/>
                      <a:gd name="T30" fmla="*/ 92 w 931"/>
                      <a:gd name="T31" fmla="*/ 32 h 436"/>
                      <a:gd name="T32" fmla="*/ 92 w 931"/>
                      <a:gd name="T33" fmla="*/ 63 h 436"/>
                      <a:gd name="T34" fmla="*/ 62 w 931"/>
                      <a:gd name="T35" fmla="*/ 124 h 436"/>
                      <a:gd name="T36" fmla="*/ 31 w 931"/>
                      <a:gd name="T37" fmla="*/ 124 h 436"/>
                      <a:gd name="T38" fmla="*/ 31 w 931"/>
                      <a:gd name="T39" fmla="*/ 156 h 436"/>
                      <a:gd name="T40" fmla="*/ 0 w 931"/>
                      <a:gd name="T41" fmla="*/ 187 h 436"/>
                      <a:gd name="T42" fmla="*/ 0 w 931"/>
                      <a:gd name="T43" fmla="*/ 218 h 436"/>
                      <a:gd name="T44" fmla="*/ 0 w 931"/>
                      <a:gd name="T45" fmla="*/ 218 h 436"/>
                      <a:gd name="T46" fmla="*/ 92 w 931"/>
                      <a:gd name="T47" fmla="*/ 218 h 436"/>
                      <a:gd name="T48" fmla="*/ 155 w 931"/>
                      <a:gd name="T49" fmla="*/ 218 h 436"/>
                      <a:gd name="T50" fmla="*/ 217 w 931"/>
                      <a:gd name="T51" fmla="*/ 218 h 436"/>
                      <a:gd name="T52" fmla="*/ 217 w 931"/>
                      <a:gd name="T53" fmla="*/ 187 h 436"/>
                      <a:gd name="T54" fmla="*/ 248 w 931"/>
                      <a:gd name="T55" fmla="*/ 187 h 436"/>
                      <a:gd name="T56" fmla="*/ 248 w 931"/>
                      <a:gd name="T57" fmla="*/ 187 h 436"/>
                      <a:gd name="T58" fmla="*/ 310 w 931"/>
                      <a:gd name="T59" fmla="*/ 187 h 436"/>
                      <a:gd name="T60" fmla="*/ 341 w 931"/>
                      <a:gd name="T61" fmla="*/ 218 h 436"/>
                      <a:gd name="T62" fmla="*/ 403 w 931"/>
                      <a:gd name="T63" fmla="*/ 248 h 436"/>
                      <a:gd name="T64" fmla="*/ 434 w 931"/>
                      <a:gd name="T65" fmla="*/ 311 h 436"/>
                      <a:gd name="T66" fmla="*/ 496 w 931"/>
                      <a:gd name="T67" fmla="*/ 280 h 436"/>
                      <a:gd name="T68" fmla="*/ 527 w 931"/>
                      <a:gd name="T69" fmla="*/ 342 h 436"/>
                      <a:gd name="T70" fmla="*/ 589 w 931"/>
                      <a:gd name="T71" fmla="*/ 311 h 436"/>
                      <a:gd name="T72" fmla="*/ 651 w 931"/>
                      <a:gd name="T73" fmla="*/ 342 h 436"/>
                      <a:gd name="T74" fmla="*/ 620 w 931"/>
                      <a:gd name="T75" fmla="*/ 404 h 436"/>
                      <a:gd name="T76" fmla="*/ 651 w 931"/>
                      <a:gd name="T77" fmla="*/ 435 h 436"/>
                      <a:gd name="T78" fmla="*/ 682 w 931"/>
                      <a:gd name="T79" fmla="*/ 435 h 436"/>
                      <a:gd name="T80" fmla="*/ 682 w 931"/>
                      <a:gd name="T81" fmla="*/ 404 h 436"/>
                      <a:gd name="T82" fmla="*/ 651 w 931"/>
                      <a:gd name="T83" fmla="*/ 311 h 436"/>
                      <a:gd name="T84" fmla="*/ 713 w 931"/>
                      <a:gd name="T85" fmla="*/ 311 h 436"/>
                      <a:gd name="T86" fmla="*/ 775 w 931"/>
                      <a:gd name="T87" fmla="*/ 311 h 436"/>
                      <a:gd name="T88" fmla="*/ 837 w 931"/>
                      <a:gd name="T89" fmla="*/ 280 h 436"/>
                      <a:gd name="T90" fmla="*/ 868 w 931"/>
                      <a:gd name="T91" fmla="*/ 218 h 436"/>
                      <a:gd name="T92" fmla="*/ 930 w 931"/>
                      <a:gd name="T93" fmla="*/ 218 h 436"/>
                      <a:gd name="T94" fmla="*/ 930 w 931"/>
                      <a:gd name="T95" fmla="*/ 218 h 436"/>
                      <a:gd name="T96" fmla="*/ 930 w 931"/>
                      <a:gd name="T97" fmla="*/ 156 h 436"/>
                      <a:gd name="T98" fmla="*/ 930 w 931"/>
                      <a:gd name="T99" fmla="*/ 156 h 436"/>
                      <a:gd name="T100" fmla="*/ 868 w 931"/>
                      <a:gd name="T101" fmla="*/ 124 h 436"/>
                      <a:gd name="T102" fmla="*/ 837 w 931"/>
                      <a:gd name="T103" fmla="*/ 124 h 436"/>
                      <a:gd name="T104" fmla="*/ 806 w 931"/>
                      <a:gd name="T105" fmla="*/ 124 h 436"/>
                      <a:gd name="T106" fmla="*/ 775 w 931"/>
                      <a:gd name="T107" fmla="*/ 124 h 436"/>
                      <a:gd name="T108" fmla="*/ 744 w 931"/>
                      <a:gd name="T109" fmla="*/ 124 h 436"/>
                      <a:gd name="T110" fmla="*/ 713 w 931"/>
                      <a:gd name="T111" fmla="*/ 124 h 4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931" h="436">
                        <a:moveTo>
                          <a:pt x="682" y="94"/>
                        </a:moveTo>
                        <a:lnTo>
                          <a:pt x="682" y="94"/>
                        </a:lnTo>
                        <a:lnTo>
                          <a:pt x="682" y="63"/>
                        </a:lnTo>
                        <a:lnTo>
                          <a:pt x="682" y="63"/>
                        </a:lnTo>
                        <a:lnTo>
                          <a:pt x="682" y="63"/>
                        </a:lnTo>
                        <a:lnTo>
                          <a:pt x="682" y="63"/>
                        </a:lnTo>
                        <a:cubicBezTo>
                          <a:pt x="651" y="63"/>
                          <a:pt x="651" y="63"/>
                          <a:pt x="651" y="63"/>
                        </a:cubicBezTo>
                        <a:lnTo>
                          <a:pt x="620" y="63"/>
                        </a:lnTo>
                        <a:lnTo>
                          <a:pt x="620" y="63"/>
                        </a:lnTo>
                        <a:cubicBezTo>
                          <a:pt x="620" y="32"/>
                          <a:pt x="620" y="32"/>
                          <a:pt x="620" y="32"/>
                        </a:cubicBezTo>
                        <a:cubicBezTo>
                          <a:pt x="620" y="0"/>
                          <a:pt x="620" y="0"/>
                          <a:pt x="620" y="0"/>
                        </a:cubicBezTo>
                        <a:cubicBezTo>
                          <a:pt x="620" y="0"/>
                          <a:pt x="620" y="0"/>
                          <a:pt x="589" y="0"/>
                        </a:cubicBezTo>
                        <a:lnTo>
                          <a:pt x="589" y="0"/>
                        </a:lnTo>
                        <a:cubicBezTo>
                          <a:pt x="558" y="0"/>
                          <a:pt x="558" y="0"/>
                          <a:pt x="558" y="0"/>
                        </a:cubicBezTo>
                        <a:lnTo>
                          <a:pt x="527" y="0"/>
                        </a:lnTo>
                        <a:lnTo>
                          <a:pt x="527" y="0"/>
                        </a:lnTo>
                        <a:lnTo>
                          <a:pt x="527" y="0"/>
                        </a:lnTo>
                        <a:cubicBezTo>
                          <a:pt x="496" y="0"/>
                          <a:pt x="496" y="0"/>
                          <a:pt x="496" y="0"/>
                        </a:cubicBezTo>
                        <a:cubicBezTo>
                          <a:pt x="496" y="0"/>
                          <a:pt x="496" y="0"/>
                          <a:pt x="465" y="0"/>
                        </a:cubicBezTo>
                        <a:lnTo>
                          <a:pt x="465" y="0"/>
                        </a:lnTo>
                        <a:cubicBezTo>
                          <a:pt x="465" y="32"/>
                          <a:pt x="465" y="32"/>
                          <a:pt x="465" y="32"/>
                        </a:cubicBezTo>
                        <a:lnTo>
                          <a:pt x="465" y="32"/>
                        </a:lnTo>
                        <a:cubicBezTo>
                          <a:pt x="465" y="63"/>
                          <a:pt x="434" y="63"/>
                          <a:pt x="434" y="63"/>
                        </a:cubicBezTo>
                        <a:lnTo>
                          <a:pt x="434" y="63"/>
                        </a:lnTo>
                        <a:lnTo>
                          <a:pt x="434" y="63"/>
                        </a:lnTo>
                        <a:cubicBezTo>
                          <a:pt x="403" y="63"/>
                          <a:pt x="403" y="63"/>
                          <a:pt x="403" y="32"/>
                        </a:cubicBezTo>
                        <a:cubicBezTo>
                          <a:pt x="403" y="63"/>
                          <a:pt x="403" y="63"/>
                          <a:pt x="372" y="63"/>
                        </a:cubicBezTo>
                        <a:lnTo>
                          <a:pt x="372" y="63"/>
                        </a:lnTo>
                        <a:lnTo>
                          <a:pt x="372" y="32"/>
                        </a:lnTo>
                        <a:lnTo>
                          <a:pt x="341" y="32"/>
                        </a:lnTo>
                        <a:lnTo>
                          <a:pt x="341" y="32"/>
                        </a:lnTo>
                        <a:cubicBezTo>
                          <a:pt x="310" y="32"/>
                          <a:pt x="310" y="32"/>
                          <a:pt x="310" y="32"/>
                        </a:cubicBezTo>
                        <a:lnTo>
                          <a:pt x="310" y="32"/>
                        </a:lnTo>
                        <a:lnTo>
                          <a:pt x="310" y="32"/>
                        </a:lnTo>
                        <a:lnTo>
                          <a:pt x="279" y="32"/>
                        </a:lnTo>
                        <a:lnTo>
                          <a:pt x="279" y="32"/>
                        </a:lnTo>
                        <a:lnTo>
                          <a:pt x="279" y="32"/>
                        </a:lnTo>
                        <a:lnTo>
                          <a:pt x="248" y="32"/>
                        </a:lnTo>
                        <a:lnTo>
                          <a:pt x="248" y="32"/>
                        </a:lnTo>
                        <a:cubicBezTo>
                          <a:pt x="248" y="32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cubicBezTo>
                          <a:pt x="155" y="0"/>
                          <a:pt x="124" y="0"/>
                          <a:pt x="124" y="32"/>
                        </a:cubicBez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63"/>
                        </a:lnTo>
                        <a:lnTo>
                          <a:pt x="92" y="63"/>
                        </a:lnTo>
                        <a:lnTo>
                          <a:pt x="92" y="63"/>
                        </a:lnTo>
                        <a:cubicBezTo>
                          <a:pt x="92" y="94"/>
                          <a:pt x="9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56"/>
                        </a:lnTo>
                        <a:lnTo>
                          <a:pt x="31" y="156"/>
                        </a:lnTo>
                        <a:lnTo>
                          <a:pt x="31" y="156"/>
                        </a:lnTo>
                        <a:lnTo>
                          <a:pt x="31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0" y="187"/>
                          <a:pt x="0" y="187"/>
                          <a:pt x="0" y="218"/>
                        </a:cubicBez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31" y="218"/>
                          <a:pt x="31" y="218"/>
                          <a:pt x="31" y="218"/>
                        </a:cubicBezTo>
                        <a:cubicBezTo>
                          <a:pt x="31" y="218"/>
                          <a:pt x="31" y="218"/>
                          <a:pt x="62" y="218"/>
                        </a:cubicBezTo>
                        <a:lnTo>
                          <a:pt x="92" y="218"/>
                        </a:lnTo>
                        <a:lnTo>
                          <a:pt x="92" y="218"/>
                        </a:lnTo>
                        <a:lnTo>
                          <a:pt x="124" y="218"/>
                        </a:lnTo>
                        <a:cubicBezTo>
                          <a:pt x="124" y="218"/>
                          <a:pt x="124" y="218"/>
                          <a:pt x="155" y="218"/>
                        </a:cubicBezTo>
                        <a:lnTo>
                          <a:pt x="155" y="218"/>
                        </a:lnTo>
                        <a:cubicBezTo>
                          <a:pt x="155" y="218"/>
                          <a:pt x="155" y="218"/>
                          <a:pt x="186" y="218"/>
                        </a:cubicBezTo>
                        <a:lnTo>
                          <a:pt x="217" y="218"/>
                        </a:lnTo>
                        <a:lnTo>
                          <a:pt x="217" y="218"/>
                        </a:lnTo>
                        <a:lnTo>
                          <a:pt x="217" y="218"/>
                        </a:lnTo>
                        <a:cubicBezTo>
                          <a:pt x="217" y="218"/>
                          <a:pt x="217" y="218"/>
                          <a:pt x="217" y="187"/>
                        </a:cubicBezTo>
                        <a:lnTo>
                          <a:pt x="217" y="187"/>
                        </a:lnTo>
                        <a:lnTo>
                          <a:pt x="217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48" y="187"/>
                        </a:lnTo>
                        <a:lnTo>
                          <a:pt x="279" y="187"/>
                        </a:lnTo>
                        <a:lnTo>
                          <a:pt x="310" y="187"/>
                        </a:lnTo>
                        <a:cubicBezTo>
                          <a:pt x="310" y="187"/>
                          <a:pt x="341" y="187"/>
                          <a:pt x="341" y="218"/>
                        </a:cubicBezTo>
                        <a:lnTo>
                          <a:pt x="341" y="218"/>
                        </a:lnTo>
                        <a:lnTo>
                          <a:pt x="341" y="218"/>
                        </a:lnTo>
                        <a:cubicBezTo>
                          <a:pt x="372" y="218"/>
                          <a:pt x="403" y="218"/>
                          <a:pt x="403" y="248"/>
                        </a:cubicBezTo>
                        <a:lnTo>
                          <a:pt x="403" y="248"/>
                        </a:lnTo>
                        <a:lnTo>
                          <a:pt x="403" y="248"/>
                        </a:lnTo>
                        <a:cubicBezTo>
                          <a:pt x="403" y="248"/>
                          <a:pt x="403" y="248"/>
                          <a:pt x="403" y="280"/>
                        </a:cubicBezTo>
                        <a:lnTo>
                          <a:pt x="403" y="280"/>
                        </a:lnTo>
                        <a:cubicBezTo>
                          <a:pt x="434" y="280"/>
                          <a:pt x="434" y="311"/>
                          <a:pt x="434" y="311"/>
                        </a:cubicBezTo>
                        <a:lnTo>
                          <a:pt x="434" y="311"/>
                        </a:lnTo>
                        <a:lnTo>
                          <a:pt x="434" y="311"/>
                        </a:lnTo>
                        <a:cubicBezTo>
                          <a:pt x="465" y="311"/>
                          <a:pt x="465" y="280"/>
                          <a:pt x="496" y="280"/>
                        </a:cubicBezTo>
                        <a:lnTo>
                          <a:pt x="496" y="280"/>
                        </a:lnTo>
                        <a:cubicBezTo>
                          <a:pt x="527" y="280"/>
                          <a:pt x="527" y="311"/>
                          <a:pt x="527" y="311"/>
                        </a:cubicBezTo>
                        <a:cubicBezTo>
                          <a:pt x="527" y="311"/>
                          <a:pt x="527" y="311"/>
                          <a:pt x="527" y="342"/>
                        </a:cubicBezTo>
                        <a:lnTo>
                          <a:pt x="527" y="342"/>
                        </a:lnTo>
                        <a:cubicBezTo>
                          <a:pt x="527" y="342"/>
                          <a:pt x="558" y="342"/>
                          <a:pt x="558" y="311"/>
                        </a:cubicBezTo>
                        <a:lnTo>
                          <a:pt x="589" y="311"/>
                        </a:lnTo>
                        <a:lnTo>
                          <a:pt x="589" y="311"/>
                        </a:lnTo>
                        <a:lnTo>
                          <a:pt x="620" y="342"/>
                        </a:lnTo>
                        <a:cubicBezTo>
                          <a:pt x="651" y="342"/>
                          <a:pt x="651" y="342"/>
                          <a:pt x="651" y="342"/>
                        </a:cubicBezTo>
                        <a:cubicBezTo>
                          <a:pt x="620" y="404"/>
                          <a:pt x="620" y="404"/>
                          <a:pt x="620" y="404"/>
                        </a:cubicBezTo>
                        <a:lnTo>
                          <a:pt x="620" y="404"/>
                        </a:lnTo>
                        <a:lnTo>
                          <a:pt x="620" y="404"/>
                        </a:lnTo>
                        <a:lnTo>
                          <a:pt x="620" y="404"/>
                        </a:lnTo>
                        <a:lnTo>
                          <a:pt x="620" y="435"/>
                        </a:lnTo>
                        <a:lnTo>
                          <a:pt x="651" y="435"/>
                        </a:lnTo>
                        <a:lnTo>
                          <a:pt x="651" y="435"/>
                        </a:lnTo>
                        <a:lnTo>
                          <a:pt x="651" y="435"/>
                        </a:lnTo>
                        <a:lnTo>
                          <a:pt x="682" y="435"/>
                        </a:lnTo>
                        <a:lnTo>
                          <a:pt x="682" y="435"/>
                        </a:lnTo>
                        <a:cubicBezTo>
                          <a:pt x="682" y="404"/>
                          <a:pt x="682" y="404"/>
                          <a:pt x="682" y="404"/>
                        </a:cubicBezTo>
                        <a:lnTo>
                          <a:pt x="682" y="404"/>
                        </a:lnTo>
                        <a:cubicBezTo>
                          <a:pt x="651" y="404"/>
                          <a:pt x="651" y="372"/>
                          <a:pt x="651" y="372"/>
                        </a:cubicBezTo>
                        <a:cubicBezTo>
                          <a:pt x="651" y="342"/>
                          <a:pt x="651" y="342"/>
                          <a:pt x="651" y="342"/>
                        </a:cubicBezTo>
                        <a:cubicBezTo>
                          <a:pt x="651" y="311"/>
                          <a:pt x="651" y="311"/>
                          <a:pt x="651" y="311"/>
                        </a:cubicBezTo>
                        <a:lnTo>
                          <a:pt x="651" y="311"/>
                        </a:lnTo>
                        <a:cubicBezTo>
                          <a:pt x="682" y="311"/>
                          <a:pt x="682" y="311"/>
                          <a:pt x="713" y="311"/>
                        </a:cubicBezTo>
                        <a:lnTo>
                          <a:pt x="713" y="311"/>
                        </a:lnTo>
                        <a:lnTo>
                          <a:pt x="744" y="311"/>
                        </a:lnTo>
                        <a:cubicBezTo>
                          <a:pt x="744" y="311"/>
                          <a:pt x="744" y="311"/>
                          <a:pt x="775" y="311"/>
                        </a:cubicBezTo>
                        <a:lnTo>
                          <a:pt x="775" y="311"/>
                        </a:lnTo>
                        <a:cubicBezTo>
                          <a:pt x="775" y="311"/>
                          <a:pt x="775" y="311"/>
                          <a:pt x="775" y="280"/>
                        </a:cubicBezTo>
                        <a:cubicBezTo>
                          <a:pt x="806" y="280"/>
                          <a:pt x="806" y="280"/>
                          <a:pt x="806" y="280"/>
                        </a:cubicBezTo>
                        <a:cubicBezTo>
                          <a:pt x="837" y="280"/>
                          <a:pt x="837" y="280"/>
                          <a:pt x="837" y="280"/>
                        </a:cubicBezTo>
                        <a:lnTo>
                          <a:pt x="837" y="280"/>
                        </a:lnTo>
                        <a:cubicBezTo>
                          <a:pt x="837" y="248"/>
                          <a:pt x="868" y="218"/>
                          <a:pt x="868" y="218"/>
                        </a:cubicBezTo>
                        <a:lnTo>
                          <a:pt x="868" y="218"/>
                        </a:lnTo>
                        <a:cubicBezTo>
                          <a:pt x="899" y="218"/>
                          <a:pt x="899" y="218"/>
                          <a:pt x="899" y="218"/>
                        </a:cubicBez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218"/>
                        </a:lnTo>
                        <a:lnTo>
                          <a:pt x="930" y="187"/>
                        </a:lnTo>
                        <a:lnTo>
                          <a:pt x="930" y="187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lnTo>
                          <a:pt x="930" y="156"/>
                        </a:lnTo>
                        <a:cubicBezTo>
                          <a:pt x="899" y="156"/>
                          <a:pt x="899" y="156"/>
                          <a:pt x="899" y="124"/>
                        </a:cubicBezTo>
                        <a:lnTo>
                          <a:pt x="868" y="124"/>
                        </a:lnTo>
                        <a:lnTo>
                          <a:pt x="868" y="124"/>
                        </a:lnTo>
                        <a:cubicBezTo>
                          <a:pt x="837" y="124"/>
                          <a:pt x="837" y="124"/>
                          <a:pt x="837" y="124"/>
                        </a:cubicBezTo>
                        <a:lnTo>
                          <a:pt x="837" y="124"/>
                        </a:lnTo>
                        <a:cubicBezTo>
                          <a:pt x="806" y="124"/>
                          <a:pt x="806" y="124"/>
                          <a:pt x="806" y="124"/>
                        </a:cubicBezTo>
                        <a:lnTo>
                          <a:pt x="806" y="124"/>
                        </a:lnTo>
                        <a:lnTo>
                          <a:pt x="806" y="124"/>
                        </a:lnTo>
                        <a:lnTo>
                          <a:pt x="806" y="124"/>
                        </a:lnTo>
                        <a:cubicBezTo>
                          <a:pt x="806" y="124"/>
                          <a:pt x="806" y="124"/>
                          <a:pt x="775" y="124"/>
                        </a:cubicBezTo>
                        <a:lnTo>
                          <a:pt x="775" y="124"/>
                        </a:lnTo>
                        <a:lnTo>
                          <a:pt x="775" y="124"/>
                        </a:lnTo>
                        <a:cubicBezTo>
                          <a:pt x="775" y="124"/>
                          <a:pt x="775" y="124"/>
                          <a:pt x="744" y="124"/>
                        </a:cubicBezTo>
                        <a:lnTo>
                          <a:pt x="744" y="124"/>
                        </a:lnTo>
                        <a:lnTo>
                          <a:pt x="744" y="124"/>
                        </a:lnTo>
                        <a:lnTo>
                          <a:pt x="744" y="124"/>
                        </a:lnTo>
                        <a:cubicBezTo>
                          <a:pt x="713" y="124"/>
                          <a:pt x="713" y="124"/>
                          <a:pt x="713" y="124"/>
                        </a:cubicBezTo>
                        <a:lnTo>
                          <a:pt x="713" y="124"/>
                        </a:lnTo>
                        <a:cubicBezTo>
                          <a:pt x="682" y="124"/>
                          <a:pt x="682" y="94"/>
                          <a:pt x="682" y="9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4" name="Freeform 98">
                    <a:extLst>
                      <a:ext uri="{FF2B5EF4-FFF2-40B4-BE49-F238E27FC236}">
                        <a16:creationId xmlns:a16="http://schemas.microsoft.com/office/drawing/2014/main" id="{FFEBA05E-8520-4EC5-A09B-E12E4BA33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8138" y="1366838"/>
                    <a:ext cx="146050" cy="88900"/>
                  </a:xfrm>
                  <a:custGeom>
                    <a:gdLst>
                      <a:gd name="T0" fmla="*/ 373 w 405"/>
                      <a:gd name="T1" fmla="*/ 94 h 249"/>
                      <a:gd name="T2" fmla="*/ 342 w 405"/>
                      <a:gd name="T3" fmla="*/ 63 h 249"/>
                      <a:gd name="T4" fmla="*/ 342 w 405"/>
                      <a:gd name="T5" fmla="*/ 63 h 249"/>
                      <a:gd name="T6" fmla="*/ 342 w 405"/>
                      <a:gd name="T7" fmla="*/ 31 h 249"/>
                      <a:gd name="T8" fmla="*/ 311 w 405"/>
                      <a:gd name="T9" fmla="*/ 0 h 249"/>
                      <a:gd name="T10" fmla="*/ 280 w 405"/>
                      <a:gd name="T11" fmla="*/ 31 h 249"/>
                      <a:gd name="T12" fmla="*/ 249 w 405"/>
                      <a:gd name="T13" fmla="*/ 0 h 249"/>
                      <a:gd name="T14" fmla="*/ 218 w 405"/>
                      <a:gd name="T15" fmla="*/ 0 h 249"/>
                      <a:gd name="T16" fmla="*/ 218 w 405"/>
                      <a:gd name="T17" fmla="*/ 0 h 249"/>
                      <a:gd name="T18" fmla="*/ 156 w 405"/>
                      <a:gd name="T19" fmla="*/ 31 h 249"/>
                      <a:gd name="T20" fmla="*/ 156 w 405"/>
                      <a:gd name="T21" fmla="*/ 63 h 249"/>
                      <a:gd name="T22" fmla="*/ 94 w 405"/>
                      <a:gd name="T23" fmla="*/ 63 h 249"/>
                      <a:gd name="T24" fmla="*/ 94 w 405"/>
                      <a:gd name="T25" fmla="*/ 63 h 249"/>
                      <a:gd name="T26" fmla="*/ 94 w 405"/>
                      <a:gd name="T27" fmla="*/ 94 h 249"/>
                      <a:gd name="T28" fmla="*/ 63 w 405"/>
                      <a:gd name="T29" fmla="*/ 124 h 249"/>
                      <a:gd name="T30" fmla="*/ 32 w 405"/>
                      <a:gd name="T31" fmla="*/ 124 h 249"/>
                      <a:gd name="T32" fmla="*/ 0 w 405"/>
                      <a:gd name="T33" fmla="*/ 156 h 249"/>
                      <a:gd name="T34" fmla="*/ 0 w 405"/>
                      <a:gd name="T35" fmla="*/ 156 h 249"/>
                      <a:gd name="T36" fmla="*/ 0 w 405"/>
                      <a:gd name="T37" fmla="*/ 187 h 249"/>
                      <a:gd name="T38" fmla="*/ 0 w 405"/>
                      <a:gd name="T39" fmla="*/ 218 h 249"/>
                      <a:gd name="T40" fmla="*/ 0 w 405"/>
                      <a:gd name="T41" fmla="*/ 218 h 249"/>
                      <a:gd name="T42" fmla="*/ 0 w 405"/>
                      <a:gd name="T43" fmla="*/ 218 h 249"/>
                      <a:gd name="T44" fmla="*/ 94 w 405"/>
                      <a:gd name="T45" fmla="*/ 218 h 249"/>
                      <a:gd name="T46" fmla="*/ 187 w 405"/>
                      <a:gd name="T47" fmla="*/ 218 h 249"/>
                      <a:gd name="T48" fmla="*/ 187 w 405"/>
                      <a:gd name="T49" fmla="*/ 218 h 249"/>
                      <a:gd name="T50" fmla="*/ 218 w 405"/>
                      <a:gd name="T51" fmla="*/ 218 h 249"/>
                      <a:gd name="T52" fmla="*/ 249 w 405"/>
                      <a:gd name="T53" fmla="*/ 218 h 249"/>
                      <a:gd name="T54" fmla="*/ 249 w 405"/>
                      <a:gd name="T55" fmla="*/ 218 h 249"/>
                      <a:gd name="T56" fmla="*/ 280 w 405"/>
                      <a:gd name="T57" fmla="*/ 248 h 249"/>
                      <a:gd name="T58" fmla="*/ 280 w 405"/>
                      <a:gd name="T59" fmla="*/ 248 h 249"/>
                      <a:gd name="T60" fmla="*/ 311 w 405"/>
                      <a:gd name="T61" fmla="*/ 248 h 249"/>
                      <a:gd name="T62" fmla="*/ 311 w 405"/>
                      <a:gd name="T63" fmla="*/ 248 h 249"/>
                      <a:gd name="T64" fmla="*/ 342 w 405"/>
                      <a:gd name="T65" fmla="*/ 248 h 249"/>
                      <a:gd name="T66" fmla="*/ 342 w 405"/>
                      <a:gd name="T67" fmla="*/ 187 h 249"/>
                      <a:gd name="T68" fmla="*/ 373 w 405"/>
                      <a:gd name="T69" fmla="*/ 187 h 249"/>
                      <a:gd name="T70" fmla="*/ 373 w 405"/>
                      <a:gd name="T71" fmla="*/ 156 h 249"/>
                      <a:gd name="T72" fmla="*/ 373 w 405"/>
                      <a:gd name="T73" fmla="*/ 156 h 249"/>
                      <a:gd name="T74" fmla="*/ 373 w 405"/>
                      <a:gd name="T75" fmla="*/ 124 h 249"/>
                      <a:gd name="T76" fmla="*/ 404 w 405"/>
                      <a:gd name="T77" fmla="*/ 124 h 249"/>
                      <a:gd name="T78" fmla="*/ 373 w 405"/>
                      <a:gd name="T79" fmla="*/ 94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405" h="249">
                        <a:moveTo>
                          <a:pt x="373" y="94"/>
                        </a:moveTo>
                        <a:lnTo>
                          <a:pt x="373" y="94"/>
                        </a:lnTo>
                        <a:lnTo>
                          <a:pt x="373" y="94"/>
                        </a:lnTo>
                        <a:cubicBezTo>
                          <a:pt x="373" y="94"/>
                          <a:pt x="342" y="94"/>
                          <a:pt x="342" y="63"/>
                        </a:cubicBezTo>
                        <a:lnTo>
                          <a:pt x="342" y="63"/>
                        </a:lnTo>
                        <a:lnTo>
                          <a:pt x="342" y="63"/>
                        </a:lnTo>
                        <a:cubicBezTo>
                          <a:pt x="342" y="31"/>
                          <a:pt x="342" y="31"/>
                          <a:pt x="342" y="31"/>
                        </a:cubicBezTo>
                        <a:lnTo>
                          <a:pt x="342" y="31"/>
                        </a:lnTo>
                        <a:cubicBezTo>
                          <a:pt x="342" y="31"/>
                          <a:pt x="342" y="31"/>
                          <a:pt x="342" y="0"/>
                        </a:cubicBezTo>
                        <a:cubicBezTo>
                          <a:pt x="342" y="0"/>
                          <a:pt x="342" y="0"/>
                          <a:pt x="311" y="0"/>
                        </a:cubicBezTo>
                        <a:cubicBezTo>
                          <a:pt x="311" y="31"/>
                          <a:pt x="311" y="31"/>
                          <a:pt x="311" y="31"/>
                        </a:cubicBezTo>
                        <a:cubicBezTo>
                          <a:pt x="311" y="31"/>
                          <a:pt x="311" y="31"/>
                          <a:pt x="280" y="31"/>
                        </a:cubicBezTo>
                        <a:cubicBezTo>
                          <a:pt x="280" y="31"/>
                          <a:pt x="280" y="0"/>
                          <a:pt x="249" y="0"/>
                        </a:cubicBezTo>
                        <a:lnTo>
                          <a:pt x="249" y="0"/>
                        </a:lnTo>
                        <a:cubicBezTo>
                          <a:pt x="218" y="0"/>
                          <a:pt x="218" y="0"/>
                          <a:pt x="218" y="0"/>
                        </a:cubicBezTo>
                        <a:lnTo>
                          <a:pt x="218" y="0"/>
                        </a:lnTo>
                        <a:lnTo>
                          <a:pt x="218" y="0"/>
                        </a:lnTo>
                        <a:lnTo>
                          <a:pt x="218" y="0"/>
                        </a:lnTo>
                        <a:cubicBezTo>
                          <a:pt x="187" y="0"/>
                          <a:pt x="187" y="0"/>
                          <a:pt x="187" y="0"/>
                        </a:cubicBezTo>
                        <a:cubicBezTo>
                          <a:pt x="187" y="0"/>
                          <a:pt x="156" y="0"/>
                          <a:pt x="156" y="31"/>
                        </a:cubicBezTo>
                        <a:lnTo>
                          <a:pt x="156" y="31"/>
                        </a:lnTo>
                        <a:cubicBezTo>
                          <a:pt x="156" y="31"/>
                          <a:pt x="156" y="31"/>
                          <a:pt x="156" y="63"/>
                        </a:cubicBezTo>
                        <a:cubicBezTo>
                          <a:pt x="125" y="63"/>
                          <a:pt x="125" y="63"/>
                          <a:pt x="125" y="63"/>
                        </a:cubicBezTo>
                        <a:lnTo>
                          <a:pt x="94" y="63"/>
                        </a:lnTo>
                        <a:lnTo>
                          <a:pt x="94" y="63"/>
                        </a:lnTo>
                        <a:lnTo>
                          <a:pt x="94" y="63"/>
                        </a:lnTo>
                        <a:lnTo>
                          <a:pt x="94" y="94"/>
                        </a:lnTo>
                        <a:lnTo>
                          <a:pt x="94" y="94"/>
                        </a:lnTo>
                        <a:cubicBezTo>
                          <a:pt x="94" y="124"/>
                          <a:pt x="63" y="124"/>
                          <a:pt x="63" y="124"/>
                        </a:cubicBezTo>
                        <a:lnTo>
                          <a:pt x="63" y="124"/>
                        </a:lnTo>
                        <a:cubicBezTo>
                          <a:pt x="63" y="124"/>
                          <a:pt x="63" y="124"/>
                          <a:pt x="32" y="124"/>
                        </a:cubicBezTo>
                        <a:lnTo>
                          <a:pt x="32" y="124"/>
                        </a:lnTo>
                        <a:lnTo>
                          <a:pt x="32" y="124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87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lnTo>
                          <a:pt x="0" y="218"/>
                        </a:lnTo>
                        <a:cubicBezTo>
                          <a:pt x="32" y="218"/>
                          <a:pt x="32" y="218"/>
                          <a:pt x="63" y="218"/>
                        </a:cubicBezTo>
                        <a:cubicBezTo>
                          <a:pt x="94" y="218"/>
                          <a:pt x="94" y="218"/>
                          <a:pt x="94" y="218"/>
                        </a:cubicBezTo>
                        <a:lnTo>
                          <a:pt x="94" y="218"/>
                        </a:lnTo>
                        <a:cubicBezTo>
                          <a:pt x="125" y="218"/>
                          <a:pt x="156" y="218"/>
                          <a:pt x="187" y="218"/>
                        </a:cubicBezTo>
                        <a:lnTo>
                          <a:pt x="187" y="218"/>
                        </a:lnTo>
                        <a:lnTo>
                          <a:pt x="187" y="218"/>
                        </a:lnTo>
                        <a:lnTo>
                          <a:pt x="187" y="218"/>
                        </a:lnTo>
                        <a:lnTo>
                          <a:pt x="218" y="218"/>
                        </a:lnTo>
                        <a:cubicBezTo>
                          <a:pt x="218" y="218"/>
                          <a:pt x="218" y="218"/>
                          <a:pt x="249" y="218"/>
                        </a:cubicBezTo>
                        <a:lnTo>
                          <a:pt x="249" y="218"/>
                        </a:lnTo>
                        <a:lnTo>
                          <a:pt x="249" y="218"/>
                        </a:lnTo>
                        <a:lnTo>
                          <a:pt x="249" y="218"/>
                        </a:lnTo>
                        <a:lnTo>
                          <a:pt x="249" y="218"/>
                        </a:lnTo>
                        <a:cubicBezTo>
                          <a:pt x="280" y="218"/>
                          <a:pt x="280" y="218"/>
                          <a:pt x="280" y="248"/>
                        </a:cubicBezTo>
                        <a:lnTo>
                          <a:pt x="280" y="248"/>
                        </a:lnTo>
                        <a:lnTo>
                          <a:pt x="280" y="248"/>
                        </a:lnTo>
                        <a:cubicBezTo>
                          <a:pt x="280" y="248"/>
                          <a:pt x="280" y="248"/>
                          <a:pt x="311" y="248"/>
                        </a:cubicBezTo>
                        <a:lnTo>
                          <a:pt x="311" y="248"/>
                        </a:lnTo>
                        <a:lnTo>
                          <a:pt x="311" y="248"/>
                        </a:lnTo>
                        <a:lnTo>
                          <a:pt x="311" y="248"/>
                        </a:lnTo>
                        <a:lnTo>
                          <a:pt x="311" y="248"/>
                        </a:lnTo>
                        <a:cubicBezTo>
                          <a:pt x="311" y="248"/>
                          <a:pt x="311" y="248"/>
                          <a:pt x="342" y="248"/>
                        </a:cubicBezTo>
                        <a:cubicBezTo>
                          <a:pt x="342" y="218"/>
                          <a:pt x="342" y="218"/>
                          <a:pt x="342" y="218"/>
                        </a:cubicBezTo>
                        <a:lnTo>
                          <a:pt x="342" y="187"/>
                        </a:lnTo>
                        <a:lnTo>
                          <a:pt x="373" y="187"/>
                        </a:lnTo>
                        <a:lnTo>
                          <a:pt x="373" y="187"/>
                        </a:lnTo>
                        <a:lnTo>
                          <a:pt x="373" y="187"/>
                        </a:lnTo>
                        <a:cubicBezTo>
                          <a:pt x="373" y="187"/>
                          <a:pt x="373" y="187"/>
                          <a:pt x="373" y="156"/>
                        </a:cubicBezTo>
                        <a:lnTo>
                          <a:pt x="373" y="156"/>
                        </a:lnTo>
                        <a:lnTo>
                          <a:pt x="373" y="156"/>
                        </a:lnTo>
                        <a:lnTo>
                          <a:pt x="373" y="156"/>
                        </a:lnTo>
                        <a:lnTo>
                          <a:pt x="373" y="124"/>
                        </a:lnTo>
                        <a:lnTo>
                          <a:pt x="373" y="124"/>
                        </a:lnTo>
                        <a:cubicBezTo>
                          <a:pt x="404" y="124"/>
                          <a:pt x="404" y="124"/>
                          <a:pt x="404" y="124"/>
                        </a:cubicBezTo>
                        <a:lnTo>
                          <a:pt x="404" y="124"/>
                        </a:lnTo>
                        <a:cubicBezTo>
                          <a:pt x="404" y="124"/>
                          <a:pt x="373" y="124"/>
                          <a:pt x="373" y="9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5" name="Freeform 99">
                    <a:extLst>
                      <a:ext uri="{FF2B5EF4-FFF2-40B4-BE49-F238E27FC236}">
                        <a16:creationId xmlns:a16="http://schemas.microsoft.com/office/drawing/2014/main" id="{51082BB9-0E57-49FF-A909-7913FCEAD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48113" y="809625"/>
                    <a:ext cx="100012" cy="66675"/>
                  </a:xfrm>
                  <a:custGeom>
                    <a:gdLst>
                      <a:gd name="T0" fmla="*/ 155 w 280"/>
                      <a:gd name="T1" fmla="*/ 31 h 187"/>
                      <a:gd name="T2" fmla="*/ 155 w 280"/>
                      <a:gd name="T3" fmla="*/ 31 h 187"/>
                      <a:gd name="T4" fmla="*/ 155 w 280"/>
                      <a:gd name="T5" fmla="*/ 62 h 187"/>
                      <a:gd name="T6" fmla="*/ 155 w 280"/>
                      <a:gd name="T7" fmla="*/ 93 h 187"/>
                      <a:gd name="T8" fmla="*/ 155 w 280"/>
                      <a:gd name="T9" fmla="*/ 124 h 187"/>
                      <a:gd name="T10" fmla="*/ 124 w 280"/>
                      <a:gd name="T11" fmla="*/ 124 h 187"/>
                      <a:gd name="T12" fmla="*/ 93 w 280"/>
                      <a:gd name="T13" fmla="*/ 124 h 187"/>
                      <a:gd name="T14" fmla="*/ 93 w 280"/>
                      <a:gd name="T15" fmla="*/ 124 h 187"/>
                      <a:gd name="T16" fmla="*/ 62 w 280"/>
                      <a:gd name="T17" fmla="*/ 124 h 187"/>
                      <a:gd name="T18" fmla="*/ 62 w 280"/>
                      <a:gd name="T19" fmla="*/ 124 h 187"/>
                      <a:gd name="T20" fmla="*/ 31 w 280"/>
                      <a:gd name="T21" fmla="*/ 155 h 187"/>
                      <a:gd name="T22" fmla="*/ 0 w 280"/>
                      <a:gd name="T23" fmla="*/ 155 h 187"/>
                      <a:gd name="T24" fmla="*/ 0 w 280"/>
                      <a:gd name="T25" fmla="*/ 155 h 187"/>
                      <a:gd name="T26" fmla="*/ 31 w 280"/>
                      <a:gd name="T27" fmla="*/ 155 h 187"/>
                      <a:gd name="T28" fmla="*/ 93 w 280"/>
                      <a:gd name="T29" fmla="*/ 186 h 187"/>
                      <a:gd name="T30" fmla="*/ 124 w 280"/>
                      <a:gd name="T31" fmla="*/ 186 h 187"/>
                      <a:gd name="T32" fmla="*/ 155 w 280"/>
                      <a:gd name="T33" fmla="*/ 155 h 187"/>
                      <a:gd name="T34" fmla="*/ 155 w 280"/>
                      <a:gd name="T35" fmla="*/ 155 h 187"/>
                      <a:gd name="T36" fmla="*/ 217 w 280"/>
                      <a:gd name="T37" fmla="*/ 124 h 187"/>
                      <a:gd name="T38" fmla="*/ 217 w 280"/>
                      <a:gd name="T39" fmla="*/ 124 h 187"/>
                      <a:gd name="T40" fmla="*/ 217 w 280"/>
                      <a:gd name="T41" fmla="*/ 93 h 187"/>
                      <a:gd name="T42" fmla="*/ 248 w 280"/>
                      <a:gd name="T43" fmla="*/ 93 h 187"/>
                      <a:gd name="T44" fmla="*/ 248 w 280"/>
                      <a:gd name="T45" fmla="*/ 93 h 187"/>
                      <a:gd name="T46" fmla="*/ 279 w 280"/>
                      <a:gd name="T47" fmla="*/ 62 h 187"/>
                      <a:gd name="T48" fmla="*/ 279 w 280"/>
                      <a:gd name="T49" fmla="*/ 62 h 187"/>
                      <a:gd name="T50" fmla="*/ 279 w 280"/>
                      <a:gd name="T51" fmla="*/ 62 h 187"/>
                      <a:gd name="T52" fmla="*/ 217 w 280"/>
                      <a:gd name="T53" fmla="*/ 31 h 187"/>
                      <a:gd name="T54" fmla="*/ 217 w 280"/>
                      <a:gd name="T55" fmla="*/ 31 h 187"/>
                      <a:gd name="T56" fmla="*/ 217 w 280"/>
                      <a:gd name="T57" fmla="*/ 31 h 187"/>
                      <a:gd name="T58" fmla="*/ 217 w 280"/>
                      <a:gd name="T59" fmla="*/ 31 h 187"/>
                      <a:gd name="T60" fmla="*/ 186 w 280"/>
                      <a:gd name="T61" fmla="*/ 0 h 187"/>
                      <a:gd name="T62" fmla="*/ 186 w 280"/>
                      <a:gd name="T63" fmla="*/ 0 h 187"/>
                      <a:gd name="T64" fmla="*/ 124 w 280"/>
                      <a:gd name="T65" fmla="*/ 0 h 187"/>
                      <a:gd name="T66" fmla="*/ 155 w 280"/>
                      <a:gd name="T67" fmla="*/ 31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80" h="187">
                        <a:moveTo>
                          <a:pt x="155" y="31"/>
                        </a:moveTo>
                        <a:lnTo>
                          <a:pt x="155" y="31"/>
                        </a:lnTo>
                        <a:lnTo>
                          <a:pt x="155" y="62"/>
                        </a:lnTo>
                        <a:cubicBezTo>
                          <a:pt x="155" y="62"/>
                          <a:pt x="155" y="62"/>
                          <a:pt x="155" y="93"/>
                        </a:cubicBezTo>
                        <a:lnTo>
                          <a:pt x="155" y="124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lnTo>
                          <a:pt x="62" y="124"/>
                        </a:lnTo>
                        <a:cubicBezTo>
                          <a:pt x="62" y="155"/>
                          <a:pt x="31" y="155"/>
                          <a:pt x="31" y="155"/>
                        </a:cubicBez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31" y="155"/>
                        </a:lnTo>
                        <a:cubicBezTo>
                          <a:pt x="62" y="155"/>
                          <a:pt x="93" y="155"/>
                          <a:pt x="93" y="186"/>
                        </a:cubicBezTo>
                        <a:lnTo>
                          <a:pt x="124" y="186"/>
                        </a:lnTo>
                        <a:cubicBezTo>
                          <a:pt x="124" y="186"/>
                          <a:pt x="124" y="186"/>
                          <a:pt x="155" y="155"/>
                        </a:cubicBezTo>
                        <a:lnTo>
                          <a:pt x="155" y="155"/>
                        </a:lnTo>
                        <a:cubicBezTo>
                          <a:pt x="155" y="155"/>
                          <a:pt x="186" y="124"/>
                          <a:pt x="217" y="124"/>
                        </a:cubicBezTo>
                        <a:lnTo>
                          <a:pt x="217" y="124"/>
                        </a:lnTo>
                        <a:lnTo>
                          <a:pt x="217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48" y="62"/>
                          <a:pt x="248" y="62"/>
                          <a:pt x="217" y="31"/>
                        </a:cubicBezTo>
                        <a:lnTo>
                          <a:pt x="217" y="31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31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24" y="0"/>
                        </a:cubicBezTo>
                        <a:cubicBezTo>
                          <a:pt x="124" y="31"/>
                          <a:pt x="155" y="31"/>
                          <a:pt x="155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6" name="Freeform 100">
                    <a:extLst>
                      <a:ext uri="{FF2B5EF4-FFF2-40B4-BE49-F238E27FC236}">
                        <a16:creationId xmlns:a16="http://schemas.microsoft.com/office/drawing/2014/main" id="{5C43B40E-C098-4A60-9FA8-EF32E9867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0963" y="820738"/>
                    <a:ext cx="77787" cy="11112"/>
                  </a:xfrm>
                  <a:custGeom>
                    <a:gdLst>
                      <a:gd name="T0" fmla="*/ 31 w 218"/>
                      <a:gd name="T1" fmla="*/ 0 h 32"/>
                      <a:gd name="T2" fmla="*/ 31 w 218"/>
                      <a:gd name="T3" fmla="*/ 0 h 32"/>
                      <a:gd name="T4" fmla="*/ 62 w 218"/>
                      <a:gd name="T5" fmla="*/ 31 h 32"/>
                      <a:gd name="T6" fmla="*/ 93 w 218"/>
                      <a:gd name="T7" fmla="*/ 31 h 32"/>
                      <a:gd name="T8" fmla="*/ 93 w 218"/>
                      <a:gd name="T9" fmla="*/ 31 h 32"/>
                      <a:gd name="T10" fmla="*/ 93 w 218"/>
                      <a:gd name="T11" fmla="*/ 31 h 32"/>
                      <a:gd name="T12" fmla="*/ 124 w 218"/>
                      <a:gd name="T13" fmla="*/ 31 h 32"/>
                      <a:gd name="T14" fmla="*/ 124 w 218"/>
                      <a:gd name="T15" fmla="*/ 31 h 32"/>
                      <a:gd name="T16" fmla="*/ 186 w 218"/>
                      <a:gd name="T17" fmla="*/ 31 h 32"/>
                      <a:gd name="T18" fmla="*/ 186 w 218"/>
                      <a:gd name="T19" fmla="*/ 31 h 32"/>
                      <a:gd name="T20" fmla="*/ 217 w 218"/>
                      <a:gd name="T21" fmla="*/ 0 h 32"/>
                      <a:gd name="T22" fmla="*/ 217 w 218"/>
                      <a:gd name="T23" fmla="*/ 0 h 32"/>
                      <a:gd name="T24" fmla="*/ 186 w 218"/>
                      <a:gd name="T25" fmla="*/ 0 h 32"/>
                      <a:gd name="T26" fmla="*/ 186 w 218"/>
                      <a:gd name="T27" fmla="*/ 0 h 32"/>
                      <a:gd name="T28" fmla="*/ 124 w 218"/>
                      <a:gd name="T29" fmla="*/ 31 h 32"/>
                      <a:gd name="T30" fmla="*/ 93 w 218"/>
                      <a:gd name="T31" fmla="*/ 0 h 32"/>
                      <a:gd name="T32" fmla="*/ 93 w 218"/>
                      <a:gd name="T33" fmla="*/ 0 h 32"/>
                      <a:gd name="T34" fmla="*/ 93 w 218"/>
                      <a:gd name="T35" fmla="*/ 0 h 32"/>
                      <a:gd name="T36" fmla="*/ 62 w 218"/>
                      <a:gd name="T37" fmla="*/ 0 h 32"/>
                      <a:gd name="T38" fmla="*/ 31 w 218"/>
                      <a:gd name="T39" fmla="*/ 0 h 32"/>
                      <a:gd name="T40" fmla="*/ 0 w 218"/>
                      <a:gd name="T41" fmla="*/ 0 h 32"/>
                      <a:gd name="T42" fmla="*/ 0 w 218"/>
                      <a:gd name="T43" fmla="*/ 0 h 32"/>
                      <a:gd name="T44" fmla="*/ 31 w 218"/>
                      <a:gd name="T45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8" h="32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155" y="31"/>
                          <a:pt x="186" y="31"/>
                        </a:cubicBezTo>
                        <a:lnTo>
                          <a:pt x="186" y="31"/>
                        </a:lnTo>
                        <a:cubicBezTo>
                          <a:pt x="186" y="31"/>
                          <a:pt x="186" y="0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7" name="Freeform 101">
                    <a:extLst>
                      <a:ext uri="{FF2B5EF4-FFF2-40B4-BE49-F238E27FC236}">
                        <a16:creationId xmlns:a16="http://schemas.microsoft.com/office/drawing/2014/main" id="{1BA739B8-227F-4A0C-B275-5AD06BBD2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9063" y="2728913"/>
                    <a:ext cx="168275" cy="157162"/>
                  </a:xfrm>
                  <a:custGeom>
                    <a:gdLst>
                      <a:gd name="T0" fmla="*/ 0 w 466"/>
                      <a:gd name="T1" fmla="*/ 217 h 435"/>
                      <a:gd name="T2" fmla="*/ 0 w 466"/>
                      <a:gd name="T3" fmla="*/ 248 h 435"/>
                      <a:gd name="T4" fmla="*/ 0 w 466"/>
                      <a:gd name="T5" fmla="*/ 372 h 435"/>
                      <a:gd name="T6" fmla="*/ 31 w 466"/>
                      <a:gd name="T7" fmla="*/ 372 h 435"/>
                      <a:gd name="T8" fmla="*/ 31 w 466"/>
                      <a:gd name="T9" fmla="*/ 372 h 435"/>
                      <a:gd name="T10" fmla="*/ 93 w 466"/>
                      <a:gd name="T11" fmla="*/ 372 h 435"/>
                      <a:gd name="T12" fmla="*/ 93 w 466"/>
                      <a:gd name="T13" fmla="*/ 372 h 435"/>
                      <a:gd name="T14" fmla="*/ 124 w 466"/>
                      <a:gd name="T15" fmla="*/ 341 h 435"/>
                      <a:gd name="T16" fmla="*/ 186 w 466"/>
                      <a:gd name="T17" fmla="*/ 279 h 435"/>
                      <a:gd name="T18" fmla="*/ 217 w 466"/>
                      <a:gd name="T19" fmla="*/ 279 h 435"/>
                      <a:gd name="T20" fmla="*/ 279 w 466"/>
                      <a:gd name="T21" fmla="*/ 279 h 435"/>
                      <a:gd name="T22" fmla="*/ 310 w 466"/>
                      <a:gd name="T23" fmla="*/ 341 h 435"/>
                      <a:gd name="T24" fmla="*/ 341 w 466"/>
                      <a:gd name="T25" fmla="*/ 372 h 435"/>
                      <a:gd name="T26" fmla="*/ 341 w 466"/>
                      <a:gd name="T27" fmla="*/ 372 h 435"/>
                      <a:gd name="T28" fmla="*/ 372 w 466"/>
                      <a:gd name="T29" fmla="*/ 403 h 435"/>
                      <a:gd name="T30" fmla="*/ 403 w 466"/>
                      <a:gd name="T31" fmla="*/ 403 h 435"/>
                      <a:gd name="T32" fmla="*/ 434 w 466"/>
                      <a:gd name="T33" fmla="*/ 434 h 435"/>
                      <a:gd name="T34" fmla="*/ 434 w 466"/>
                      <a:gd name="T35" fmla="*/ 403 h 435"/>
                      <a:gd name="T36" fmla="*/ 403 w 466"/>
                      <a:gd name="T37" fmla="*/ 372 h 435"/>
                      <a:gd name="T38" fmla="*/ 372 w 466"/>
                      <a:gd name="T39" fmla="*/ 341 h 435"/>
                      <a:gd name="T40" fmla="*/ 341 w 466"/>
                      <a:gd name="T41" fmla="*/ 279 h 435"/>
                      <a:gd name="T42" fmla="*/ 310 w 466"/>
                      <a:gd name="T43" fmla="*/ 217 h 435"/>
                      <a:gd name="T44" fmla="*/ 310 w 466"/>
                      <a:gd name="T45" fmla="*/ 186 h 435"/>
                      <a:gd name="T46" fmla="*/ 248 w 466"/>
                      <a:gd name="T47" fmla="*/ 155 h 435"/>
                      <a:gd name="T48" fmla="*/ 248 w 466"/>
                      <a:gd name="T49" fmla="*/ 93 h 435"/>
                      <a:gd name="T50" fmla="*/ 217 w 466"/>
                      <a:gd name="T51" fmla="*/ 62 h 435"/>
                      <a:gd name="T52" fmla="*/ 186 w 466"/>
                      <a:gd name="T53" fmla="*/ 62 h 435"/>
                      <a:gd name="T54" fmla="*/ 186 w 466"/>
                      <a:gd name="T55" fmla="*/ 62 h 435"/>
                      <a:gd name="T56" fmla="*/ 124 w 466"/>
                      <a:gd name="T57" fmla="*/ 31 h 435"/>
                      <a:gd name="T58" fmla="*/ 124 w 466"/>
                      <a:gd name="T59" fmla="*/ 31 h 435"/>
                      <a:gd name="T60" fmla="*/ 62 w 466"/>
                      <a:gd name="T61" fmla="*/ 0 h 435"/>
                      <a:gd name="T62" fmla="*/ 0 w 466"/>
                      <a:gd name="T63" fmla="*/ 186 h 435"/>
                      <a:gd name="T64" fmla="*/ 0 w 466"/>
                      <a:gd name="T65" fmla="*/ 186 h 4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66" h="435">
                        <a:moveTo>
                          <a:pt x="0" y="217"/>
                        </a:move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0" y="248"/>
                        </a:cubicBezTo>
                        <a:lnTo>
                          <a:pt x="0" y="248"/>
                        </a:lnTo>
                        <a:cubicBezTo>
                          <a:pt x="0" y="248"/>
                          <a:pt x="0" y="248"/>
                          <a:pt x="0" y="310"/>
                        </a:cubicBezTo>
                        <a:cubicBezTo>
                          <a:pt x="0" y="310"/>
                          <a:pt x="0" y="341"/>
                          <a:pt x="0" y="372"/>
                        </a:cubicBez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lnTo>
                          <a:pt x="31" y="372"/>
                        </a:lnTo>
                        <a:cubicBezTo>
                          <a:pt x="62" y="372"/>
                          <a:pt x="62" y="372"/>
                          <a:pt x="62" y="372"/>
                        </a:cubicBezTo>
                        <a:lnTo>
                          <a:pt x="93" y="372"/>
                        </a:lnTo>
                        <a:lnTo>
                          <a:pt x="93" y="372"/>
                        </a:lnTo>
                        <a:lnTo>
                          <a:pt x="93" y="372"/>
                        </a:lnTo>
                        <a:lnTo>
                          <a:pt x="93" y="372"/>
                        </a:lnTo>
                        <a:cubicBezTo>
                          <a:pt x="93" y="341"/>
                          <a:pt x="124" y="341"/>
                          <a:pt x="124" y="341"/>
                        </a:cubicBezTo>
                        <a:cubicBezTo>
                          <a:pt x="124" y="341"/>
                          <a:pt x="124" y="341"/>
                          <a:pt x="124" y="310"/>
                        </a:cubicBezTo>
                        <a:cubicBezTo>
                          <a:pt x="155" y="279"/>
                          <a:pt x="186" y="279"/>
                          <a:pt x="186" y="279"/>
                        </a:cubicBezTo>
                        <a:cubicBezTo>
                          <a:pt x="186" y="279"/>
                          <a:pt x="186" y="279"/>
                          <a:pt x="217" y="279"/>
                        </a:cubicBezTo>
                        <a:lnTo>
                          <a:pt x="217" y="279"/>
                        </a:lnTo>
                        <a:cubicBezTo>
                          <a:pt x="248" y="279"/>
                          <a:pt x="248" y="279"/>
                          <a:pt x="248" y="279"/>
                        </a:cubicBezTo>
                        <a:lnTo>
                          <a:pt x="279" y="279"/>
                        </a:lnTo>
                        <a:cubicBezTo>
                          <a:pt x="310" y="310"/>
                          <a:pt x="310" y="310"/>
                          <a:pt x="310" y="310"/>
                        </a:cubicBezTo>
                        <a:lnTo>
                          <a:pt x="310" y="341"/>
                        </a:lnTo>
                        <a:lnTo>
                          <a:pt x="310" y="341"/>
                        </a:lnTo>
                        <a:cubicBezTo>
                          <a:pt x="341" y="341"/>
                          <a:pt x="341" y="341"/>
                          <a:pt x="341" y="372"/>
                        </a:cubicBezTo>
                        <a:lnTo>
                          <a:pt x="341" y="372"/>
                        </a:lnTo>
                        <a:lnTo>
                          <a:pt x="341" y="372"/>
                        </a:lnTo>
                        <a:cubicBezTo>
                          <a:pt x="372" y="372"/>
                          <a:pt x="372" y="403"/>
                          <a:pt x="372" y="403"/>
                        </a:cubicBezTo>
                        <a:lnTo>
                          <a:pt x="372" y="403"/>
                        </a:lnTo>
                        <a:lnTo>
                          <a:pt x="403" y="403"/>
                        </a:lnTo>
                        <a:lnTo>
                          <a:pt x="403" y="403"/>
                        </a:lnTo>
                        <a:lnTo>
                          <a:pt x="403" y="403"/>
                        </a:lnTo>
                        <a:lnTo>
                          <a:pt x="434" y="434"/>
                        </a:lnTo>
                        <a:cubicBezTo>
                          <a:pt x="465" y="434"/>
                          <a:pt x="465" y="434"/>
                          <a:pt x="465" y="434"/>
                        </a:cubicBezTo>
                        <a:cubicBezTo>
                          <a:pt x="434" y="434"/>
                          <a:pt x="434" y="403"/>
                          <a:pt x="434" y="403"/>
                        </a:cubicBezTo>
                        <a:lnTo>
                          <a:pt x="434" y="403"/>
                        </a:lnTo>
                        <a:cubicBezTo>
                          <a:pt x="434" y="403"/>
                          <a:pt x="403" y="403"/>
                          <a:pt x="403" y="372"/>
                        </a:cubicBezTo>
                        <a:lnTo>
                          <a:pt x="372" y="372"/>
                        </a:lnTo>
                        <a:cubicBezTo>
                          <a:pt x="372" y="341"/>
                          <a:pt x="372" y="341"/>
                          <a:pt x="372" y="341"/>
                        </a:cubicBezTo>
                        <a:cubicBezTo>
                          <a:pt x="372" y="310"/>
                          <a:pt x="341" y="310"/>
                          <a:pt x="341" y="310"/>
                        </a:cubicBezTo>
                        <a:lnTo>
                          <a:pt x="341" y="279"/>
                        </a:lnTo>
                        <a:cubicBezTo>
                          <a:pt x="310" y="279"/>
                          <a:pt x="310" y="248"/>
                          <a:pt x="310" y="248"/>
                        </a:cubicBezTo>
                        <a:cubicBezTo>
                          <a:pt x="310" y="217"/>
                          <a:pt x="310" y="217"/>
                          <a:pt x="310" y="217"/>
                        </a:cubicBezTo>
                        <a:cubicBezTo>
                          <a:pt x="310" y="186"/>
                          <a:pt x="310" y="186"/>
                          <a:pt x="341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10" y="186"/>
                          <a:pt x="310" y="186"/>
                          <a:pt x="279" y="186"/>
                        </a:cubicBezTo>
                        <a:cubicBezTo>
                          <a:pt x="279" y="186"/>
                          <a:pt x="248" y="186"/>
                          <a:pt x="248" y="155"/>
                        </a:cubicBez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48" y="93"/>
                        </a:cubicBezTo>
                        <a:lnTo>
                          <a:pt x="248" y="93"/>
                        </a:lnTo>
                        <a:cubicBezTo>
                          <a:pt x="217" y="93"/>
                          <a:pt x="217" y="93"/>
                          <a:pt x="217" y="62"/>
                        </a:cubicBezTo>
                        <a:cubicBezTo>
                          <a:pt x="186" y="62"/>
                          <a:pt x="186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55" y="62"/>
                          <a:pt x="155" y="62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62" y="0"/>
                        </a:lnTo>
                        <a:cubicBezTo>
                          <a:pt x="62" y="0"/>
                          <a:pt x="31" y="0"/>
                          <a:pt x="0" y="0"/>
                        </a:cubicBezTo>
                        <a:cubicBezTo>
                          <a:pt x="0" y="186"/>
                          <a:pt x="0" y="186"/>
                          <a:pt x="0" y="186"/>
                        </a:cubicBezTo>
                        <a:cubicBezTo>
                          <a:pt x="31" y="186"/>
                          <a:pt x="31" y="186"/>
                          <a:pt x="31" y="186"/>
                        </a:cubicBezTo>
                        <a:cubicBezTo>
                          <a:pt x="0" y="186"/>
                          <a:pt x="0" y="186"/>
                          <a:pt x="0" y="186"/>
                        </a:cubicBezTo>
                        <a:lnTo>
                          <a:pt x="0" y="217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8" name="Freeform 102">
                    <a:extLst>
                      <a:ext uri="{FF2B5EF4-FFF2-40B4-BE49-F238E27FC236}">
                        <a16:creationId xmlns:a16="http://schemas.microsoft.com/office/drawing/2014/main" id="{0AE6FEFA-9335-4D75-9BAB-B18BB4860D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5338" y="1377950"/>
                    <a:ext cx="781050" cy="323850"/>
                  </a:xfrm>
                  <a:custGeom>
                    <a:gdLst>
                      <a:gd name="T0" fmla="*/ 61 w 2170"/>
                      <a:gd name="T1" fmla="*/ 497 h 901"/>
                      <a:gd name="T2" fmla="*/ 185 w 2170"/>
                      <a:gd name="T3" fmla="*/ 497 h 901"/>
                      <a:gd name="T4" fmla="*/ 309 w 2170"/>
                      <a:gd name="T5" fmla="*/ 497 h 901"/>
                      <a:gd name="T6" fmla="*/ 309 w 2170"/>
                      <a:gd name="T7" fmla="*/ 652 h 901"/>
                      <a:gd name="T8" fmla="*/ 248 w 2170"/>
                      <a:gd name="T9" fmla="*/ 745 h 901"/>
                      <a:gd name="T10" fmla="*/ 341 w 2170"/>
                      <a:gd name="T11" fmla="*/ 806 h 901"/>
                      <a:gd name="T12" fmla="*/ 620 w 2170"/>
                      <a:gd name="T13" fmla="*/ 589 h 901"/>
                      <a:gd name="T14" fmla="*/ 775 w 2170"/>
                      <a:gd name="T15" fmla="*/ 589 h 901"/>
                      <a:gd name="T16" fmla="*/ 805 w 2170"/>
                      <a:gd name="T17" fmla="*/ 713 h 901"/>
                      <a:gd name="T18" fmla="*/ 929 w 2170"/>
                      <a:gd name="T19" fmla="*/ 713 h 901"/>
                      <a:gd name="T20" fmla="*/ 1023 w 2170"/>
                      <a:gd name="T21" fmla="*/ 745 h 901"/>
                      <a:gd name="T22" fmla="*/ 1116 w 2170"/>
                      <a:gd name="T23" fmla="*/ 869 h 901"/>
                      <a:gd name="T24" fmla="*/ 1177 w 2170"/>
                      <a:gd name="T25" fmla="*/ 900 h 901"/>
                      <a:gd name="T26" fmla="*/ 1177 w 2170"/>
                      <a:gd name="T27" fmla="*/ 869 h 901"/>
                      <a:gd name="T28" fmla="*/ 1271 w 2170"/>
                      <a:gd name="T29" fmla="*/ 806 h 901"/>
                      <a:gd name="T30" fmla="*/ 1425 w 2170"/>
                      <a:gd name="T31" fmla="*/ 745 h 901"/>
                      <a:gd name="T32" fmla="*/ 1581 w 2170"/>
                      <a:gd name="T33" fmla="*/ 745 h 901"/>
                      <a:gd name="T34" fmla="*/ 1673 w 2170"/>
                      <a:gd name="T35" fmla="*/ 745 h 901"/>
                      <a:gd name="T36" fmla="*/ 1797 w 2170"/>
                      <a:gd name="T37" fmla="*/ 776 h 901"/>
                      <a:gd name="T38" fmla="*/ 1829 w 2170"/>
                      <a:gd name="T39" fmla="*/ 745 h 901"/>
                      <a:gd name="T40" fmla="*/ 1766 w 2170"/>
                      <a:gd name="T41" fmla="*/ 652 h 901"/>
                      <a:gd name="T42" fmla="*/ 1860 w 2170"/>
                      <a:gd name="T43" fmla="*/ 621 h 901"/>
                      <a:gd name="T44" fmla="*/ 1921 w 2170"/>
                      <a:gd name="T45" fmla="*/ 559 h 901"/>
                      <a:gd name="T46" fmla="*/ 2014 w 2170"/>
                      <a:gd name="T47" fmla="*/ 497 h 901"/>
                      <a:gd name="T48" fmla="*/ 2108 w 2170"/>
                      <a:gd name="T49" fmla="*/ 497 h 901"/>
                      <a:gd name="T50" fmla="*/ 2169 w 2170"/>
                      <a:gd name="T51" fmla="*/ 373 h 901"/>
                      <a:gd name="T52" fmla="*/ 2077 w 2170"/>
                      <a:gd name="T53" fmla="*/ 373 h 901"/>
                      <a:gd name="T54" fmla="*/ 2014 w 2170"/>
                      <a:gd name="T55" fmla="*/ 311 h 901"/>
                      <a:gd name="T56" fmla="*/ 1921 w 2170"/>
                      <a:gd name="T57" fmla="*/ 311 h 901"/>
                      <a:gd name="T58" fmla="*/ 1860 w 2170"/>
                      <a:gd name="T59" fmla="*/ 280 h 901"/>
                      <a:gd name="T60" fmla="*/ 1766 w 2170"/>
                      <a:gd name="T61" fmla="*/ 280 h 901"/>
                      <a:gd name="T62" fmla="*/ 1642 w 2170"/>
                      <a:gd name="T63" fmla="*/ 125 h 901"/>
                      <a:gd name="T64" fmla="*/ 1549 w 2170"/>
                      <a:gd name="T65" fmla="*/ 93 h 901"/>
                      <a:gd name="T66" fmla="*/ 1457 w 2170"/>
                      <a:gd name="T67" fmla="*/ 125 h 901"/>
                      <a:gd name="T68" fmla="*/ 1394 w 2170"/>
                      <a:gd name="T69" fmla="*/ 93 h 901"/>
                      <a:gd name="T70" fmla="*/ 1364 w 2170"/>
                      <a:gd name="T71" fmla="*/ 93 h 901"/>
                      <a:gd name="T72" fmla="*/ 1271 w 2170"/>
                      <a:gd name="T73" fmla="*/ 32 h 901"/>
                      <a:gd name="T74" fmla="*/ 1208 w 2170"/>
                      <a:gd name="T75" fmla="*/ 0 h 901"/>
                      <a:gd name="T76" fmla="*/ 1053 w 2170"/>
                      <a:gd name="T77" fmla="*/ 63 h 901"/>
                      <a:gd name="T78" fmla="*/ 992 w 2170"/>
                      <a:gd name="T79" fmla="*/ 93 h 901"/>
                      <a:gd name="T80" fmla="*/ 837 w 2170"/>
                      <a:gd name="T81" fmla="*/ 93 h 901"/>
                      <a:gd name="T82" fmla="*/ 805 w 2170"/>
                      <a:gd name="T83" fmla="*/ 125 h 901"/>
                      <a:gd name="T84" fmla="*/ 775 w 2170"/>
                      <a:gd name="T85" fmla="*/ 187 h 901"/>
                      <a:gd name="T86" fmla="*/ 775 w 2170"/>
                      <a:gd name="T87" fmla="*/ 311 h 901"/>
                      <a:gd name="T88" fmla="*/ 713 w 2170"/>
                      <a:gd name="T89" fmla="*/ 311 h 901"/>
                      <a:gd name="T90" fmla="*/ 620 w 2170"/>
                      <a:gd name="T91" fmla="*/ 280 h 901"/>
                      <a:gd name="T92" fmla="*/ 557 w 2170"/>
                      <a:gd name="T93" fmla="*/ 311 h 901"/>
                      <a:gd name="T94" fmla="*/ 465 w 2170"/>
                      <a:gd name="T95" fmla="*/ 311 h 901"/>
                      <a:gd name="T96" fmla="*/ 403 w 2170"/>
                      <a:gd name="T97" fmla="*/ 311 h 901"/>
                      <a:gd name="T98" fmla="*/ 341 w 2170"/>
                      <a:gd name="T99" fmla="*/ 249 h 901"/>
                      <a:gd name="T100" fmla="*/ 279 w 2170"/>
                      <a:gd name="T101" fmla="*/ 249 h 901"/>
                      <a:gd name="T102" fmla="*/ 217 w 2170"/>
                      <a:gd name="T103" fmla="*/ 249 h 901"/>
                      <a:gd name="T104" fmla="*/ 185 w 2170"/>
                      <a:gd name="T105" fmla="*/ 249 h 901"/>
                      <a:gd name="T106" fmla="*/ 124 w 2170"/>
                      <a:gd name="T107" fmla="*/ 280 h 901"/>
                      <a:gd name="T108" fmla="*/ 93 w 2170"/>
                      <a:gd name="T109" fmla="*/ 341 h 901"/>
                      <a:gd name="T110" fmla="*/ 31 w 2170"/>
                      <a:gd name="T111" fmla="*/ 341 h 901"/>
                      <a:gd name="T112" fmla="*/ 0 w 2170"/>
                      <a:gd name="T113" fmla="*/ 373 h 90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170" h="901">
                        <a:moveTo>
                          <a:pt x="0" y="404"/>
                        </a:moveTo>
                        <a:lnTo>
                          <a:pt x="0" y="404"/>
                        </a:lnTo>
                        <a:cubicBezTo>
                          <a:pt x="0" y="435"/>
                          <a:pt x="0" y="435"/>
                          <a:pt x="0" y="435"/>
                        </a:cubicBezTo>
                        <a:lnTo>
                          <a:pt x="0" y="435"/>
                        </a:lnTo>
                        <a:cubicBezTo>
                          <a:pt x="31" y="435"/>
                          <a:pt x="31" y="435"/>
                          <a:pt x="31" y="435"/>
                        </a:cubicBezTo>
                        <a:lnTo>
                          <a:pt x="61" y="465"/>
                        </a:lnTo>
                        <a:cubicBezTo>
                          <a:pt x="61" y="465"/>
                          <a:pt x="61" y="465"/>
                          <a:pt x="61" y="497"/>
                        </a:cubicBezTo>
                        <a:lnTo>
                          <a:pt x="93" y="497"/>
                        </a:lnTo>
                        <a:cubicBezTo>
                          <a:pt x="124" y="497"/>
                          <a:pt x="124" y="528"/>
                          <a:pt x="124" y="528"/>
                        </a:cubicBezTo>
                        <a:lnTo>
                          <a:pt x="124" y="528"/>
                        </a:lnTo>
                        <a:lnTo>
                          <a:pt x="124" y="528"/>
                        </a:lnTo>
                        <a:lnTo>
                          <a:pt x="155" y="528"/>
                        </a:lnTo>
                        <a:lnTo>
                          <a:pt x="155" y="528"/>
                        </a:lnTo>
                        <a:cubicBezTo>
                          <a:pt x="155" y="497"/>
                          <a:pt x="185" y="497"/>
                          <a:pt x="185" y="497"/>
                        </a:cubicBezTo>
                        <a:lnTo>
                          <a:pt x="217" y="497"/>
                        </a:lnTo>
                        <a:lnTo>
                          <a:pt x="217" y="497"/>
                        </a:lnTo>
                        <a:cubicBezTo>
                          <a:pt x="217" y="497"/>
                          <a:pt x="217" y="497"/>
                          <a:pt x="248" y="497"/>
                        </a:cubicBezTo>
                        <a:lnTo>
                          <a:pt x="248" y="497"/>
                        </a:lnTo>
                        <a:lnTo>
                          <a:pt x="248" y="497"/>
                        </a:lnTo>
                        <a:lnTo>
                          <a:pt x="279" y="497"/>
                        </a:lnTo>
                        <a:lnTo>
                          <a:pt x="309" y="497"/>
                        </a:lnTo>
                        <a:lnTo>
                          <a:pt x="341" y="497"/>
                        </a:lnTo>
                        <a:cubicBezTo>
                          <a:pt x="341" y="528"/>
                          <a:pt x="341" y="528"/>
                          <a:pt x="341" y="528"/>
                        </a:cubicBezTo>
                        <a:lnTo>
                          <a:pt x="341" y="528"/>
                        </a:lnTo>
                        <a:cubicBezTo>
                          <a:pt x="341" y="528"/>
                          <a:pt x="341" y="528"/>
                          <a:pt x="341" y="559"/>
                        </a:cubicBezTo>
                        <a:lnTo>
                          <a:pt x="341" y="589"/>
                        </a:lnTo>
                        <a:cubicBezTo>
                          <a:pt x="341" y="621"/>
                          <a:pt x="341" y="652"/>
                          <a:pt x="309" y="652"/>
                        </a:cubicBezTo>
                        <a:lnTo>
                          <a:pt x="309" y="652"/>
                        </a:lnTo>
                        <a:cubicBezTo>
                          <a:pt x="309" y="652"/>
                          <a:pt x="309" y="652"/>
                          <a:pt x="279" y="652"/>
                        </a:cubicBezTo>
                        <a:lnTo>
                          <a:pt x="248" y="652"/>
                        </a:lnTo>
                        <a:lnTo>
                          <a:pt x="248" y="652"/>
                        </a:lnTo>
                        <a:lnTo>
                          <a:pt x="248" y="652"/>
                        </a:lnTo>
                        <a:lnTo>
                          <a:pt x="248" y="683"/>
                        </a:lnTo>
                        <a:cubicBezTo>
                          <a:pt x="248" y="683"/>
                          <a:pt x="248" y="713"/>
                          <a:pt x="217" y="713"/>
                        </a:cubicBezTo>
                        <a:cubicBezTo>
                          <a:pt x="248" y="713"/>
                          <a:pt x="248" y="745"/>
                          <a:pt x="248" y="745"/>
                        </a:cubicBezTo>
                        <a:lnTo>
                          <a:pt x="248" y="745"/>
                        </a:lnTo>
                        <a:cubicBezTo>
                          <a:pt x="248" y="745"/>
                          <a:pt x="248" y="745"/>
                          <a:pt x="279" y="745"/>
                        </a:cubicBezTo>
                        <a:lnTo>
                          <a:pt x="279" y="745"/>
                        </a:lnTo>
                        <a:cubicBezTo>
                          <a:pt x="279" y="776"/>
                          <a:pt x="309" y="776"/>
                          <a:pt x="309" y="776"/>
                        </a:cubicBezTo>
                        <a:cubicBezTo>
                          <a:pt x="309" y="806"/>
                          <a:pt x="309" y="806"/>
                          <a:pt x="309" y="806"/>
                        </a:cubicBezTo>
                        <a:lnTo>
                          <a:pt x="341" y="806"/>
                        </a:lnTo>
                        <a:lnTo>
                          <a:pt x="341" y="806"/>
                        </a:lnTo>
                        <a:cubicBezTo>
                          <a:pt x="372" y="806"/>
                          <a:pt x="372" y="776"/>
                          <a:pt x="372" y="776"/>
                        </a:cubicBezTo>
                        <a:lnTo>
                          <a:pt x="372" y="776"/>
                        </a:lnTo>
                        <a:lnTo>
                          <a:pt x="403" y="806"/>
                        </a:lnTo>
                        <a:cubicBezTo>
                          <a:pt x="433" y="806"/>
                          <a:pt x="433" y="837"/>
                          <a:pt x="465" y="837"/>
                        </a:cubicBezTo>
                        <a:cubicBezTo>
                          <a:pt x="465" y="869"/>
                          <a:pt x="465" y="869"/>
                          <a:pt x="465" y="869"/>
                        </a:cubicBezTo>
                        <a:cubicBezTo>
                          <a:pt x="465" y="621"/>
                          <a:pt x="465" y="621"/>
                          <a:pt x="465" y="621"/>
                        </a:cubicBezTo>
                        <a:cubicBezTo>
                          <a:pt x="620" y="589"/>
                          <a:pt x="620" y="589"/>
                          <a:pt x="620" y="589"/>
                        </a:cubicBezTo>
                        <a:cubicBezTo>
                          <a:pt x="651" y="589"/>
                          <a:pt x="651" y="589"/>
                          <a:pt x="651" y="589"/>
                        </a:cubicBezTo>
                        <a:lnTo>
                          <a:pt x="681" y="559"/>
                        </a:lnTo>
                        <a:lnTo>
                          <a:pt x="681" y="559"/>
                        </a:lnTo>
                        <a:cubicBezTo>
                          <a:pt x="713" y="559"/>
                          <a:pt x="713" y="559"/>
                          <a:pt x="713" y="559"/>
                        </a:cubicBezTo>
                        <a:cubicBezTo>
                          <a:pt x="713" y="559"/>
                          <a:pt x="713" y="559"/>
                          <a:pt x="744" y="559"/>
                        </a:cubicBezTo>
                        <a:lnTo>
                          <a:pt x="744" y="559"/>
                        </a:lnTo>
                        <a:cubicBezTo>
                          <a:pt x="744" y="559"/>
                          <a:pt x="744" y="559"/>
                          <a:pt x="775" y="589"/>
                        </a:cubicBezTo>
                        <a:lnTo>
                          <a:pt x="775" y="589"/>
                        </a:lnTo>
                        <a:lnTo>
                          <a:pt x="775" y="621"/>
                        </a:lnTo>
                        <a:cubicBezTo>
                          <a:pt x="775" y="652"/>
                          <a:pt x="775" y="652"/>
                          <a:pt x="775" y="683"/>
                        </a:cubicBezTo>
                        <a:lnTo>
                          <a:pt x="775" y="683"/>
                        </a:lnTo>
                        <a:lnTo>
                          <a:pt x="775" y="683"/>
                        </a:lnTo>
                        <a:cubicBezTo>
                          <a:pt x="775" y="683"/>
                          <a:pt x="805" y="683"/>
                          <a:pt x="805" y="713"/>
                        </a:cubicBezTo>
                        <a:lnTo>
                          <a:pt x="805" y="713"/>
                        </a:lnTo>
                        <a:lnTo>
                          <a:pt x="837" y="713"/>
                        </a:lnTo>
                        <a:lnTo>
                          <a:pt x="837" y="713"/>
                        </a:lnTo>
                        <a:lnTo>
                          <a:pt x="837" y="713"/>
                        </a:lnTo>
                        <a:cubicBezTo>
                          <a:pt x="868" y="713"/>
                          <a:pt x="868" y="713"/>
                          <a:pt x="868" y="713"/>
                        </a:cubicBezTo>
                        <a:cubicBezTo>
                          <a:pt x="899" y="713"/>
                          <a:pt x="899" y="713"/>
                          <a:pt x="929" y="713"/>
                        </a:cubicBezTo>
                        <a:lnTo>
                          <a:pt x="929" y="713"/>
                        </a:lnTo>
                        <a:lnTo>
                          <a:pt x="929" y="713"/>
                        </a:lnTo>
                        <a:lnTo>
                          <a:pt x="961" y="713"/>
                        </a:lnTo>
                        <a:lnTo>
                          <a:pt x="961" y="713"/>
                        </a:lnTo>
                        <a:lnTo>
                          <a:pt x="961" y="713"/>
                        </a:lnTo>
                        <a:cubicBezTo>
                          <a:pt x="992" y="713"/>
                          <a:pt x="992" y="713"/>
                          <a:pt x="992" y="713"/>
                        </a:cubicBezTo>
                        <a:lnTo>
                          <a:pt x="992" y="713"/>
                        </a:lnTo>
                        <a:cubicBezTo>
                          <a:pt x="1023" y="713"/>
                          <a:pt x="1023" y="713"/>
                          <a:pt x="1023" y="713"/>
                        </a:cubicBezTo>
                        <a:cubicBezTo>
                          <a:pt x="1023" y="745"/>
                          <a:pt x="1023" y="745"/>
                          <a:pt x="1023" y="745"/>
                        </a:cubicBezTo>
                        <a:cubicBezTo>
                          <a:pt x="1053" y="745"/>
                          <a:pt x="1053" y="745"/>
                          <a:pt x="1053" y="776"/>
                        </a:cubicBezTo>
                        <a:cubicBezTo>
                          <a:pt x="1053" y="776"/>
                          <a:pt x="1053" y="776"/>
                          <a:pt x="1053" y="806"/>
                        </a:cubicBezTo>
                        <a:lnTo>
                          <a:pt x="1053" y="806"/>
                        </a:lnTo>
                        <a:cubicBezTo>
                          <a:pt x="1053" y="806"/>
                          <a:pt x="1053" y="806"/>
                          <a:pt x="1085" y="806"/>
                        </a:cubicBezTo>
                        <a:cubicBezTo>
                          <a:pt x="1085" y="837"/>
                          <a:pt x="1085" y="837"/>
                          <a:pt x="1085" y="869"/>
                        </a:cubicBez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lnTo>
                          <a:pt x="1116" y="869"/>
                        </a:lnTo>
                        <a:cubicBezTo>
                          <a:pt x="1116" y="869"/>
                          <a:pt x="1116" y="869"/>
                          <a:pt x="1147" y="869"/>
                        </a:cubicBezTo>
                        <a:lnTo>
                          <a:pt x="1147" y="869"/>
                        </a:lnTo>
                        <a:cubicBezTo>
                          <a:pt x="1147" y="869"/>
                          <a:pt x="1177" y="869"/>
                          <a:pt x="1177" y="900"/>
                        </a:cubicBezTo>
                        <a:lnTo>
                          <a:pt x="1177" y="900"/>
                        </a:lnTo>
                        <a:lnTo>
                          <a:pt x="1177" y="900"/>
                        </a:lnTo>
                        <a:lnTo>
                          <a:pt x="1177" y="900"/>
                        </a:lnTo>
                        <a:lnTo>
                          <a:pt x="1177" y="869"/>
                        </a:lnTo>
                        <a:lnTo>
                          <a:pt x="1177" y="869"/>
                        </a:lnTo>
                        <a:lnTo>
                          <a:pt x="1177" y="869"/>
                        </a:lnTo>
                        <a:lnTo>
                          <a:pt x="1177" y="869"/>
                        </a:lnTo>
                        <a:cubicBezTo>
                          <a:pt x="1177" y="837"/>
                          <a:pt x="1177" y="837"/>
                          <a:pt x="1177" y="837"/>
                        </a:cubicBezTo>
                        <a:cubicBezTo>
                          <a:pt x="1177" y="869"/>
                          <a:pt x="1177" y="869"/>
                          <a:pt x="1177" y="869"/>
                        </a:cubicBezTo>
                        <a:cubicBezTo>
                          <a:pt x="1177" y="869"/>
                          <a:pt x="1177" y="837"/>
                          <a:pt x="1208" y="837"/>
                        </a:cubicBezTo>
                        <a:lnTo>
                          <a:pt x="1208" y="837"/>
                        </a:lnTo>
                        <a:cubicBezTo>
                          <a:pt x="1240" y="837"/>
                          <a:pt x="1240" y="837"/>
                          <a:pt x="1271" y="837"/>
                        </a:cubicBezTo>
                        <a:cubicBezTo>
                          <a:pt x="1271" y="806"/>
                          <a:pt x="1271" y="806"/>
                          <a:pt x="1271" y="806"/>
                        </a:cubicBezTo>
                        <a:lnTo>
                          <a:pt x="1271" y="806"/>
                        </a:lnTo>
                        <a:lnTo>
                          <a:pt x="1271" y="806"/>
                        </a:lnTo>
                        <a:cubicBezTo>
                          <a:pt x="1301" y="806"/>
                          <a:pt x="1301" y="806"/>
                          <a:pt x="1301" y="806"/>
                        </a:cubicBezTo>
                        <a:cubicBezTo>
                          <a:pt x="1301" y="776"/>
                          <a:pt x="1301" y="776"/>
                          <a:pt x="1333" y="745"/>
                        </a:cubicBezTo>
                        <a:lnTo>
                          <a:pt x="1364" y="745"/>
                        </a:lnTo>
                        <a:lnTo>
                          <a:pt x="1394" y="776"/>
                        </a:lnTo>
                        <a:cubicBezTo>
                          <a:pt x="1425" y="776"/>
                          <a:pt x="1425" y="776"/>
                          <a:pt x="1425" y="776"/>
                        </a:cubicBezTo>
                        <a:cubicBezTo>
                          <a:pt x="1425" y="776"/>
                          <a:pt x="1425" y="776"/>
                          <a:pt x="1425" y="745"/>
                        </a:cubicBezTo>
                        <a:lnTo>
                          <a:pt x="1457" y="745"/>
                        </a:lnTo>
                        <a:cubicBezTo>
                          <a:pt x="1488" y="745"/>
                          <a:pt x="1488" y="745"/>
                          <a:pt x="1488" y="745"/>
                        </a:cubicBezTo>
                        <a:cubicBezTo>
                          <a:pt x="1488" y="745"/>
                          <a:pt x="1488" y="745"/>
                          <a:pt x="1518" y="745"/>
                        </a:cubicBezTo>
                        <a:lnTo>
                          <a:pt x="1518" y="745"/>
                        </a:lnTo>
                        <a:cubicBezTo>
                          <a:pt x="1549" y="745"/>
                          <a:pt x="1549" y="745"/>
                          <a:pt x="1549" y="745"/>
                        </a:cubicBezTo>
                        <a:lnTo>
                          <a:pt x="1549" y="745"/>
                        </a:lnTo>
                        <a:lnTo>
                          <a:pt x="1581" y="745"/>
                        </a:lnTo>
                        <a:lnTo>
                          <a:pt x="1581" y="745"/>
                        </a:lnTo>
                        <a:lnTo>
                          <a:pt x="1612" y="745"/>
                        </a:lnTo>
                        <a:lnTo>
                          <a:pt x="1612" y="745"/>
                        </a:lnTo>
                        <a:lnTo>
                          <a:pt x="1642" y="745"/>
                        </a:lnTo>
                        <a:lnTo>
                          <a:pt x="1642" y="745"/>
                        </a:lnTo>
                        <a:cubicBezTo>
                          <a:pt x="1642" y="745"/>
                          <a:pt x="1642" y="745"/>
                          <a:pt x="1673" y="745"/>
                        </a:cubicBezTo>
                        <a:lnTo>
                          <a:pt x="1673" y="745"/>
                        </a:lnTo>
                        <a:cubicBezTo>
                          <a:pt x="1673" y="745"/>
                          <a:pt x="1673" y="745"/>
                          <a:pt x="1705" y="745"/>
                        </a:cubicBezTo>
                        <a:lnTo>
                          <a:pt x="1705" y="745"/>
                        </a:lnTo>
                        <a:lnTo>
                          <a:pt x="1705" y="745"/>
                        </a:lnTo>
                        <a:cubicBezTo>
                          <a:pt x="1736" y="745"/>
                          <a:pt x="1736" y="745"/>
                          <a:pt x="1736" y="745"/>
                        </a:cubicBezTo>
                        <a:lnTo>
                          <a:pt x="1736" y="745"/>
                        </a:lnTo>
                        <a:cubicBezTo>
                          <a:pt x="1766" y="745"/>
                          <a:pt x="1766" y="776"/>
                          <a:pt x="1766" y="776"/>
                        </a:cubicBezTo>
                        <a:cubicBezTo>
                          <a:pt x="1797" y="776"/>
                          <a:pt x="1797" y="776"/>
                          <a:pt x="1797" y="776"/>
                        </a:cubicBezTo>
                        <a:lnTo>
                          <a:pt x="1797" y="776"/>
                        </a:lnTo>
                        <a:lnTo>
                          <a:pt x="1797" y="776"/>
                        </a:lnTo>
                        <a:cubicBezTo>
                          <a:pt x="1797" y="776"/>
                          <a:pt x="1797" y="776"/>
                          <a:pt x="1829" y="745"/>
                        </a:cubicBezTo>
                        <a:lnTo>
                          <a:pt x="1829" y="745"/>
                        </a:lnTo>
                        <a:lnTo>
                          <a:pt x="1829" y="745"/>
                        </a:lnTo>
                        <a:lnTo>
                          <a:pt x="1829" y="745"/>
                        </a:lnTo>
                        <a:lnTo>
                          <a:pt x="1829" y="745"/>
                        </a:lnTo>
                        <a:cubicBezTo>
                          <a:pt x="1797" y="713"/>
                          <a:pt x="1797" y="713"/>
                          <a:pt x="1797" y="683"/>
                        </a:cubicBezTo>
                        <a:cubicBezTo>
                          <a:pt x="1797" y="683"/>
                          <a:pt x="1766" y="683"/>
                          <a:pt x="1766" y="652"/>
                        </a:cubicBezTo>
                        <a:lnTo>
                          <a:pt x="1766" y="652"/>
                        </a:lnTo>
                        <a:lnTo>
                          <a:pt x="1766" y="652"/>
                        </a:lnTo>
                        <a:lnTo>
                          <a:pt x="1766" y="652"/>
                        </a:lnTo>
                        <a:lnTo>
                          <a:pt x="1766" y="652"/>
                        </a:lnTo>
                        <a:lnTo>
                          <a:pt x="1766" y="652"/>
                        </a:lnTo>
                        <a:cubicBezTo>
                          <a:pt x="1766" y="652"/>
                          <a:pt x="1797" y="652"/>
                          <a:pt x="1797" y="621"/>
                        </a:cubicBezTo>
                        <a:lnTo>
                          <a:pt x="1797" y="621"/>
                        </a:lnTo>
                        <a:lnTo>
                          <a:pt x="1797" y="621"/>
                        </a:lnTo>
                        <a:lnTo>
                          <a:pt x="1797" y="621"/>
                        </a:lnTo>
                        <a:lnTo>
                          <a:pt x="1829" y="621"/>
                        </a:lnTo>
                        <a:lnTo>
                          <a:pt x="1860" y="621"/>
                        </a:lnTo>
                        <a:lnTo>
                          <a:pt x="1860" y="621"/>
                        </a:lnTo>
                        <a:lnTo>
                          <a:pt x="1860" y="621"/>
                        </a:lnTo>
                        <a:cubicBezTo>
                          <a:pt x="1860" y="589"/>
                          <a:pt x="1890" y="589"/>
                          <a:pt x="1890" y="589"/>
                        </a:cubicBezTo>
                        <a:lnTo>
                          <a:pt x="1890" y="589"/>
                        </a:lnTo>
                        <a:lnTo>
                          <a:pt x="1921" y="589"/>
                        </a:lnTo>
                        <a:lnTo>
                          <a:pt x="1921" y="589"/>
                        </a:lnTo>
                        <a:cubicBezTo>
                          <a:pt x="1921" y="589"/>
                          <a:pt x="1921" y="589"/>
                          <a:pt x="1921" y="559"/>
                        </a:cubicBezTo>
                        <a:lnTo>
                          <a:pt x="1921" y="559"/>
                        </a:lnTo>
                        <a:lnTo>
                          <a:pt x="1921" y="559"/>
                        </a:lnTo>
                        <a:cubicBezTo>
                          <a:pt x="1921" y="528"/>
                          <a:pt x="1921" y="528"/>
                          <a:pt x="1921" y="528"/>
                        </a:cubicBezTo>
                        <a:cubicBezTo>
                          <a:pt x="1921" y="528"/>
                          <a:pt x="1921" y="497"/>
                          <a:pt x="1953" y="497"/>
                        </a:cubicBezTo>
                        <a:lnTo>
                          <a:pt x="1953" y="497"/>
                        </a:lnTo>
                        <a:lnTo>
                          <a:pt x="1984" y="497"/>
                        </a:lnTo>
                        <a:cubicBezTo>
                          <a:pt x="1984" y="497"/>
                          <a:pt x="1984" y="497"/>
                          <a:pt x="2014" y="497"/>
                        </a:cubicBezTo>
                        <a:lnTo>
                          <a:pt x="2014" y="497"/>
                        </a:lnTo>
                        <a:lnTo>
                          <a:pt x="2014" y="497"/>
                        </a:lnTo>
                        <a:lnTo>
                          <a:pt x="2045" y="497"/>
                        </a:lnTo>
                        <a:lnTo>
                          <a:pt x="2045" y="497"/>
                        </a:lnTo>
                        <a:lnTo>
                          <a:pt x="2045" y="497"/>
                        </a:lnTo>
                        <a:cubicBezTo>
                          <a:pt x="2077" y="497"/>
                          <a:pt x="2077" y="497"/>
                          <a:pt x="2077" y="497"/>
                        </a:cubicBezTo>
                        <a:cubicBezTo>
                          <a:pt x="2077" y="497"/>
                          <a:pt x="2077" y="497"/>
                          <a:pt x="2108" y="497"/>
                        </a:cubicBezTo>
                        <a:lnTo>
                          <a:pt x="2108" y="497"/>
                        </a:lnTo>
                        <a:cubicBezTo>
                          <a:pt x="2077" y="465"/>
                          <a:pt x="2077" y="465"/>
                          <a:pt x="2077" y="465"/>
                        </a:cubicBezTo>
                        <a:lnTo>
                          <a:pt x="2077" y="465"/>
                        </a:lnTo>
                        <a:cubicBezTo>
                          <a:pt x="2077" y="435"/>
                          <a:pt x="2108" y="435"/>
                          <a:pt x="2108" y="404"/>
                        </a:cubicBezTo>
                        <a:cubicBezTo>
                          <a:pt x="2108" y="404"/>
                          <a:pt x="2108" y="404"/>
                          <a:pt x="2138" y="404"/>
                        </a:cubicBezTo>
                        <a:lnTo>
                          <a:pt x="2138" y="404"/>
                        </a:lnTo>
                        <a:cubicBezTo>
                          <a:pt x="2138" y="404"/>
                          <a:pt x="2138" y="404"/>
                          <a:pt x="2169" y="404"/>
                        </a:cubicBezTo>
                        <a:lnTo>
                          <a:pt x="2169" y="373"/>
                        </a:lnTo>
                        <a:lnTo>
                          <a:pt x="2169" y="373"/>
                        </a:lnTo>
                        <a:lnTo>
                          <a:pt x="2169" y="373"/>
                        </a:lnTo>
                        <a:lnTo>
                          <a:pt x="2169" y="373"/>
                        </a:lnTo>
                        <a:cubicBezTo>
                          <a:pt x="2169" y="373"/>
                          <a:pt x="2169" y="373"/>
                          <a:pt x="2138" y="373"/>
                        </a:cubicBezTo>
                        <a:lnTo>
                          <a:pt x="2138" y="373"/>
                        </a:lnTo>
                        <a:cubicBezTo>
                          <a:pt x="2108" y="373"/>
                          <a:pt x="2108" y="373"/>
                          <a:pt x="2077" y="373"/>
                        </a:cubicBezTo>
                        <a:lnTo>
                          <a:pt x="2077" y="373"/>
                        </a:lnTo>
                        <a:lnTo>
                          <a:pt x="2045" y="341"/>
                        </a:lnTo>
                        <a:lnTo>
                          <a:pt x="2045" y="341"/>
                        </a:lnTo>
                        <a:lnTo>
                          <a:pt x="2045" y="341"/>
                        </a:lnTo>
                        <a:lnTo>
                          <a:pt x="2045" y="341"/>
                        </a:lnTo>
                        <a:cubicBezTo>
                          <a:pt x="2014" y="341"/>
                          <a:pt x="2014" y="311"/>
                          <a:pt x="2014" y="311"/>
                        </a:cubicBezTo>
                        <a:lnTo>
                          <a:pt x="2014" y="311"/>
                        </a:lnTo>
                        <a:lnTo>
                          <a:pt x="2014" y="311"/>
                        </a:lnTo>
                        <a:cubicBezTo>
                          <a:pt x="1984" y="311"/>
                          <a:pt x="1984" y="280"/>
                          <a:pt x="1984" y="280"/>
                        </a:cubicBezTo>
                        <a:cubicBezTo>
                          <a:pt x="1984" y="311"/>
                          <a:pt x="1953" y="311"/>
                          <a:pt x="1953" y="311"/>
                        </a:cubicBezTo>
                        <a:lnTo>
                          <a:pt x="1953" y="311"/>
                        </a:lnTo>
                        <a:lnTo>
                          <a:pt x="1953" y="311"/>
                        </a:lnTo>
                        <a:lnTo>
                          <a:pt x="1953" y="311"/>
                        </a:lnTo>
                        <a:lnTo>
                          <a:pt x="1953" y="311"/>
                        </a:lnTo>
                        <a:cubicBezTo>
                          <a:pt x="1921" y="311"/>
                          <a:pt x="1921" y="311"/>
                          <a:pt x="1921" y="311"/>
                        </a:cubicBezTo>
                        <a:cubicBezTo>
                          <a:pt x="1921" y="311"/>
                          <a:pt x="1921" y="311"/>
                          <a:pt x="1890" y="311"/>
                        </a:cubicBezTo>
                        <a:lnTo>
                          <a:pt x="1890" y="311"/>
                        </a:lnTo>
                        <a:lnTo>
                          <a:pt x="1890" y="311"/>
                        </a:lnTo>
                        <a:lnTo>
                          <a:pt x="1890" y="311"/>
                        </a:lnTo>
                        <a:lnTo>
                          <a:pt x="1890" y="311"/>
                        </a:lnTo>
                        <a:cubicBezTo>
                          <a:pt x="1860" y="311"/>
                          <a:pt x="1860" y="280"/>
                          <a:pt x="1860" y="280"/>
                        </a:cubicBezTo>
                        <a:lnTo>
                          <a:pt x="1860" y="280"/>
                        </a:lnTo>
                        <a:cubicBezTo>
                          <a:pt x="1829" y="280"/>
                          <a:pt x="1829" y="311"/>
                          <a:pt x="1829" y="311"/>
                        </a:cubicBezTo>
                        <a:lnTo>
                          <a:pt x="1829" y="311"/>
                        </a:lnTo>
                        <a:lnTo>
                          <a:pt x="1829" y="311"/>
                        </a:lnTo>
                        <a:lnTo>
                          <a:pt x="1797" y="311"/>
                        </a:lnTo>
                        <a:lnTo>
                          <a:pt x="1797" y="311"/>
                        </a:lnTo>
                        <a:cubicBezTo>
                          <a:pt x="1797" y="311"/>
                          <a:pt x="1766" y="311"/>
                          <a:pt x="1766" y="280"/>
                        </a:cubicBezTo>
                        <a:lnTo>
                          <a:pt x="1766" y="280"/>
                        </a:lnTo>
                        <a:cubicBezTo>
                          <a:pt x="1766" y="249"/>
                          <a:pt x="1736" y="249"/>
                          <a:pt x="1736" y="217"/>
                        </a:cubicBezTo>
                        <a:lnTo>
                          <a:pt x="1736" y="217"/>
                        </a:lnTo>
                        <a:cubicBezTo>
                          <a:pt x="1736" y="217"/>
                          <a:pt x="1736" y="217"/>
                          <a:pt x="1705" y="187"/>
                        </a:cubicBezTo>
                        <a:lnTo>
                          <a:pt x="1673" y="156"/>
                        </a:lnTo>
                        <a:lnTo>
                          <a:pt x="1642" y="125"/>
                        </a:lnTo>
                        <a:lnTo>
                          <a:pt x="1642" y="125"/>
                        </a:lnTo>
                        <a:lnTo>
                          <a:pt x="1642" y="125"/>
                        </a:lnTo>
                        <a:lnTo>
                          <a:pt x="1612" y="125"/>
                        </a:lnTo>
                        <a:cubicBezTo>
                          <a:pt x="1612" y="93"/>
                          <a:pt x="1612" y="93"/>
                          <a:pt x="1612" y="93"/>
                        </a:cubicBezTo>
                        <a:lnTo>
                          <a:pt x="1612" y="93"/>
                        </a:lnTo>
                        <a:cubicBezTo>
                          <a:pt x="1581" y="93"/>
                          <a:pt x="1581" y="93"/>
                          <a:pt x="1581" y="93"/>
                        </a:cubicBezTo>
                        <a:lnTo>
                          <a:pt x="1581" y="93"/>
                        </a:lnTo>
                        <a:lnTo>
                          <a:pt x="1549" y="93"/>
                        </a:lnTo>
                        <a:lnTo>
                          <a:pt x="1549" y="93"/>
                        </a:lnTo>
                        <a:cubicBezTo>
                          <a:pt x="1549" y="93"/>
                          <a:pt x="1549" y="125"/>
                          <a:pt x="1518" y="125"/>
                        </a:cubicBezTo>
                        <a:lnTo>
                          <a:pt x="1518" y="125"/>
                        </a:lnTo>
                        <a:cubicBezTo>
                          <a:pt x="1518" y="125"/>
                          <a:pt x="1518" y="156"/>
                          <a:pt x="1488" y="156"/>
                        </a:cubicBezTo>
                        <a:lnTo>
                          <a:pt x="1488" y="156"/>
                        </a:lnTo>
                        <a:lnTo>
                          <a:pt x="1488" y="156"/>
                        </a:lnTo>
                        <a:cubicBezTo>
                          <a:pt x="1488" y="156"/>
                          <a:pt x="1488" y="125"/>
                          <a:pt x="1457" y="125"/>
                        </a:cubicBezTo>
                        <a:lnTo>
                          <a:pt x="1457" y="125"/>
                        </a:lnTo>
                        <a:lnTo>
                          <a:pt x="1457" y="125"/>
                        </a:lnTo>
                        <a:cubicBezTo>
                          <a:pt x="1425" y="125"/>
                          <a:pt x="1425" y="125"/>
                          <a:pt x="1425" y="125"/>
                        </a:cubicBezTo>
                        <a:lnTo>
                          <a:pt x="1425" y="125"/>
                        </a:lnTo>
                        <a:cubicBezTo>
                          <a:pt x="1425" y="125"/>
                          <a:pt x="1425" y="93"/>
                          <a:pt x="1394" y="93"/>
                        </a:cubicBezTo>
                        <a:lnTo>
                          <a:pt x="1394" y="93"/>
                        </a:lnTo>
                        <a:lnTo>
                          <a:pt x="1394" y="93"/>
                        </a:lnTo>
                        <a:lnTo>
                          <a:pt x="1394" y="93"/>
                        </a:lnTo>
                        <a:lnTo>
                          <a:pt x="139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64" y="93"/>
                        </a:lnTo>
                        <a:lnTo>
                          <a:pt x="1333" y="93"/>
                        </a:lnTo>
                        <a:lnTo>
                          <a:pt x="1333" y="93"/>
                        </a:lnTo>
                        <a:cubicBezTo>
                          <a:pt x="1301" y="93"/>
                          <a:pt x="1301" y="93"/>
                          <a:pt x="1301" y="63"/>
                        </a:cubicBezTo>
                        <a:lnTo>
                          <a:pt x="1301" y="63"/>
                        </a:lnTo>
                        <a:lnTo>
                          <a:pt x="1301" y="63"/>
                        </a:lnTo>
                        <a:lnTo>
                          <a:pt x="1271" y="32"/>
                        </a:lnTo>
                        <a:lnTo>
                          <a:pt x="1271" y="32"/>
                        </a:lnTo>
                        <a:lnTo>
                          <a:pt x="1271" y="32"/>
                        </a:lnTo>
                        <a:cubicBezTo>
                          <a:pt x="1271" y="32"/>
                          <a:pt x="1271" y="32"/>
                          <a:pt x="1271" y="0"/>
                        </a:cubicBezTo>
                        <a:cubicBezTo>
                          <a:pt x="1271" y="32"/>
                          <a:pt x="1271" y="32"/>
                          <a:pt x="1271" y="32"/>
                        </a:cubicBezTo>
                        <a:lnTo>
                          <a:pt x="1271" y="32"/>
                        </a:lnTo>
                        <a:cubicBezTo>
                          <a:pt x="1240" y="32"/>
                          <a:pt x="1240" y="0"/>
                          <a:pt x="1240" y="0"/>
                        </a:cubicBezTo>
                        <a:lnTo>
                          <a:pt x="1208" y="0"/>
                        </a:lnTo>
                        <a:lnTo>
                          <a:pt x="1208" y="0"/>
                        </a:lnTo>
                        <a:cubicBezTo>
                          <a:pt x="1177" y="0"/>
                          <a:pt x="1177" y="32"/>
                          <a:pt x="1177" y="32"/>
                        </a:cubicBezTo>
                        <a:lnTo>
                          <a:pt x="1177" y="32"/>
                        </a:lnTo>
                        <a:cubicBezTo>
                          <a:pt x="1147" y="63"/>
                          <a:pt x="1147" y="63"/>
                          <a:pt x="1147" y="63"/>
                        </a:cubicBezTo>
                        <a:cubicBezTo>
                          <a:pt x="1116" y="63"/>
                          <a:pt x="1116" y="32"/>
                          <a:pt x="1116" y="32"/>
                        </a:cubicBezTo>
                        <a:lnTo>
                          <a:pt x="1116" y="32"/>
                        </a:lnTo>
                        <a:cubicBezTo>
                          <a:pt x="1085" y="32"/>
                          <a:pt x="1085" y="63"/>
                          <a:pt x="1085" y="63"/>
                        </a:cubicBezTo>
                        <a:lnTo>
                          <a:pt x="1053" y="63"/>
                        </a:lnTo>
                        <a:lnTo>
                          <a:pt x="1053" y="63"/>
                        </a:lnTo>
                        <a:cubicBezTo>
                          <a:pt x="1023" y="63"/>
                          <a:pt x="1023" y="63"/>
                          <a:pt x="1023" y="63"/>
                        </a:cubicBezTo>
                        <a:lnTo>
                          <a:pt x="1023" y="63"/>
                        </a:lnTo>
                        <a:lnTo>
                          <a:pt x="1023" y="63"/>
                        </a:lnTo>
                        <a:lnTo>
                          <a:pt x="1023" y="63"/>
                        </a:lnTo>
                        <a:lnTo>
                          <a:pt x="1023" y="63"/>
                        </a:lnTo>
                        <a:cubicBezTo>
                          <a:pt x="992" y="63"/>
                          <a:pt x="992" y="93"/>
                          <a:pt x="992" y="93"/>
                        </a:cubicBezTo>
                        <a:lnTo>
                          <a:pt x="992" y="93"/>
                        </a:lnTo>
                        <a:cubicBezTo>
                          <a:pt x="961" y="93"/>
                          <a:pt x="961" y="93"/>
                          <a:pt x="961" y="93"/>
                        </a:cubicBezTo>
                        <a:lnTo>
                          <a:pt x="961" y="93"/>
                        </a:lnTo>
                        <a:cubicBezTo>
                          <a:pt x="929" y="93"/>
                          <a:pt x="929" y="93"/>
                          <a:pt x="899" y="93"/>
                        </a:cubicBezTo>
                        <a:cubicBezTo>
                          <a:pt x="868" y="93"/>
                          <a:pt x="868" y="93"/>
                          <a:pt x="868" y="93"/>
                        </a:cubicBezTo>
                        <a:cubicBezTo>
                          <a:pt x="837" y="93"/>
                          <a:pt x="837" y="93"/>
                          <a:pt x="837" y="93"/>
                        </a:cubicBezTo>
                        <a:lnTo>
                          <a:pt x="837" y="93"/>
                        </a:lnTo>
                        <a:cubicBezTo>
                          <a:pt x="805" y="93"/>
                          <a:pt x="805" y="93"/>
                          <a:pt x="805" y="93"/>
                        </a:cubicBezTo>
                        <a:lnTo>
                          <a:pt x="805" y="93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lnTo>
                          <a:pt x="805" y="125"/>
                        </a:lnTo>
                        <a:cubicBezTo>
                          <a:pt x="805" y="156"/>
                          <a:pt x="805" y="156"/>
                          <a:pt x="805" y="156"/>
                        </a:cubicBezTo>
                        <a:lnTo>
                          <a:pt x="805" y="156"/>
                        </a:lnTo>
                        <a:lnTo>
                          <a:pt x="805" y="156"/>
                        </a:lnTo>
                        <a:cubicBezTo>
                          <a:pt x="805" y="156"/>
                          <a:pt x="805" y="156"/>
                          <a:pt x="775" y="156"/>
                        </a:cubicBezTo>
                        <a:lnTo>
                          <a:pt x="775" y="187"/>
                        </a:lnTo>
                        <a:lnTo>
                          <a:pt x="775" y="187"/>
                        </a:lnTo>
                        <a:lnTo>
                          <a:pt x="775" y="187"/>
                        </a:lnTo>
                        <a:lnTo>
                          <a:pt x="775" y="187"/>
                        </a:lnTo>
                        <a:lnTo>
                          <a:pt x="775" y="217"/>
                        </a:lnTo>
                        <a:lnTo>
                          <a:pt x="805" y="217"/>
                        </a:lnTo>
                        <a:cubicBezTo>
                          <a:pt x="805" y="249"/>
                          <a:pt x="805" y="249"/>
                          <a:pt x="805" y="249"/>
                        </a:cubicBezTo>
                        <a:lnTo>
                          <a:pt x="805" y="249"/>
                        </a:lnTo>
                        <a:cubicBezTo>
                          <a:pt x="805" y="280"/>
                          <a:pt x="805" y="311"/>
                          <a:pt x="775" y="311"/>
                        </a:cubicBezTo>
                        <a:lnTo>
                          <a:pt x="775" y="311"/>
                        </a:lnTo>
                        <a:lnTo>
                          <a:pt x="775" y="311"/>
                        </a:lnTo>
                        <a:lnTo>
                          <a:pt x="775" y="311"/>
                        </a:lnTo>
                        <a:lnTo>
                          <a:pt x="775" y="311"/>
                        </a:lnTo>
                        <a:lnTo>
                          <a:pt x="744" y="311"/>
                        </a:lnTo>
                        <a:cubicBezTo>
                          <a:pt x="744" y="311"/>
                          <a:pt x="744" y="311"/>
                          <a:pt x="713" y="311"/>
                        </a:cubicBezTo>
                        <a:lnTo>
                          <a:pt x="713" y="311"/>
                        </a:lnTo>
                        <a:lnTo>
                          <a:pt x="713" y="311"/>
                        </a:lnTo>
                        <a:lnTo>
                          <a:pt x="713" y="311"/>
                        </a:lnTo>
                        <a:lnTo>
                          <a:pt x="681" y="311"/>
                        </a:lnTo>
                        <a:lnTo>
                          <a:pt x="681" y="311"/>
                        </a:lnTo>
                        <a:lnTo>
                          <a:pt x="651" y="311"/>
                        </a:lnTo>
                        <a:lnTo>
                          <a:pt x="651" y="311"/>
                        </a:lnTo>
                        <a:cubicBezTo>
                          <a:pt x="620" y="311"/>
                          <a:pt x="620" y="311"/>
                          <a:pt x="620" y="280"/>
                        </a:cubicBezTo>
                        <a:lnTo>
                          <a:pt x="620" y="280"/>
                        </a:lnTo>
                        <a:lnTo>
                          <a:pt x="620" y="280"/>
                        </a:lnTo>
                        <a:cubicBezTo>
                          <a:pt x="589" y="280"/>
                          <a:pt x="589" y="280"/>
                          <a:pt x="589" y="280"/>
                        </a:cubicBezTo>
                        <a:cubicBezTo>
                          <a:pt x="589" y="280"/>
                          <a:pt x="589" y="311"/>
                          <a:pt x="557" y="311"/>
                        </a:cubicBezTo>
                        <a:lnTo>
                          <a:pt x="557" y="311"/>
                        </a:lnTo>
                        <a:lnTo>
                          <a:pt x="557" y="311"/>
                        </a:lnTo>
                        <a:lnTo>
                          <a:pt x="557" y="311"/>
                        </a:lnTo>
                        <a:cubicBezTo>
                          <a:pt x="527" y="311"/>
                          <a:pt x="527" y="280"/>
                          <a:pt x="527" y="280"/>
                        </a:cubicBezTo>
                        <a:lnTo>
                          <a:pt x="527" y="280"/>
                        </a:lnTo>
                        <a:cubicBezTo>
                          <a:pt x="527" y="280"/>
                          <a:pt x="496" y="280"/>
                          <a:pt x="496" y="311"/>
                        </a:cubicBezTo>
                        <a:lnTo>
                          <a:pt x="496" y="311"/>
                        </a:lnTo>
                        <a:lnTo>
                          <a:pt x="465" y="311"/>
                        </a:lnTo>
                        <a:lnTo>
                          <a:pt x="465" y="311"/>
                        </a:lnTo>
                        <a:lnTo>
                          <a:pt x="465" y="311"/>
                        </a:lnTo>
                        <a:lnTo>
                          <a:pt x="465" y="311"/>
                        </a:lnTo>
                        <a:cubicBezTo>
                          <a:pt x="433" y="311"/>
                          <a:pt x="433" y="311"/>
                          <a:pt x="433" y="280"/>
                        </a:cubicBezTo>
                        <a:lnTo>
                          <a:pt x="433" y="280"/>
                        </a:lnTo>
                        <a:lnTo>
                          <a:pt x="433" y="280"/>
                        </a:lnTo>
                        <a:cubicBezTo>
                          <a:pt x="433" y="311"/>
                          <a:pt x="403" y="311"/>
                          <a:pt x="403" y="311"/>
                        </a:cubicBezTo>
                        <a:lnTo>
                          <a:pt x="403" y="311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372" y="311"/>
                          <a:pt x="372" y="311"/>
                          <a:pt x="372" y="280"/>
                        </a:cubicBezTo>
                        <a:lnTo>
                          <a:pt x="372" y="280"/>
                        </a:lnTo>
                        <a:lnTo>
                          <a:pt x="372" y="280"/>
                        </a:lnTo>
                        <a:lnTo>
                          <a:pt x="341" y="280"/>
                        </a:lnTo>
                        <a:lnTo>
                          <a:pt x="341" y="280"/>
                        </a:lnTo>
                        <a:cubicBezTo>
                          <a:pt x="341" y="249"/>
                          <a:pt x="341" y="249"/>
                          <a:pt x="341" y="249"/>
                        </a:cubicBezTo>
                        <a:lnTo>
                          <a:pt x="309" y="249"/>
                        </a:lnTo>
                        <a:cubicBezTo>
                          <a:pt x="309" y="249"/>
                          <a:pt x="309" y="249"/>
                          <a:pt x="309" y="280"/>
                        </a:cubicBezTo>
                        <a:lnTo>
                          <a:pt x="309" y="280"/>
                        </a:lnTo>
                        <a:lnTo>
                          <a:pt x="309" y="280"/>
                        </a:lnTo>
                        <a:lnTo>
                          <a:pt x="309" y="280"/>
                        </a:lnTo>
                        <a:cubicBezTo>
                          <a:pt x="279" y="280"/>
                          <a:pt x="279" y="249"/>
                          <a:pt x="279" y="249"/>
                        </a:cubicBezTo>
                        <a:lnTo>
                          <a:pt x="279" y="249"/>
                        </a:lnTo>
                        <a:lnTo>
                          <a:pt x="279" y="249"/>
                        </a:lnTo>
                        <a:lnTo>
                          <a:pt x="279" y="249"/>
                        </a:lnTo>
                        <a:cubicBezTo>
                          <a:pt x="248" y="249"/>
                          <a:pt x="248" y="249"/>
                          <a:pt x="248" y="249"/>
                        </a:cubicBezTo>
                        <a:lnTo>
                          <a:pt x="248" y="249"/>
                        </a:lnTo>
                        <a:lnTo>
                          <a:pt x="248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217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lnTo>
                          <a:pt x="185" y="249"/>
                        </a:lnTo>
                        <a:cubicBezTo>
                          <a:pt x="185" y="249"/>
                          <a:pt x="185" y="280"/>
                          <a:pt x="155" y="280"/>
                        </a:cubicBezTo>
                        <a:lnTo>
                          <a:pt x="155" y="280"/>
                        </a:lnTo>
                        <a:lnTo>
                          <a:pt x="155" y="280"/>
                        </a:lnTo>
                        <a:cubicBezTo>
                          <a:pt x="124" y="280"/>
                          <a:pt x="124" y="280"/>
                          <a:pt x="124" y="280"/>
                        </a:cubicBezTo>
                        <a:lnTo>
                          <a:pt x="124" y="280"/>
                        </a:lnTo>
                        <a:lnTo>
                          <a:pt x="124" y="280"/>
                        </a:lnTo>
                        <a:cubicBezTo>
                          <a:pt x="93" y="311"/>
                          <a:pt x="93" y="311"/>
                          <a:pt x="93" y="311"/>
                        </a:cubicBezTo>
                        <a:lnTo>
                          <a:pt x="93" y="311"/>
                        </a:lnTo>
                        <a:cubicBezTo>
                          <a:pt x="93" y="311"/>
                          <a:pt x="93" y="311"/>
                          <a:pt x="93" y="341"/>
                        </a:cubicBezTo>
                        <a:lnTo>
                          <a:pt x="93" y="341"/>
                        </a:lnTo>
                        <a:lnTo>
                          <a:pt x="93" y="341"/>
                        </a:lnTo>
                        <a:cubicBezTo>
                          <a:pt x="93" y="341"/>
                          <a:pt x="93" y="341"/>
                          <a:pt x="93" y="373"/>
                        </a:cubicBezTo>
                        <a:cubicBezTo>
                          <a:pt x="61" y="373"/>
                          <a:pt x="61" y="373"/>
                          <a:pt x="61" y="373"/>
                        </a:cubicBezTo>
                        <a:lnTo>
                          <a:pt x="61" y="373"/>
                        </a:lnTo>
                        <a:lnTo>
                          <a:pt x="61" y="373"/>
                        </a:lnTo>
                        <a:lnTo>
                          <a:pt x="61" y="373"/>
                        </a:lnTo>
                        <a:lnTo>
                          <a:pt x="61" y="373"/>
                        </a:lnTo>
                        <a:cubicBezTo>
                          <a:pt x="31" y="373"/>
                          <a:pt x="31" y="373"/>
                          <a:pt x="31" y="341"/>
                        </a:cubicBezTo>
                        <a:lnTo>
                          <a:pt x="31" y="341"/>
                        </a:lnTo>
                        <a:lnTo>
                          <a:pt x="31" y="341"/>
                        </a:lnTo>
                        <a:cubicBezTo>
                          <a:pt x="31" y="341"/>
                          <a:pt x="31" y="341"/>
                          <a:pt x="0" y="341"/>
                        </a:cubicBezTo>
                        <a:cubicBezTo>
                          <a:pt x="0" y="341"/>
                          <a:pt x="0" y="341"/>
                          <a:pt x="0" y="311"/>
                        </a:cubicBezTo>
                        <a:lnTo>
                          <a:pt x="0" y="311"/>
                        </a:lnTo>
                        <a:lnTo>
                          <a:pt x="0" y="311"/>
                        </a:lnTo>
                        <a:cubicBezTo>
                          <a:pt x="0" y="341"/>
                          <a:pt x="0" y="341"/>
                          <a:pt x="0" y="373"/>
                        </a:cubicBezTo>
                        <a:lnTo>
                          <a:pt x="0" y="373"/>
                        </a:lnTo>
                        <a:lnTo>
                          <a:pt x="0" y="373"/>
                        </a:lnTo>
                        <a:lnTo>
                          <a:pt x="0" y="373"/>
                        </a:lnTo>
                        <a:lnTo>
                          <a:pt x="0" y="373"/>
                        </a:lnTo>
                        <a:cubicBezTo>
                          <a:pt x="0" y="373"/>
                          <a:pt x="0" y="373"/>
                          <a:pt x="0" y="40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39" name="Freeform 103">
                    <a:extLst>
                      <a:ext uri="{FF2B5EF4-FFF2-40B4-BE49-F238E27FC236}">
                        <a16:creationId xmlns:a16="http://schemas.microsoft.com/office/drawing/2014/main" id="{4BC2B72C-DACA-4873-A3BB-EF1AA04BE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69063" y="1624013"/>
                    <a:ext cx="77787" cy="44450"/>
                  </a:xfrm>
                  <a:custGeom>
                    <a:gdLst>
                      <a:gd name="T0" fmla="*/ 62 w 218"/>
                      <a:gd name="T1" fmla="*/ 0 h 124"/>
                      <a:gd name="T2" fmla="*/ 62 w 218"/>
                      <a:gd name="T3" fmla="*/ 0 h 124"/>
                      <a:gd name="T4" fmla="*/ 62 w 218"/>
                      <a:gd name="T5" fmla="*/ 0 h 124"/>
                      <a:gd name="T6" fmla="*/ 62 w 218"/>
                      <a:gd name="T7" fmla="*/ 0 h 124"/>
                      <a:gd name="T8" fmla="*/ 62 w 218"/>
                      <a:gd name="T9" fmla="*/ 30 h 124"/>
                      <a:gd name="T10" fmla="*/ 62 w 218"/>
                      <a:gd name="T11" fmla="*/ 62 h 124"/>
                      <a:gd name="T12" fmla="*/ 62 w 218"/>
                      <a:gd name="T13" fmla="*/ 62 h 124"/>
                      <a:gd name="T14" fmla="*/ 31 w 218"/>
                      <a:gd name="T15" fmla="*/ 93 h 124"/>
                      <a:gd name="T16" fmla="*/ 31 w 218"/>
                      <a:gd name="T17" fmla="*/ 93 h 124"/>
                      <a:gd name="T18" fmla="*/ 0 w 218"/>
                      <a:gd name="T19" fmla="*/ 93 h 124"/>
                      <a:gd name="T20" fmla="*/ 0 w 218"/>
                      <a:gd name="T21" fmla="*/ 93 h 124"/>
                      <a:gd name="T22" fmla="*/ 0 w 218"/>
                      <a:gd name="T23" fmla="*/ 93 h 124"/>
                      <a:gd name="T24" fmla="*/ 31 w 218"/>
                      <a:gd name="T25" fmla="*/ 93 h 124"/>
                      <a:gd name="T26" fmla="*/ 31 w 218"/>
                      <a:gd name="T27" fmla="*/ 93 h 124"/>
                      <a:gd name="T28" fmla="*/ 62 w 218"/>
                      <a:gd name="T29" fmla="*/ 93 h 124"/>
                      <a:gd name="T30" fmla="*/ 62 w 218"/>
                      <a:gd name="T31" fmla="*/ 93 h 124"/>
                      <a:gd name="T32" fmla="*/ 93 w 218"/>
                      <a:gd name="T33" fmla="*/ 123 h 124"/>
                      <a:gd name="T34" fmla="*/ 124 w 218"/>
                      <a:gd name="T35" fmla="*/ 123 h 124"/>
                      <a:gd name="T36" fmla="*/ 124 w 218"/>
                      <a:gd name="T37" fmla="*/ 123 h 124"/>
                      <a:gd name="T38" fmla="*/ 155 w 218"/>
                      <a:gd name="T39" fmla="*/ 93 h 124"/>
                      <a:gd name="T40" fmla="*/ 186 w 218"/>
                      <a:gd name="T41" fmla="*/ 62 h 124"/>
                      <a:gd name="T42" fmla="*/ 186 w 218"/>
                      <a:gd name="T43" fmla="*/ 62 h 124"/>
                      <a:gd name="T44" fmla="*/ 186 w 218"/>
                      <a:gd name="T45" fmla="*/ 62 h 124"/>
                      <a:gd name="T46" fmla="*/ 186 w 218"/>
                      <a:gd name="T47" fmla="*/ 62 h 124"/>
                      <a:gd name="T48" fmla="*/ 217 w 218"/>
                      <a:gd name="T49" fmla="*/ 62 h 124"/>
                      <a:gd name="T50" fmla="*/ 217 w 218"/>
                      <a:gd name="T51" fmla="*/ 62 h 124"/>
                      <a:gd name="T52" fmla="*/ 217 w 218"/>
                      <a:gd name="T53" fmla="*/ 62 h 124"/>
                      <a:gd name="T54" fmla="*/ 217 w 218"/>
                      <a:gd name="T55" fmla="*/ 62 h 124"/>
                      <a:gd name="T56" fmla="*/ 186 w 218"/>
                      <a:gd name="T57" fmla="*/ 30 h 124"/>
                      <a:gd name="T58" fmla="*/ 155 w 218"/>
                      <a:gd name="T59" fmla="*/ 30 h 124"/>
                      <a:gd name="T60" fmla="*/ 93 w 218"/>
                      <a:gd name="T61" fmla="*/ 0 h 124"/>
                      <a:gd name="T62" fmla="*/ 93 w 218"/>
                      <a:gd name="T63" fmla="*/ 0 h 124"/>
                      <a:gd name="T64" fmla="*/ 62 w 218"/>
                      <a:gd name="T65" fmla="*/ 0 h 1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18" h="124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30"/>
                        </a:lnTo>
                        <a:cubicBezTo>
                          <a:pt x="62" y="30"/>
                          <a:pt x="62" y="30"/>
                          <a:pt x="62" y="62"/>
                        </a:cubicBezTo>
                        <a:lnTo>
                          <a:pt x="62" y="62"/>
                        </a:lnTo>
                        <a:lnTo>
                          <a:pt x="31" y="93"/>
                        </a:lnTo>
                        <a:lnTo>
                          <a:pt x="31" y="93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62" y="93"/>
                          <a:pt x="62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93" y="123"/>
                        </a:lnTo>
                        <a:cubicBezTo>
                          <a:pt x="124" y="123"/>
                          <a:pt x="124" y="123"/>
                          <a:pt x="124" y="123"/>
                        </a:cubicBezTo>
                        <a:lnTo>
                          <a:pt x="124" y="123"/>
                        </a:lnTo>
                        <a:cubicBezTo>
                          <a:pt x="124" y="93"/>
                          <a:pt x="124" y="93"/>
                          <a:pt x="155" y="93"/>
                        </a:cubicBez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217" y="62"/>
                          <a:pt x="217" y="62"/>
                          <a:pt x="217" y="62"/>
                        </a:cubicBezTo>
                        <a:lnTo>
                          <a:pt x="217" y="62"/>
                        </a:lnTo>
                        <a:lnTo>
                          <a:pt x="217" y="62"/>
                        </a:lnTo>
                        <a:lnTo>
                          <a:pt x="217" y="62"/>
                        </a:lnTo>
                        <a:cubicBezTo>
                          <a:pt x="186" y="62"/>
                          <a:pt x="186" y="62"/>
                          <a:pt x="186" y="30"/>
                        </a:cubicBezTo>
                        <a:lnTo>
                          <a:pt x="155" y="30"/>
                        </a:lnTo>
                        <a:cubicBezTo>
                          <a:pt x="124" y="30"/>
                          <a:pt x="124" y="3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0" name="Freeform 104">
                    <a:extLst>
                      <a:ext uri="{FF2B5EF4-FFF2-40B4-BE49-F238E27FC236}">
                        <a16:creationId xmlns:a16="http://schemas.microsoft.com/office/drawing/2014/main" id="{B49CBA07-25E1-4C7A-89DD-B3FD185B64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91288" y="1423988"/>
                    <a:ext cx="33337" cy="100012"/>
                  </a:xfrm>
                  <a:custGeom>
                    <a:gdLst>
                      <a:gd name="T0" fmla="*/ 0 w 94"/>
                      <a:gd name="T1" fmla="*/ 62 h 280"/>
                      <a:gd name="T2" fmla="*/ 0 w 94"/>
                      <a:gd name="T3" fmla="*/ 62 h 280"/>
                      <a:gd name="T4" fmla="*/ 0 w 94"/>
                      <a:gd name="T5" fmla="*/ 92 h 280"/>
                      <a:gd name="T6" fmla="*/ 31 w 94"/>
                      <a:gd name="T7" fmla="*/ 92 h 280"/>
                      <a:gd name="T8" fmla="*/ 31 w 94"/>
                      <a:gd name="T9" fmla="*/ 92 h 280"/>
                      <a:gd name="T10" fmla="*/ 31 w 94"/>
                      <a:gd name="T11" fmla="*/ 124 h 280"/>
                      <a:gd name="T12" fmla="*/ 31 w 94"/>
                      <a:gd name="T13" fmla="*/ 155 h 280"/>
                      <a:gd name="T14" fmla="*/ 31 w 94"/>
                      <a:gd name="T15" fmla="*/ 155 h 280"/>
                      <a:gd name="T16" fmla="*/ 31 w 94"/>
                      <a:gd name="T17" fmla="*/ 155 h 280"/>
                      <a:gd name="T18" fmla="*/ 31 w 94"/>
                      <a:gd name="T19" fmla="*/ 216 h 280"/>
                      <a:gd name="T20" fmla="*/ 31 w 94"/>
                      <a:gd name="T21" fmla="*/ 248 h 280"/>
                      <a:gd name="T22" fmla="*/ 31 w 94"/>
                      <a:gd name="T23" fmla="*/ 279 h 280"/>
                      <a:gd name="T24" fmla="*/ 31 w 94"/>
                      <a:gd name="T25" fmla="*/ 279 h 280"/>
                      <a:gd name="T26" fmla="*/ 31 w 94"/>
                      <a:gd name="T27" fmla="*/ 279 h 280"/>
                      <a:gd name="T28" fmla="*/ 31 w 94"/>
                      <a:gd name="T29" fmla="*/ 279 h 280"/>
                      <a:gd name="T30" fmla="*/ 31 w 94"/>
                      <a:gd name="T31" fmla="*/ 279 h 280"/>
                      <a:gd name="T32" fmla="*/ 31 w 94"/>
                      <a:gd name="T33" fmla="*/ 248 h 280"/>
                      <a:gd name="T34" fmla="*/ 31 w 94"/>
                      <a:gd name="T35" fmla="*/ 216 h 280"/>
                      <a:gd name="T36" fmla="*/ 62 w 94"/>
                      <a:gd name="T37" fmla="*/ 216 h 280"/>
                      <a:gd name="T38" fmla="*/ 62 w 94"/>
                      <a:gd name="T39" fmla="*/ 216 h 280"/>
                      <a:gd name="T40" fmla="*/ 93 w 94"/>
                      <a:gd name="T41" fmla="*/ 216 h 280"/>
                      <a:gd name="T42" fmla="*/ 93 w 94"/>
                      <a:gd name="T43" fmla="*/ 216 h 280"/>
                      <a:gd name="T44" fmla="*/ 93 w 94"/>
                      <a:gd name="T45" fmla="*/ 216 h 280"/>
                      <a:gd name="T46" fmla="*/ 93 w 94"/>
                      <a:gd name="T47" fmla="*/ 186 h 280"/>
                      <a:gd name="T48" fmla="*/ 93 w 94"/>
                      <a:gd name="T49" fmla="*/ 186 h 280"/>
                      <a:gd name="T50" fmla="*/ 62 w 94"/>
                      <a:gd name="T51" fmla="*/ 155 h 280"/>
                      <a:gd name="T52" fmla="*/ 62 w 94"/>
                      <a:gd name="T53" fmla="*/ 155 h 280"/>
                      <a:gd name="T54" fmla="*/ 62 w 94"/>
                      <a:gd name="T55" fmla="*/ 124 h 280"/>
                      <a:gd name="T56" fmla="*/ 31 w 94"/>
                      <a:gd name="T57" fmla="*/ 92 h 280"/>
                      <a:gd name="T58" fmla="*/ 62 w 94"/>
                      <a:gd name="T59" fmla="*/ 31 h 280"/>
                      <a:gd name="T60" fmla="*/ 62 w 94"/>
                      <a:gd name="T61" fmla="*/ 31 h 280"/>
                      <a:gd name="T62" fmla="*/ 62 w 94"/>
                      <a:gd name="T63" fmla="*/ 31 h 280"/>
                      <a:gd name="T64" fmla="*/ 62 w 94"/>
                      <a:gd name="T65" fmla="*/ 0 h 280"/>
                      <a:gd name="T66" fmla="*/ 62 w 94"/>
                      <a:gd name="T67" fmla="*/ 0 h 280"/>
                      <a:gd name="T68" fmla="*/ 62 w 94"/>
                      <a:gd name="T69" fmla="*/ 0 h 280"/>
                      <a:gd name="T70" fmla="*/ 31 w 94"/>
                      <a:gd name="T71" fmla="*/ 0 h 280"/>
                      <a:gd name="T72" fmla="*/ 31 w 94"/>
                      <a:gd name="T73" fmla="*/ 0 h 280"/>
                      <a:gd name="T74" fmla="*/ 31 w 94"/>
                      <a:gd name="T75" fmla="*/ 0 h 280"/>
                      <a:gd name="T76" fmla="*/ 0 w 94"/>
                      <a:gd name="T77" fmla="*/ 62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4" h="280">
                        <a:moveTo>
                          <a:pt x="0" y="62"/>
                        </a:moveTo>
                        <a:lnTo>
                          <a:pt x="0" y="62"/>
                        </a:lnTo>
                        <a:cubicBezTo>
                          <a:pt x="0" y="92"/>
                          <a:pt x="0" y="92"/>
                          <a:pt x="0" y="92"/>
                        </a:cubicBezTo>
                        <a:cubicBezTo>
                          <a:pt x="0" y="92"/>
                          <a:pt x="0" y="92"/>
                          <a:pt x="31" y="92"/>
                        </a:cubicBezTo>
                        <a:lnTo>
                          <a:pt x="31" y="92"/>
                        </a:lnTo>
                        <a:lnTo>
                          <a:pt x="31" y="124"/>
                        </a:lnTo>
                        <a:cubicBezTo>
                          <a:pt x="31" y="155"/>
                          <a:pt x="31" y="155"/>
                          <a:pt x="31" y="155"/>
                        </a:cubicBez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86"/>
                          <a:pt x="31" y="216"/>
                          <a:pt x="31" y="216"/>
                        </a:cubicBezTo>
                        <a:cubicBezTo>
                          <a:pt x="31" y="248"/>
                          <a:pt x="31" y="248"/>
                          <a:pt x="31" y="248"/>
                        </a:cubicBez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lnTo>
                          <a:pt x="31" y="279"/>
                        </a:lnTo>
                        <a:cubicBezTo>
                          <a:pt x="31" y="279"/>
                          <a:pt x="31" y="279"/>
                          <a:pt x="31" y="248"/>
                        </a:cubicBezTo>
                        <a:cubicBezTo>
                          <a:pt x="31" y="248"/>
                          <a:pt x="31" y="248"/>
                          <a:pt x="31" y="216"/>
                        </a:cubicBezTo>
                        <a:lnTo>
                          <a:pt x="62" y="216"/>
                        </a:lnTo>
                        <a:lnTo>
                          <a:pt x="62" y="216"/>
                        </a:lnTo>
                        <a:cubicBezTo>
                          <a:pt x="93" y="216"/>
                          <a:pt x="93" y="216"/>
                          <a:pt x="93" y="216"/>
                        </a:cubicBezTo>
                        <a:lnTo>
                          <a:pt x="93" y="216"/>
                        </a:lnTo>
                        <a:lnTo>
                          <a:pt x="93" y="216"/>
                        </a:lnTo>
                        <a:cubicBezTo>
                          <a:pt x="93" y="186"/>
                          <a:pt x="62" y="186"/>
                          <a:pt x="93" y="186"/>
                        </a:cubicBezTo>
                        <a:lnTo>
                          <a:pt x="93" y="186"/>
                        </a:lnTo>
                        <a:cubicBezTo>
                          <a:pt x="93" y="186"/>
                          <a:pt x="93" y="186"/>
                          <a:pt x="62" y="155"/>
                        </a:cubicBezTo>
                        <a:lnTo>
                          <a:pt x="62" y="155"/>
                        </a:lnTo>
                        <a:lnTo>
                          <a:pt x="62" y="124"/>
                        </a:lnTo>
                        <a:cubicBezTo>
                          <a:pt x="62" y="124"/>
                          <a:pt x="62" y="92"/>
                          <a:pt x="31" y="92"/>
                        </a:cubicBezTo>
                        <a:cubicBezTo>
                          <a:pt x="31" y="62"/>
                          <a:pt x="31" y="31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0" y="31"/>
                          <a:pt x="0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1" name="Freeform 105">
                    <a:extLst>
                      <a:ext uri="{FF2B5EF4-FFF2-40B4-BE49-F238E27FC236}">
                        <a16:creationId xmlns:a16="http://schemas.microsoft.com/office/drawing/2014/main" id="{E43CCAF8-96BB-4001-A4FB-E94A34F11E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1913" y="1423988"/>
                    <a:ext cx="1193800" cy="736600"/>
                  </a:xfrm>
                  <a:custGeom>
                    <a:gdLst>
                      <a:gd name="T0" fmla="*/ 2913 w 3317"/>
                      <a:gd name="T1" fmla="*/ 712 h 2046"/>
                      <a:gd name="T2" fmla="*/ 3130 w 3317"/>
                      <a:gd name="T3" fmla="*/ 620 h 2046"/>
                      <a:gd name="T4" fmla="*/ 3161 w 3317"/>
                      <a:gd name="T5" fmla="*/ 496 h 2046"/>
                      <a:gd name="T6" fmla="*/ 3254 w 3317"/>
                      <a:gd name="T7" fmla="*/ 464 h 2046"/>
                      <a:gd name="T8" fmla="*/ 3254 w 3317"/>
                      <a:gd name="T9" fmla="*/ 340 h 2046"/>
                      <a:gd name="T10" fmla="*/ 3069 w 3317"/>
                      <a:gd name="T11" fmla="*/ 279 h 2046"/>
                      <a:gd name="T12" fmla="*/ 2851 w 3317"/>
                      <a:gd name="T13" fmla="*/ 62 h 2046"/>
                      <a:gd name="T14" fmla="*/ 2665 w 3317"/>
                      <a:gd name="T15" fmla="*/ 0 h 2046"/>
                      <a:gd name="T16" fmla="*/ 2603 w 3317"/>
                      <a:gd name="T17" fmla="*/ 62 h 2046"/>
                      <a:gd name="T18" fmla="*/ 2479 w 3317"/>
                      <a:gd name="T19" fmla="*/ 216 h 2046"/>
                      <a:gd name="T20" fmla="*/ 2325 w 3317"/>
                      <a:gd name="T21" fmla="*/ 310 h 2046"/>
                      <a:gd name="T22" fmla="*/ 2541 w 3317"/>
                      <a:gd name="T23" fmla="*/ 403 h 2046"/>
                      <a:gd name="T24" fmla="*/ 2479 w 3317"/>
                      <a:gd name="T25" fmla="*/ 434 h 2046"/>
                      <a:gd name="T26" fmla="*/ 2355 w 3317"/>
                      <a:gd name="T27" fmla="*/ 464 h 2046"/>
                      <a:gd name="T28" fmla="*/ 2201 w 3317"/>
                      <a:gd name="T29" fmla="*/ 558 h 2046"/>
                      <a:gd name="T30" fmla="*/ 2107 w 3317"/>
                      <a:gd name="T31" fmla="*/ 588 h 2046"/>
                      <a:gd name="T32" fmla="*/ 1983 w 3317"/>
                      <a:gd name="T33" fmla="*/ 712 h 2046"/>
                      <a:gd name="T34" fmla="*/ 1673 w 3317"/>
                      <a:gd name="T35" fmla="*/ 744 h 2046"/>
                      <a:gd name="T36" fmla="*/ 1549 w 3317"/>
                      <a:gd name="T37" fmla="*/ 744 h 2046"/>
                      <a:gd name="T38" fmla="*/ 1240 w 3317"/>
                      <a:gd name="T39" fmla="*/ 681 h 2046"/>
                      <a:gd name="T40" fmla="*/ 1085 w 3317"/>
                      <a:gd name="T41" fmla="*/ 558 h 2046"/>
                      <a:gd name="T42" fmla="*/ 898 w 3317"/>
                      <a:gd name="T43" fmla="*/ 434 h 2046"/>
                      <a:gd name="T44" fmla="*/ 713 w 3317"/>
                      <a:gd name="T45" fmla="*/ 279 h 2046"/>
                      <a:gd name="T46" fmla="*/ 620 w 3317"/>
                      <a:gd name="T47" fmla="*/ 434 h 2046"/>
                      <a:gd name="T48" fmla="*/ 496 w 3317"/>
                      <a:gd name="T49" fmla="*/ 434 h 2046"/>
                      <a:gd name="T50" fmla="*/ 433 w 3317"/>
                      <a:gd name="T51" fmla="*/ 558 h 2046"/>
                      <a:gd name="T52" fmla="*/ 372 w 3317"/>
                      <a:gd name="T53" fmla="*/ 651 h 2046"/>
                      <a:gd name="T54" fmla="*/ 341 w 3317"/>
                      <a:gd name="T55" fmla="*/ 744 h 2046"/>
                      <a:gd name="T56" fmla="*/ 61 w 3317"/>
                      <a:gd name="T57" fmla="*/ 836 h 2046"/>
                      <a:gd name="T58" fmla="*/ 0 w 3317"/>
                      <a:gd name="T59" fmla="*/ 899 h 2046"/>
                      <a:gd name="T60" fmla="*/ 124 w 3317"/>
                      <a:gd name="T61" fmla="*/ 1053 h 2046"/>
                      <a:gd name="T62" fmla="*/ 248 w 3317"/>
                      <a:gd name="T63" fmla="*/ 1084 h 2046"/>
                      <a:gd name="T64" fmla="*/ 341 w 3317"/>
                      <a:gd name="T65" fmla="*/ 1084 h 2046"/>
                      <a:gd name="T66" fmla="*/ 341 w 3317"/>
                      <a:gd name="T67" fmla="*/ 1208 h 2046"/>
                      <a:gd name="T68" fmla="*/ 278 w 3317"/>
                      <a:gd name="T69" fmla="*/ 1364 h 2046"/>
                      <a:gd name="T70" fmla="*/ 372 w 3317"/>
                      <a:gd name="T71" fmla="*/ 1456 h 2046"/>
                      <a:gd name="T72" fmla="*/ 526 w 3317"/>
                      <a:gd name="T73" fmla="*/ 1488 h 2046"/>
                      <a:gd name="T74" fmla="*/ 650 w 3317"/>
                      <a:gd name="T75" fmla="*/ 1549 h 2046"/>
                      <a:gd name="T76" fmla="*/ 774 w 3317"/>
                      <a:gd name="T77" fmla="*/ 1580 h 2046"/>
                      <a:gd name="T78" fmla="*/ 868 w 3317"/>
                      <a:gd name="T79" fmla="*/ 1549 h 2046"/>
                      <a:gd name="T80" fmla="*/ 961 w 3317"/>
                      <a:gd name="T81" fmla="*/ 1580 h 2046"/>
                      <a:gd name="T82" fmla="*/ 1085 w 3317"/>
                      <a:gd name="T83" fmla="*/ 1519 h 2046"/>
                      <a:gd name="T84" fmla="*/ 1240 w 3317"/>
                      <a:gd name="T85" fmla="*/ 1488 h 2046"/>
                      <a:gd name="T86" fmla="*/ 1394 w 3317"/>
                      <a:gd name="T87" fmla="*/ 1704 h 2046"/>
                      <a:gd name="T88" fmla="*/ 1332 w 3317"/>
                      <a:gd name="T89" fmla="*/ 1828 h 2046"/>
                      <a:gd name="T90" fmla="*/ 1394 w 3317"/>
                      <a:gd name="T91" fmla="*/ 1890 h 2046"/>
                      <a:gd name="T92" fmla="*/ 1457 w 3317"/>
                      <a:gd name="T93" fmla="*/ 1984 h 2046"/>
                      <a:gd name="T94" fmla="*/ 1549 w 3317"/>
                      <a:gd name="T95" fmla="*/ 1952 h 2046"/>
                      <a:gd name="T96" fmla="*/ 1673 w 3317"/>
                      <a:gd name="T97" fmla="*/ 1921 h 2046"/>
                      <a:gd name="T98" fmla="*/ 1766 w 3317"/>
                      <a:gd name="T99" fmla="*/ 1921 h 2046"/>
                      <a:gd name="T100" fmla="*/ 1890 w 3317"/>
                      <a:gd name="T101" fmla="*/ 2014 h 2046"/>
                      <a:gd name="T102" fmla="*/ 2169 w 3317"/>
                      <a:gd name="T103" fmla="*/ 1952 h 2046"/>
                      <a:gd name="T104" fmla="*/ 2386 w 3317"/>
                      <a:gd name="T105" fmla="*/ 1828 h 2046"/>
                      <a:gd name="T106" fmla="*/ 2573 w 3317"/>
                      <a:gd name="T107" fmla="*/ 1612 h 2046"/>
                      <a:gd name="T108" fmla="*/ 2573 w 3317"/>
                      <a:gd name="T109" fmla="*/ 1519 h 2046"/>
                      <a:gd name="T110" fmla="*/ 2573 w 3317"/>
                      <a:gd name="T111" fmla="*/ 1271 h 2046"/>
                      <a:gd name="T112" fmla="*/ 2541 w 3317"/>
                      <a:gd name="T113" fmla="*/ 1053 h 2046"/>
                      <a:gd name="T114" fmla="*/ 2386 w 3317"/>
                      <a:gd name="T115" fmla="*/ 960 h 2046"/>
                      <a:gd name="T116" fmla="*/ 2603 w 3317"/>
                      <a:gd name="T117" fmla="*/ 744 h 2046"/>
                      <a:gd name="T118" fmla="*/ 2821 w 3317"/>
                      <a:gd name="T119" fmla="*/ 775 h 204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317" h="2046">
                        <a:moveTo>
                          <a:pt x="2821" y="775"/>
                        </a:moveTo>
                        <a:lnTo>
                          <a:pt x="2821" y="775"/>
                        </a:lnTo>
                        <a:lnTo>
                          <a:pt x="2821" y="775"/>
                        </a:lnTo>
                        <a:lnTo>
                          <a:pt x="2821" y="775"/>
                        </a:lnTo>
                        <a:lnTo>
                          <a:pt x="2821" y="775"/>
                        </a:lnTo>
                        <a:lnTo>
                          <a:pt x="2851" y="744"/>
                        </a:lnTo>
                        <a:lnTo>
                          <a:pt x="2851" y="744"/>
                        </a:lnTo>
                        <a:lnTo>
                          <a:pt x="2851" y="744"/>
                        </a:lnTo>
                        <a:lnTo>
                          <a:pt x="2882" y="744"/>
                        </a:lnTo>
                        <a:cubicBezTo>
                          <a:pt x="2882" y="712"/>
                          <a:pt x="2882" y="712"/>
                          <a:pt x="2913" y="712"/>
                        </a:cubicBezTo>
                        <a:lnTo>
                          <a:pt x="2913" y="712"/>
                        </a:lnTo>
                        <a:cubicBezTo>
                          <a:pt x="2944" y="712"/>
                          <a:pt x="2944" y="712"/>
                          <a:pt x="2944" y="712"/>
                        </a:cubicBezTo>
                        <a:cubicBezTo>
                          <a:pt x="2944" y="712"/>
                          <a:pt x="2975" y="712"/>
                          <a:pt x="2975" y="681"/>
                        </a:cubicBezTo>
                        <a:lnTo>
                          <a:pt x="2975" y="681"/>
                        </a:lnTo>
                        <a:lnTo>
                          <a:pt x="3006" y="681"/>
                        </a:lnTo>
                        <a:lnTo>
                          <a:pt x="3006" y="681"/>
                        </a:lnTo>
                        <a:cubicBezTo>
                          <a:pt x="3037" y="681"/>
                          <a:pt x="3037" y="651"/>
                          <a:pt x="3037" y="651"/>
                        </a:cubicBezTo>
                        <a:cubicBezTo>
                          <a:pt x="3037" y="651"/>
                          <a:pt x="3037" y="651"/>
                          <a:pt x="3069" y="620"/>
                        </a:cubicBezTo>
                        <a:lnTo>
                          <a:pt x="3069" y="620"/>
                        </a:lnTo>
                        <a:lnTo>
                          <a:pt x="3069" y="620"/>
                        </a:lnTo>
                        <a:cubicBezTo>
                          <a:pt x="3099" y="620"/>
                          <a:pt x="3099" y="620"/>
                          <a:pt x="3099" y="620"/>
                        </a:cubicBezTo>
                        <a:lnTo>
                          <a:pt x="3130" y="620"/>
                        </a:lnTo>
                        <a:lnTo>
                          <a:pt x="3130" y="620"/>
                        </a:lnTo>
                        <a:lnTo>
                          <a:pt x="3130" y="620"/>
                        </a:lnTo>
                        <a:cubicBezTo>
                          <a:pt x="3130" y="620"/>
                          <a:pt x="3130" y="620"/>
                          <a:pt x="3130" y="588"/>
                        </a:cubicBezTo>
                        <a:lnTo>
                          <a:pt x="3130" y="588"/>
                        </a:lnTo>
                        <a:lnTo>
                          <a:pt x="3130" y="558"/>
                        </a:lnTo>
                        <a:lnTo>
                          <a:pt x="3130" y="558"/>
                        </a:lnTo>
                        <a:lnTo>
                          <a:pt x="3099" y="558"/>
                        </a:lnTo>
                        <a:cubicBezTo>
                          <a:pt x="3099" y="527"/>
                          <a:pt x="3099" y="527"/>
                          <a:pt x="3099" y="527"/>
                        </a:cubicBezTo>
                        <a:cubicBezTo>
                          <a:pt x="3099" y="527"/>
                          <a:pt x="3099" y="496"/>
                          <a:pt x="3130" y="496"/>
                        </a:cubicBezTo>
                        <a:lnTo>
                          <a:pt x="3130" y="496"/>
                        </a:lnTo>
                        <a:lnTo>
                          <a:pt x="3161" y="496"/>
                        </a:lnTo>
                        <a:cubicBezTo>
                          <a:pt x="3161" y="496"/>
                          <a:pt x="3161" y="496"/>
                          <a:pt x="3161" y="464"/>
                        </a:cubicBezTo>
                        <a:lnTo>
                          <a:pt x="3161" y="464"/>
                        </a:lnTo>
                        <a:cubicBezTo>
                          <a:pt x="3161" y="464"/>
                          <a:pt x="3161" y="464"/>
                          <a:pt x="3192" y="464"/>
                        </a:cubicBezTo>
                        <a:lnTo>
                          <a:pt x="3192" y="464"/>
                        </a:lnTo>
                        <a:lnTo>
                          <a:pt x="3192" y="464"/>
                        </a:lnTo>
                        <a:cubicBezTo>
                          <a:pt x="3192" y="464"/>
                          <a:pt x="3192" y="464"/>
                          <a:pt x="3223" y="496"/>
                        </a:cubicBezTo>
                        <a:lnTo>
                          <a:pt x="3223" y="496"/>
                        </a:lnTo>
                        <a:cubicBezTo>
                          <a:pt x="3223" y="464"/>
                          <a:pt x="3254" y="464"/>
                          <a:pt x="3254" y="464"/>
                        </a:cubicBezTo>
                        <a:lnTo>
                          <a:pt x="3254" y="464"/>
                        </a:lnTo>
                        <a:lnTo>
                          <a:pt x="3254" y="464"/>
                        </a:lnTo>
                        <a:lnTo>
                          <a:pt x="3254" y="464"/>
                        </a:lnTo>
                        <a:lnTo>
                          <a:pt x="3254" y="464"/>
                        </a:lnTo>
                        <a:cubicBezTo>
                          <a:pt x="3254" y="434"/>
                          <a:pt x="3285" y="434"/>
                          <a:pt x="3285" y="403"/>
                        </a:cubicBezTo>
                        <a:lnTo>
                          <a:pt x="3285" y="403"/>
                        </a:lnTo>
                        <a:lnTo>
                          <a:pt x="3285" y="403"/>
                        </a:lnTo>
                        <a:cubicBezTo>
                          <a:pt x="3285" y="372"/>
                          <a:pt x="3285" y="372"/>
                          <a:pt x="3285" y="372"/>
                        </a:cubicBezTo>
                        <a:cubicBezTo>
                          <a:pt x="3285" y="372"/>
                          <a:pt x="3285" y="340"/>
                          <a:pt x="3316" y="340"/>
                        </a:cubicBezTo>
                        <a:lnTo>
                          <a:pt x="3316" y="340"/>
                        </a:lnTo>
                        <a:lnTo>
                          <a:pt x="3316" y="340"/>
                        </a:lnTo>
                        <a:lnTo>
                          <a:pt x="3285" y="340"/>
                        </a:lnTo>
                        <a:lnTo>
                          <a:pt x="3285" y="340"/>
                        </a:lnTo>
                        <a:cubicBezTo>
                          <a:pt x="3254" y="340"/>
                          <a:pt x="3254" y="340"/>
                          <a:pt x="3254" y="340"/>
                        </a:cubicBezTo>
                        <a:lnTo>
                          <a:pt x="3254" y="340"/>
                        </a:lnTo>
                        <a:lnTo>
                          <a:pt x="3254" y="340"/>
                        </a:lnTo>
                        <a:cubicBezTo>
                          <a:pt x="3254" y="372"/>
                          <a:pt x="3223" y="372"/>
                          <a:pt x="3192" y="372"/>
                        </a:cubicBezTo>
                        <a:lnTo>
                          <a:pt x="3192" y="372"/>
                        </a:lnTo>
                        <a:cubicBezTo>
                          <a:pt x="3161" y="372"/>
                          <a:pt x="3161" y="372"/>
                          <a:pt x="3130" y="372"/>
                        </a:cubicBezTo>
                        <a:lnTo>
                          <a:pt x="3130" y="372"/>
                        </a:lnTo>
                        <a:cubicBezTo>
                          <a:pt x="3099" y="372"/>
                          <a:pt x="3099" y="340"/>
                          <a:pt x="3099" y="340"/>
                        </a:cubicBezTo>
                        <a:cubicBezTo>
                          <a:pt x="3099" y="340"/>
                          <a:pt x="3099" y="340"/>
                          <a:pt x="3099" y="310"/>
                        </a:cubicBezTo>
                        <a:lnTo>
                          <a:pt x="3099" y="310"/>
                        </a:lnTo>
                        <a:lnTo>
                          <a:pt x="3099" y="310"/>
                        </a:lnTo>
                        <a:cubicBezTo>
                          <a:pt x="3069" y="310"/>
                          <a:pt x="3069" y="310"/>
                          <a:pt x="3069" y="279"/>
                        </a:cubicBezTo>
                        <a:cubicBezTo>
                          <a:pt x="3069" y="279"/>
                          <a:pt x="3069" y="279"/>
                          <a:pt x="3037" y="279"/>
                        </a:cubicBezTo>
                        <a:lnTo>
                          <a:pt x="3037" y="279"/>
                        </a:lnTo>
                        <a:lnTo>
                          <a:pt x="3037" y="279"/>
                        </a:lnTo>
                        <a:lnTo>
                          <a:pt x="3037" y="279"/>
                        </a:lnTo>
                        <a:cubicBezTo>
                          <a:pt x="3006" y="279"/>
                          <a:pt x="2975" y="279"/>
                          <a:pt x="2975" y="279"/>
                        </a:cubicBezTo>
                        <a:cubicBezTo>
                          <a:pt x="2944" y="248"/>
                          <a:pt x="2944" y="248"/>
                          <a:pt x="2913" y="216"/>
                        </a:cubicBezTo>
                        <a:lnTo>
                          <a:pt x="2913" y="186"/>
                        </a:lnTo>
                        <a:cubicBezTo>
                          <a:pt x="2913" y="155"/>
                          <a:pt x="2913" y="155"/>
                          <a:pt x="2882" y="155"/>
                        </a:cubicBezTo>
                        <a:cubicBezTo>
                          <a:pt x="2882" y="124"/>
                          <a:pt x="2882" y="124"/>
                          <a:pt x="2882" y="124"/>
                        </a:cubicBezTo>
                        <a:cubicBezTo>
                          <a:pt x="2882" y="124"/>
                          <a:pt x="2882" y="92"/>
                          <a:pt x="2851" y="92"/>
                        </a:cubicBezTo>
                        <a:lnTo>
                          <a:pt x="2851" y="62"/>
                        </a:lnTo>
                        <a:cubicBezTo>
                          <a:pt x="2851" y="62"/>
                          <a:pt x="2851" y="31"/>
                          <a:pt x="2821" y="31"/>
                        </a:cubicBezTo>
                        <a:lnTo>
                          <a:pt x="2821" y="31"/>
                        </a:lnTo>
                        <a:lnTo>
                          <a:pt x="2821" y="31"/>
                        </a:lnTo>
                        <a:lnTo>
                          <a:pt x="2821" y="31"/>
                        </a:lnTo>
                        <a:lnTo>
                          <a:pt x="2821" y="31"/>
                        </a:lnTo>
                        <a:lnTo>
                          <a:pt x="2789" y="31"/>
                        </a:lnTo>
                        <a:lnTo>
                          <a:pt x="2789" y="31"/>
                        </a:lnTo>
                        <a:lnTo>
                          <a:pt x="2758" y="31"/>
                        </a:lnTo>
                        <a:cubicBezTo>
                          <a:pt x="2758" y="31"/>
                          <a:pt x="2758" y="0"/>
                          <a:pt x="2727" y="0"/>
                        </a:cubicBezTo>
                        <a:lnTo>
                          <a:pt x="2665" y="0"/>
                        </a:lnTo>
                        <a:lnTo>
                          <a:pt x="2665" y="0"/>
                        </a:lnTo>
                        <a:cubicBezTo>
                          <a:pt x="2634" y="0"/>
                          <a:pt x="2634" y="0"/>
                          <a:pt x="2634" y="0"/>
                        </a:cubicBezTo>
                        <a:cubicBezTo>
                          <a:pt x="2634" y="31"/>
                          <a:pt x="2634" y="31"/>
                          <a:pt x="2603" y="31"/>
                        </a:cubicBezTo>
                        <a:lnTo>
                          <a:pt x="2603" y="31"/>
                        </a:lnTo>
                        <a:lnTo>
                          <a:pt x="2603" y="31"/>
                        </a:lnTo>
                        <a:cubicBezTo>
                          <a:pt x="2603" y="0"/>
                          <a:pt x="2603" y="0"/>
                          <a:pt x="2603" y="0"/>
                        </a:cubicBezTo>
                        <a:lnTo>
                          <a:pt x="2573" y="31"/>
                        </a:lnTo>
                        <a:lnTo>
                          <a:pt x="2573" y="31"/>
                        </a:lnTo>
                        <a:lnTo>
                          <a:pt x="2603" y="31"/>
                        </a:lnTo>
                        <a:cubicBezTo>
                          <a:pt x="2603" y="62"/>
                          <a:pt x="2603" y="62"/>
                          <a:pt x="2603" y="62"/>
                        </a:cubicBezTo>
                        <a:lnTo>
                          <a:pt x="2603" y="62"/>
                        </a:lnTo>
                        <a:lnTo>
                          <a:pt x="2603" y="62"/>
                        </a:lnTo>
                        <a:cubicBezTo>
                          <a:pt x="2603" y="92"/>
                          <a:pt x="2573" y="92"/>
                          <a:pt x="2573" y="124"/>
                        </a:cubicBezTo>
                        <a:lnTo>
                          <a:pt x="2541" y="124"/>
                        </a:lnTo>
                        <a:lnTo>
                          <a:pt x="2541" y="155"/>
                        </a:lnTo>
                        <a:lnTo>
                          <a:pt x="2541" y="155"/>
                        </a:lnTo>
                        <a:lnTo>
                          <a:pt x="2541" y="155"/>
                        </a:lnTo>
                        <a:lnTo>
                          <a:pt x="2510" y="186"/>
                        </a:lnTo>
                        <a:lnTo>
                          <a:pt x="2510" y="186"/>
                        </a:lnTo>
                        <a:lnTo>
                          <a:pt x="2510" y="186"/>
                        </a:lnTo>
                        <a:lnTo>
                          <a:pt x="2510" y="186"/>
                        </a:lnTo>
                        <a:cubicBezTo>
                          <a:pt x="2510" y="216"/>
                          <a:pt x="2510" y="216"/>
                          <a:pt x="2479" y="216"/>
                        </a:cubicBezTo>
                        <a:lnTo>
                          <a:pt x="2479" y="216"/>
                        </a:lnTo>
                        <a:lnTo>
                          <a:pt x="2479" y="216"/>
                        </a:lnTo>
                        <a:cubicBezTo>
                          <a:pt x="2479" y="248"/>
                          <a:pt x="2479" y="248"/>
                          <a:pt x="2449" y="248"/>
                        </a:cubicBezTo>
                        <a:cubicBezTo>
                          <a:pt x="2449" y="248"/>
                          <a:pt x="2417" y="248"/>
                          <a:pt x="2386" y="248"/>
                        </a:cubicBezTo>
                        <a:lnTo>
                          <a:pt x="2386" y="248"/>
                        </a:lnTo>
                        <a:lnTo>
                          <a:pt x="2355" y="248"/>
                        </a:lnTo>
                        <a:cubicBezTo>
                          <a:pt x="2355" y="248"/>
                          <a:pt x="2355" y="279"/>
                          <a:pt x="2325" y="279"/>
                        </a:cubicBez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lnTo>
                          <a:pt x="2325" y="310"/>
                        </a:lnTo>
                        <a:cubicBezTo>
                          <a:pt x="2355" y="310"/>
                          <a:pt x="2355" y="310"/>
                          <a:pt x="2355" y="310"/>
                        </a:cubicBezTo>
                        <a:lnTo>
                          <a:pt x="2355" y="310"/>
                        </a:lnTo>
                        <a:lnTo>
                          <a:pt x="2386" y="310"/>
                        </a:lnTo>
                        <a:lnTo>
                          <a:pt x="2386" y="310"/>
                        </a:lnTo>
                        <a:cubicBezTo>
                          <a:pt x="2417" y="310"/>
                          <a:pt x="2417" y="310"/>
                          <a:pt x="2417" y="310"/>
                        </a:cubicBezTo>
                        <a:lnTo>
                          <a:pt x="2417" y="310"/>
                        </a:lnTo>
                        <a:cubicBezTo>
                          <a:pt x="2449" y="310"/>
                          <a:pt x="2449" y="310"/>
                          <a:pt x="2449" y="310"/>
                        </a:cubicBezTo>
                        <a:cubicBezTo>
                          <a:pt x="2449" y="310"/>
                          <a:pt x="2449" y="310"/>
                          <a:pt x="2479" y="310"/>
                        </a:cubicBezTo>
                        <a:cubicBezTo>
                          <a:pt x="2479" y="340"/>
                          <a:pt x="2541" y="372"/>
                          <a:pt x="2541" y="372"/>
                        </a:cubicBezTo>
                        <a:lnTo>
                          <a:pt x="2541" y="403"/>
                        </a:lnTo>
                        <a:cubicBezTo>
                          <a:pt x="2541" y="403"/>
                          <a:pt x="2541" y="403"/>
                          <a:pt x="2541" y="434"/>
                        </a:cubicBezTo>
                        <a:lnTo>
                          <a:pt x="2541" y="434"/>
                        </a:lnTo>
                        <a:cubicBezTo>
                          <a:pt x="2541" y="434"/>
                          <a:pt x="2541" y="464"/>
                          <a:pt x="2510" y="464"/>
                        </a:cubicBezTo>
                        <a:lnTo>
                          <a:pt x="2510" y="464"/>
                        </a:lnTo>
                        <a:lnTo>
                          <a:pt x="2510" y="434"/>
                        </a:lnTo>
                        <a:lnTo>
                          <a:pt x="2510" y="434"/>
                        </a:lnTo>
                        <a:cubicBezTo>
                          <a:pt x="2479" y="434"/>
                          <a:pt x="2479" y="434"/>
                          <a:pt x="2479" y="434"/>
                        </a:cubicBezTo>
                        <a:lnTo>
                          <a:pt x="2479" y="434"/>
                        </a:lnTo>
                        <a:lnTo>
                          <a:pt x="2479" y="434"/>
                        </a:lnTo>
                        <a:lnTo>
                          <a:pt x="2479" y="434"/>
                        </a:lnTo>
                        <a:lnTo>
                          <a:pt x="2479" y="434"/>
                        </a:lnTo>
                        <a:cubicBezTo>
                          <a:pt x="2449" y="434"/>
                          <a:pt x="2449" y="434"/>
                          <a:pt x="2449" y="434"/>
                        </a:cubicBezTo>
                        <a:lnTo>
                          <a:pt x="2449" y="434"/>
                        </a:lnTo>
                        <a:lnTo>
                          <a:pt x="2449" y="434"/>
                        </a:lnTo>
                        <a:cubicBezTo>
                          <a:pt x="2449" y="434"/>
                          <a:pt x="2449" y="434"/>
                          <a:pt x="2417" y="434"/>
                        </a:cubicBezTo>
                        <a:cubicBezTo>
                          <a:pt x="2417" y="464"/>
                          <a:pt x="2417" y="464"/>
                          <a:pt x="2417" y="464"/>
                        </a:cubicBezTo>
                        <a:lnTo>
                          <a:pt x="2417" y="464"/>
                        </a:lnTo>
                        <a:lnTo>
                          <a:pt x="2417" y="464"/>
                        </a:lnTo>
                        <a:cubicBezTo>
                          <a:pt x="2386" y="464"/>
                          <a:pt x="2386" y="464"/>
                          <a:pt x="2386" y="464"/>
                        </a:cubicBezTo>
                        <a:lnTo>
                          <a:pt x="2386" y="464"/>
                        </a:lnTo>
                        <a:lnTo>
                          <a:pt x="2386" y="464"/>
                        </a:lnTo>
                        <a:lnTo>
                          <a:pt x="2355" y="464"/>
                        </a:lnTo>
                        <a:lnTo>
                          <a:pt x="2355" y="464"/>
                        </a:lnTo>
                        <a:lnTo>
                          <a:pt x="2355" y="464"/>
                        </a:lnTo>
                        <a:cubicBezTo>
                          <a:pt x="2355" y="496"/>
                          <a:pt x="2355" y="496"/>
                          <a:pt x="2325" y="496"/>
                        </a:cubicBezTo>
                        <a:cubicBezTo>
                          <a:pt x="2325" y="527"/>
                          <a:pt x="2325" y="527"/>
                          <a:pt x="2325" y="527"/>
                        </a:cubicBezTo>
                        <a:cubicBezTo>
                          <a:pt x="2293" y="527"/>
                          <a:pt x="2293" y="527"/>
                          <a:pt x="2293" y="527"/>
                        </a:cubicBezTo>
                        <a:lnTo>
                          <a:pt x="2293" y="527"/>
                        </a:lnTo>
                        <a:lnTo>
                          <a:pt x="2262" y="527"/>
                        </a:lnTo>
                        <a:lnTo>
                          <a:pt x="2262" y="527"/>
                        </a:lnTo>
                        <a:lnTo>
                          <a:pt x="2262" y="527"/>
                        </a:lnTo>
                        <a:cubicBezTo>
                          <a:pt x="2262" y="527"/>
                          <a:pt x="2231" y="527"/>
                          <a:pt x="2231" y="558"/>
                        </a:cubicBezTo>
                        <a:cubicBezTo>
                          <a:pt x="2201" y="558"/>
                          <a:pt x="2201" y="558"/>
                          <a:pt x="2201" y="558"/>
                        </a:cubicBezTo>
                        <a:lnTo>
                          <a:pt x="2201" y="558"/>
                        </a:lnTo>
                        <a:lnTo>
                          <a:pt x="2201" y="558"/>
                        </a:lnTo>
                        <a:cubicBezTo>
                          <a:pt x="2169" y="558"/>
                          <a:pt x="2169" y="558"/>
                          <a:pt x="2169" y="558"/>
                        </a:cubicBezTo>
                        <a:lnTo>
                          <a:pt x="2169" y="558"/>
                        </a:lnTo>
                        <a:cubicBezTo>
                          <a:pt x="2138" y="558"/>
                          <a:pt x="2138" y="558"/>
                          <a:pt x="2138" y="558"/>
                        </a:cubicBezTo>
                        <a:cubicBezTo>
                          <a:pt x="2107" y="558"/>
                          <a:pt x="2107" y="558"/>
                          <a:pt x="2077" y="558"/>
                        </a:cubicBezTo>
                        <a:lnTo>
                          <a:pt x="2077" y="558"/>
                        </a:lnTo>
                        <a:lnTo>
                          <a:pt x="2077" y="558"/>
                        </a:lnTo>
                        <a:lnTo>
                          <a:pt x="2077" y="558"/>
                        </a:lnTo>
                        <a:lnTo>
                          <a:pt x="2077" y="558"/>
                        </a:lnTo>
                        <a:cubicBezTo>
                          <a:pt x="2107" y="558"/>
                          <a:pt x="2107" y="588"/>
                          <a:pt x="2107" y="588"/>
                        </a:cubicBezTo>
                        <a:cubicBezTo>
                          <a:pt x="2107" y="620"/>
                          <a:pt x="2107" y="620"/>
                          <a:pt x="2107" y="620"/>
                        </a:cubicBezTo>
                        <a:lnTo>
                          <a:pt x="2107" y="620"/>
                        </a:lnTo>
                        <a:cubicBezTo>
                          <a:pt x="2107" y="651"/>
                          <a:pt x="2077" y="651"/>
                          <a:pt x="2077" y="651"/>
                        </a:cubicBezTo>
                        <a:lnTo>
                          <a:pt x="2077" y="651"/>
                        </a:lnTo>
                        <a:cubicBezTo>
                          <a:pt x="2077" y="651"/>
                          <a:pt x="2077" y="651"/>
                          <a:pt x="2045" y="651"/>
                        </a:cubicBezTo>
                        <a:lnTo>
                          <a:pt x="2045" y="651"/>
                        </a:lnTo>
                        <a:lnTo>
                          <a:pt x="2045" y="651"/>
                        </a:lnTo>
                        <a:lnTo>
                          <a:pt x="2045" y="651"/>
                        </a:lnTo>
                        <a:lnTo>
                          <a:pt x="2045" y="651"/>
                        </a:lnTo>
                        <a:cubicBezTo>
                          <a:pt x="2045" y="681"/>
                          <a:pt x="2045" y="681"/>
                          <a:pt x="2014" y="681"/>
                        </a:cubicBezTo>
                        <a:cubicBezTo>
                          <a:pt x="2014" y="712"/>
                          <a:pt x="1983" y="712"/>
                          <a:pt x="1983" y="712"/>
                        </a:cubicBezTo>
                        <a:lnTo>
                          <a:pt x="1983" y="712"/>
                        </a:lnTo>
                        <a:cubicBezTo>
                          <a:pt x="1953" y="712"/>
                          <a:pt x="1953" y="712"/>
                          <a:pt x="1953" y="712"/>
                        </a:cubicBezTo>
                        <a:lnTo>
                          <a:pt x="1921" y="712"/>
                        </a:lnTo>
                        <a:cubicBezTo>
                          <a:pt x="1890" y="712"/>
                          <a:pt x="1890" y="712"/>
                          <a:pt x="1859" y="712"/>
                        </a:cubicBezTo>
                        <a:lnTo>
                          <a:pt x="1829" y="712"/>
                        </a:lnTo>
                        <a:lnTo>
                          <a:pt x="1829" y="712"/>
                        </a:lnTo>
                        <a:cubicBezTo>
                          <a:pt x="1829" y="712"/>
                          <a:pt x="1797" y="744"/>
                          <a:pt x="1766" y="744"/>
                        </a:cubicBezTo>
                        <a:cubicBezTo>
                          <a:pt x="1766" y="744"/>
                          <a:pt x="1735" y="775"/>
                          <a:pt x="1705" y="775"/>
                        </a:cubicBezTo>
                        <a:lnTo>
                          <a:pt x="1705" y="775"/>
                        </a:lnTo>
                        <a:cubicBezTo>
                          <a:pt x="1673" y="775"/>
                          <a:pt x="1673" y="775"/>
                          <a:pt x="1673" y="744"/>
                        </a:cubicBezTo>
                        <a:lnTo>
                          <a:pt x="1673" y="744"/>
                        </a:lnTo>
                        <a:cubicBezTo>
                          <a:pt x="1642" y="744"/>
                          <a:pt x="1642" y="775"/>
                          <a:pt x="1642" y="775"/>
                        </a:cubicBezTo>
                        <a:lnTo>
                          <a:pt x="1642" y="775"/>
                        </a:lnTo>
                        <a:lnTo>
                          <a:pt x="1642" y="775"/>
                        </a:lnTo>
                        <a:cubicBezTo>
                          <a:pt x="1642" y="775"/>
                          <a:pt x="1642" y="775"/>
                          <a:pt x="1611" y="775"/>
                        </a:cubicBezTo>
                        <a:lnTo>
                          <a:pt x="1611" y="775"/>
                        </a:lnTo>
                        <a:cubicBezTo>
                          <a:pt x="1611" y="775"/>
                          <a:pt x="1611" y="775"/>
                          <a:pt x="1581" y="744"/>
                        </a:cubicBezTo>
                        <a:lnTo>
                          <a:pt x="1581" y="744"/>
                        </a:lnTo>
                        <a:lnTo>
                          <a:pt x="1581" y="744"/>
                        </a:lnTo>
                        <a:lnTo>
                          <a:pt x="1581" y="744"/>
                        </a:lnTo>
                        <a:lnTo>
                          <a:pt x="1581" y="744"/>
                        </a:lnTo>
                        <a:cubicBezTo>
                          <a:pt x="1581" y="744"/>
                          <a:pt x="1581" y="744"/>
                          <a:pt x="1549" y="744"/>
                        </a:cubicBezTo>
                        <a:lnTo>
                          <a:pt x="1549" y="744"/>
                        </a:lnTo>
                        <a:cubicBezTo>
                          <a:pt x="1518" y="744"/>
                          <a:pt x="1518" y="712"/>
                          <a:pt x="1487" y="712"/>
                        </a:cubicBezTo>
                        <a:lnTo>
                          <a:pt x="1487" y="712"/>
                        </a:lnTo>
                        <a:lnTo>
                          <a:pt x="1487" y="712"/>
                        </a:lnTo>
                        <a:cubicBezTo>
                          <a:pt x="1457" y="712"/>
                          <a:pt x="1457" y="712"/>
                          <a:pt x="1457" y="712"/>
                        </a:cubicBezTo>
                        <a:lnTo>
                          <a:pt x="1425" y="712"/>
                        </a:lnTo>
                        <a:lnTo>
                          <a:pt x="1425" y="712"/>
                        </a:lnTo>
                        <a:cubicBezTo>
                          <a:pt x="1394" y="712"/>
                          <a:pt x="1394" y="712"/>
                          <a:pt x="1394" y="712"/>
                        </a:cubicBezTo>
                        <a:cubicBezTo>
                          <a:pt x="1364" y="712"/>
                          <a:pt x="1332" y="712"/>
                          <a:pt x="1332" y="712"/>
                        </a:cubicBezTo>
                        <a:cubicBezTo>
                          <a:pt x="1332" y="712"/>
                          <a:pt x="1270" y="712"/>
                          <a:pt x="1240" y="681"/>
                        </a:cubicBezTo>
                        <a:lnTo>
                          <a:pt x="1240" y="681"/>
                        </a:lnTo>
                        <a:cubicBezTo>
                          <a:pt x="1209" y="681"/>
                          <a:pt x="1209" y="681"/>
                          <a:pt x="1209" y="681"/>
                        </a:cubicBezTo>
                        <a:lnTo>
                          <a:pt x="1209" y="681"/>
                        </a:lnTo>
                        <a:cubicBezTo>
                          <a:pt x="1177" y="681"/>
                          <a:pt x="1177" y="651"/>
                          <a:pt x="1177" y="651"/>
                        </a:cubicBezTo>
                        <a:lnTo>
                          <a:pt x="1146" y="620"/>
                        </a:lnTo>
                        <a:lnTo>
                          <a:pt x="1146" y="620"/>
                        </a:lnTo>
                        <a:cubicBezTo>
                          <a:pt x="1146" y="620"/>
                          <a:pt x="1146" y="620"/>
                          <a:pt x="1146" y="588"/>
                        </a:cubicBezTo>
                        <a:lnTo>
                          <a:pt x="1146" y="588"/>
                        </a:lnTo>
                        <a:lnTo>
                          <a:pt x="1146" y="588"/>
                        </a:lnTo>
                        <a:lnTo>
                          <a:pt x="1146" y="588"/>
                        </a:lnTo>
                        <a:cubicBezTo>
                          <a:pt x="1116" y="588"/>
                          <a:pt x="1116" y="588"/>
                          <a:pt x="1116" y="588"/>
                        </a:cubicBezTo>
                        <a:cubicBezTo>
                          <a:pt x="1085" y="588"/>
                          <a:pt x="1085" y="558"/>
                          <a:pt x="1085" y="558"/>
                        </a:cubicBezTo>
                        <a:lnTo>
                          <a:pt x="1053" y="558"/>
                        </a:lnTo>
                        <a:lnTo>
                          <a:pt x="1053" y="558"/>
                        </a:lnTo>
                        <a:cubicBezTo>
                          <a:pt x="1053" y="558"/>
                          <a:pt x="1053" y="558"/>
                          <a:pt x="1022" y="558"/>
                        </a:cubicBezTo>
                        <a:cubicBezTo>
                          <a:pt x="1022" y="558"/>
                          <a:pt x="1022" y="558"/>
                          <a:pt x="992" y="558"/>
                        </a:cubicBezTo>
                        <a:lnTo>
                          <a:pt x="992" y="558"/>
                        </a:lnTo>
                        <a:lnTo>
                          <a:pt x="992" y="558"/>
                        </a:lnTo>
                        <a:cubicBezTo>
                          <a:pt x="961" y="558"/>
                          <a:pt x="961" y="558"/>
                          <a:pt x="929" y="558"/>
                        </a:cubicBezTo>
                        <a:cubicBezTo>
                          <a:pt x="898" y="558"/>
                          <a:pt x="898" y="527"/>
                          <a:pt x="898" y="527"/>
                        </a:cubicBezTo>
                        <a:cubicBezTo>
                          <a:pt x="898" y="496"/>
                          <a:pt x="898" y="496"/>
                          <a:pt x="898" y="496"/>
                        </a:cubicBezTo>
                        <a:lnTo>
                          <a:pt x="898" y="464"/>
                        </a:lnTo>
                        <a:cubicBezTo>
                          <a:pt x="898" y="434"/>
                          <a:pt x="898" y="434"/>
                          <a:pt x="898" y="434"/>
                        </a:cubicBezTo>
                        <a:cubicBezTo>
                          <a:pt x="898" y="434"/>
                          <a:pt x="898" y="434"/>
                          <a:pt x="898" y="403"/>
                        </a:cubicBezTo>
                        <a:cubicBezTo>
                          <a:pt x="898" y="403"/>
                          <a:pt x="868" y="403"/>
                          <a:pt x="868" y="372"/>
                        </a:cubicBezTo>
                        <a:lnTo>
                          <a:pt x="868" y="372"/>
                        </a:lnTo>
                        <a:lnTo>
                          <a:pt x="868" y="372"/>
                        </a:lnTo>
                        <a:cubicBezTo>
                          <a:pt x="868" y="372"/>
                          <a:pt x="868" y="372"/>
                          <a:pt x="837" y="372"/>
                        </a:cubicBezTo>
                        <a:lnTo>
                          <a:pt x="837" y="372"/>
                        </a:lnTo>
                        <a:cubicBezTo>
                          <a:pt x="837" y="372"/>
                          <a:pt x="837" y="372"/>
                          <a:pt x="805" y="372"/>
                        </a:cubicBezTo>
                        <a:cubicBezTo>
                          <a:pt x="805" y="340"/>
                          <a:pt x="774" y="340"/>
                          <a:pt x="774" y="340"/>
                        </a:cubicBezTo>
                        <a:lnTo>
                          <a:pt x="774" y="340"/>
                        </a:lnTo>
                        <a:cubicBezTo>
                          <a:pt x="744" y="340"/>
                          <a:pt x="744" y="310"/>
                          <a:pt x="744" y="310"/>
                        </a:cubicBezTo>
                        <a:cubicBezTo>
                          <a:pt x="744" y="310"/>
                          <a:pt x="713" y="310"/>
                          <a:pt x="713" y="279"/>
                        </a:cubicBezTo>
                        <a:cubicBezTo>
                          <a:pt x="713" y="310"/>
                          <a:pt x="713" y="310"/>
                          <a:pt x="713" y="310"/>
                        </a:cubicBezTo>
                        <a:cubicBezTo>
                          <a:pt x="713" y="340"/>
                          <a:pt x="681" y="340"/>
                          <a:pt x="681" y="340"/>
                        </a:cubicBezTo>
                        <a:cubicBezTo>
                          <a:pt x="681" y="340"/>
                          <a:pt x="681" y="340"/>
                          <a:pt x="650" y="340"/>
                        </a:cubicBezTo>
                        <a:lnTo>
                          <a:pt x="650" y="340"/>
                        </a:lnTo>
                        <a:lnTo>
                          <a:pt x="650" y="340"/>
                        </a:lnTo>
                        <a:lnTo>
                          <a:pt x="650" y="340"/>
                        </a:lnTo>
                        <a:cubicBezTo>
                          <a:pt x="650" y="372"/>
                          <a:pt x="650" y="372"/>
                          <a:pt x="650" y="372"/>
                        </a:cubicBezTo>
                        <a:lnTo>
                          <a:pt x="650" y="372"/>
                        </a:lnTo>
                        <a:lnTo>
                          <a:pt x="650" y="372"/>
                        </a:lnTo>
                        <a:cubicBezTo>
                          <a:pt x="650" y="403"/>
                          <a:pt x="650" y="403"/>
                          <a:pt x="650" y="403"/>
                        </a:cubicBezTo>
                        <a:cubicBezTo>
                          <a:pt x="620" y="434"/>
                          <a:pt x="620" y="434"/>
                          <a:pt x="620" y="434"/>
                        </a:cubicBezTo>
                        <a:cubicBezTo>
                          <a:pt x="589" y="434"/>
                          <a:pt x="589" y="434"/>
                          <a:pt x="589" y="434"/>
                        </a:cubicBezTo>
                        <a:lnTo>
                          <a:pt x="557" y="434"/>
                        </a:lnTo>
                        <a:lnTo>
                          <a:pt x="557" y="434"/>
                        </a:lnTo>
                        <a:lnTo>
                          <a:pt x="557" y="434"/>
                        </a:lnTo>
                        <a:cubicBezTo>
                          <a:pt x="557" y="434"/>
                          <a:pt x="557" y="434"/>
                          <a:pt x="526" y="434"/>
                        </a:cubicBezTo>
                        <a:lnTo>
                          <a:pt x="526" y="434"/>
                        </a:lnTo>
                        <a:cubicBezTo>
                          <a:pt x="496" y="434"/>
                          <a:pt x="496" y="434"/>
                          <a:pt x="496" y="434"/>
                        </a:cubicBezTo>
                        <a:cubicBezTo>
                          <a:pt x="496" y="403"/>
                          <a:pt x="496" y="403"/>
                          <a:pt x="496" y="403"/>
                        </a:cubicBezTo>
                        <a:lnTo>
                          <a:pt x="496" y="403"/>
                        </a:lnTo>
                        <a:cubicBezTo>
                          <a:pt x="496" y="434"/>
                          <a:pt x="496" y="434"/>
                          <a:pt x="496" y="434"/>
                        </a:cubicBezTo>
                        <a:lnTo>
                          <a:pt x="496" y="434"/>
                        </a:lnTo>
                        <a:lnTo>
                          <a:pt x="496" y="434"/>
                        </a:lnTo>
                        <a:cubicBezTo>
                          <a:pt x="496" y="464"/>
                          <a:pt x="496" y="464"/>
                          <a:pt x="496" y="464"/>
                        </a:cubicBezTo>
                        <a:cubicBezTo>
                          <a:pt x="496" y="464"/>
                          <a:pt x="465" y="464"/>
                          <a:pt x="465" y="496"/>
                        </a:cubicBezTo>
                        <a:cubicBezTo>
                          <a:pt x="496" y="496"/>
                          <a:pt x="496" y="496"/>
                          <a:pt x="496" y="496"/>
                        </a:cubicBezTo>
                        <a:lnTo>
                          <a:pt x="496" y="496"/>
                        </a:lnTo>
                        <a:cubicBezTo>
                          <a:pt x="496" y="527"/>
                          <a:pt x="496" y="527"/>
                          <a:pt x="496" y="527"/>
                        </a:cubicBezTo>
                        <a:lnTo>
                          <a:pt x="496" y="527"/>
                        </a:lnTo>
                        <a:cubicBezTo>
                          <a:pt x="496" y="527"/>
                          <a:pt x="465" y="558"/>
                          <a:pt x="433" y="558"/>
                        </a:cubicBezTo>
                        <a:lnTo>
                          <a:pt x="433" y="558"/>
                        </a:lnTo>
                        <a:lnTo>
                          <a:pt x="433" y="558"/>
                        </a:lnTo>
                        <a:lnTo>
                          <a:pt x="433" y="558"/>
                        </a:lnTo>
                        <a:lnTo>
                          <a:pt x="433" y="558"/>
                        </a:lnTo>
                        <a:cubicBezTo>
                          <a:pt x="402" y="527"/>
                          <a:pt x="402" y="527"/>
                          <a:pt x="402" y="527"/>
                        </a:cubicBezTo>
                        <a:cubicBezTo>
                          <a:pt x="402" y="527"/>
                          <a:pt x="402" y="527"/>
                          <a:pt x="372" y="558"/>
                        </a:cubicBez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58"/>
                        </a:lnTo>
                        <a:lnTo>
                          <a:pt x="372" y="588"/>
                        </a:lnTo>
                        <a:lnTo>
                          <a:pt x="372" y="588"/>
                        </a:lnTo>
                        <a:cubicBezTo>
                          <a:pt x="372" y="620"/>
                          <a:pt x="372" y="620"/>
                          <a:pt x="372" y="651"/>
                        </a:cubicBezTo>
                        <a:lnTo>
                          <a:pt x="372" y="651"/>
                        </a:lnTo>
                        <a:lnTo>
                          <a:pt x="372" y="651"/>
                        </a:lnTo>
                        <a:cubicBezTo>
                          <a:pt x="372" y="681"/>
                          <a:pt x="372" y="681"/>
                          <a:pt x="372" y="681"/>
                        </a:cubicBezTo>
                        <a:lnTo>
                          <a:pt x="372" y="681"/>
                        </a:lnTo>
                        <a:lnTo>
                          <a:pt x="372" y="681"/>
                        </a:lnTo>
                        <a:cubicBezTo>
                          <a:pt x="341" y="681"/>
                          <a:pt x="341" y="681"/>
                          <a:pt x="341" y="681"/>
                        </a:cubicBezTo>
                        <a:lnTo>
                          <a:pt x="341" y="681"/>
                        </a:lnTo>
                        <a:lnTo>
                          <a:pt x="341" y="681"/>
                        </a:lnTo>
                        <a:cubicBezTo>
                          <a:pt x="341" y="712"/>
                          <a:pt x="341" y="712"/>
                          <a:pt x="341" y="712"/>
                        </a:cubicBezTo>
                        <a:cubicBezTo>
                          <a:pt x="341" y="744"/>
                          <a:pt x="341" y="744"/>
                          <a:pt x="341" y="744"/>
                        </a:cubicBezTo>
                        <a:lnTo>
                          <a:pt x="341" y="744"/>
                        </a:lnTo>
                        <a:lnTo>
                          <a:pt x="309" y="744"/>
                        </a:lnTo>
                        <a:cubicBezTo>
                          <a:pt x="278" y="744"/>
                          <a:pt x="278" y="744"/>
                          <a:pt x="278" y="744"/>
                        </a:cubicBezTo>
                        <a:lnTo>
                          <a:pt x="278" y="775"/>
                        </a:lnTo>
                        <a:lnTo>
                          <a:pt x="248" y="775"/>
                        </a:lnTo>
                        <a:cubicBezTo>
                          <a:pt x="248" y="805"/>
                          <a:pt x="217" y="805"/>
                          <a:pt x="217" y="805"/>
                        </a:cubicBezTo>
                        <a:cubicBezTo>
                          <a:pt x="185" y="805"/>
                          <a:pt x="185" y="805"/>
                          <a:pt x="154" y="805"/>
                        </a:cubicBezTo>
                        <a:cubicBezTo>
                          <a:pt x="154" y="836"/>
                          <a:pt x="154" y="836"/>
                          <a:pt x="124" y="836"/>
                        </a:cubicBezTo>
                        <a:lnTo>
                          <a:pt x="124" y="836"/>
                        </a:lnTo>
                        <a:lnTo>
                          <a:pt x="93" y="836"/>
                        </a:lnTo>
                        <a:lnTo>
                          <a:pt x="93" y="836"/>
                        </a:lnTo>
                        <a:lnTo>
                          <a:pt x="61" y="836"/>
                        </a:lnTo>
                        <a:cubicBezTo>
                          <a:pt x="61" y="836"/>
                          <a:pt x="61" y="836"/>
                          <a:pt x="30" y="836"/>
                        </a:cubicBezTo>
                        <a:lnTo>
                          <a:pt x="30" y="836"/>
                        </a:lnTo>
                        <a:lnTo>
                          <a:pt x="30" y="836"/>
                        </a:lnTo>
                        <a:lnTo>
                          <a:pt x="30" y="868"/>
                        </a:lnTo>
                        <a:lnTo>
                          <a:pt x="30" y="868"/>
                        </a:lnTo>
                        <a:lnTo>
                          <a:pt x="0" y="868"/>
                        </a:lnTo>
                        <a:lnTo>
                          <a:pt x="0" y="868"/>
                        </a:lnTo>
                        <a:lnTo>
                          <a:pt x="0" y="868"/>
                        </a:lnTo>
                        <a:lnTo>
                          <a:pt x="0" y="868"/>
                        </a:lnTo>
                        <a:cubicBezTo>
                          <a:pt x="0" y="899"/>
                          <a:pt x="0" y="899"/>
                          <a:pt x="0" y="899"/>
                        </a:cubicBezTo>
                        <a:lnTo>
                          <a:pt x="0" y="899"/>
                        </a:lnTo>
                        <a:lnTo>
                          <a:pt x="0" y="899"/>
                        </a:lnTo>
                        <a:cubicBezTo>
                          <a:pt x="0" y="899"/>
                          <a:pt x="0" y="899"/>
                          <a:pt x="30" y="899"/>
                        </a:cubicBezTo>
                        <a:lnTo>
                          <a:pt x="30" y="899"/>
                        </a:lnTo>
                        <a:lnTo>
                          <a:pt x="30" y="899"/>
                        </a:lnTo>
                        <a:cubicBezTo>
                          <a:pt x="61" y="929"/>
                          <a:pt x="61" y="960"/>
                          <a:pt x="61" y="960"/>
                        </a:cubicBezTo>
                        <a:cubicBezTo>
                          <a:pt x="61" y="992"/>
                          <a:pt x="61" y="992"/>
                          <a:pt x="61" y="992"/>
                        </a:cubicBezTo>
                        <a:lnTo>
                          <a:pt x="61" y="1023"/>
                        </a:lnTo>
                        <a:lnTo>
                          <a:pt x="93" y="1023"/>
                        </a:lnTo>
                        <a:lnTo>
                          <a:pt x="93" y="1023"/>
                        </a:lnTo>
                        <a:cubicBezTo>
                          <a:pt x="124" y="1053"/>
                          <a:pt x="124" y="1053"/>
                          <a:pt x="124" y="1053"/>
                        </a:cubicBezTo>
                        <a:lnTo>
                          <a:pt x="124" y="1053"/>
                        </a:lnTo>
                        <a:lnTo>
                          <a:pt x="124" y="1053"/>
                        </a:lnTo>
                        <a:lnTo>
                          <a:pt x="124" y="1084"/>
                        </a:lnTo>
                        <a:lnTo>
                          <a:pt x="124" y="1084"/>
                        </a:lnTo>
                        <a:cubicBezTo>
                          <a:pt x="124" y="1084"/>
                          <a:pt x="124" y="1084"/>
                          <a:pt x="154" y="1084"/>
                        </a:cubicBezTo>
                        <a:lnTo>
                          <a:pt x="154" y="1084"/>
                        </a:lnTo>
                        <a:cubicBezTo>
                          <a:pt x="185" y="1116"/>
                          <a:pt x="185" y="1116"/>
                          <a:pt x="185" y="1116"/>
                        </a:cubicBezTo>
                        <a:cubicBezTo>
                          <a:pt x="185" y="1116"/>
                          <a:pt x="185" y="1116"/>
                          <a:pt x="217" y="1084"/>
                        </a:cubicBezTo>
                        <a:lnTo>
                          <a:pt x="217" y="1084"/>
                        </a:lnTo>
                        <a:lnTo>
                          <a:pt x="217" y="1084"/>
                        </a:lnTo>
                        <a:cubicBezTo>
                          <a:pt x="217" y="1084"/>
                          <a:pt x="217" y="1084"/>
                          <a:pt x="248" y="1084"/>
                        </a:cubicBezTo>
                        <a:lnTo>
                          <a:pt x="248" y="1084"/>
                        </a:lnTo>
                        <a:lnTo>
                          <a:pt x="248" y="1084"/>
                        </a:lnTo>
                        <a:lnTo>
                          <a:pt x="278" y="1084"/>
                        </a:lnTo>
                        <a:cubicBezTo>
                          <a:pt x="278" y="1084"/>
                          <a:pt x="278" y="1084"/>
                          <a:pt x="309" y="1084"/>
                        </a:cubicBezTo>
                        <a:lnTo>
                          <a:pt x="309" y="1084"/>
                        </a:lnTo>
                        <a:lnTo>
                          <a:pt x="309" y="1084"/>
                        </a:lnTo>
                        <a:lnTo>
                          <a:pt x="309" y="1084"/>
                        </a:lnTo>
                        <a:cubicBezTo>
                          <a:pt x="341" y="1084"/>
                          <a:pt x="341" y="1084"/>
                          <a:pt x="341" y="1084"/>
                        </a:cubicBez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084"/>
                        </a:lnTo>
                        <a:lnTo>
                          <a:pt x="341" y="1116"/>
                        </a:lnTo>
                        <a:cubicBezTo>
                          <a:pt x="341" y="1116"/>
                          <a:pt x="372" y="1116"/>
                          <a:pt x="372" y="1147"/>
                        </a:cubicBezTo>
                        <a:lnTo>
                          <a:pt x="372" y="1177"/>
                        </a:lnTo>
                        <a:lnTo>
                          <a:pt x="372" y="1177"/>
                        </a:lnTo>
                        <a:lnTo>
                          <a:pt x="341" y="1177"/>
                        </a:lnTo>
                        <a:lnTo>
                          <a:pt x="341" y="1177"/>
                        </a:lnTo>
                        <a:lnTo>
                          <a:pt x="341" y="1208"/>
                        </a:lnTo>
                        <a:lnTo>
                          <a:pt x="341" y="1208"/>
                        </a:lnTo>
                        <a:cubicBezTo>
                          <a:pt x="341" y="1208"/>
                          <a:pt x="341" y="1240"/>
                          <a:pt x="309" y="1240"/>
                        </a:cubicBezTo>
                        <a:lnTo>
                          <a:pt x="309" y="1240"/>
                        </a:lnTo>
                        <a:lnTo>
                          <a:pt x="309" y="1240"/>
                        </a:lnTo>
                        <a:lnTo>
                          <a:pt x="309" y="1271"/>
                        </a:lnTo>
                        <a:lnTo>
                          <a:pt x="309" y="1271"/>
                        </a:lnTo>
                        <a:lnTo>
                          <a:pt x="309" y="1301"/>
                        </a:lnTo>
                        <a:lnTo>
                          <a:pt x="309" y="1301"/>
                        </a:lnTo>
                        <a:cubicBezTo>
                          <a:pt x="309" y="1332"/>
                          <a:pt x="309" y="1332"/>
                          <a:pt x="278" y="1364"/>
                        </a:cubicBez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lnTo>
                          <a:pt x="278" y="1364"/>
                        </a:lnTo>
                        <a:cubicBezTo>
                          <a:pt x="278" y="1364"/>
                          <a:pt x="309" y="1364"/>
                          <a:pt x="309" y="1395"/>
                        </a:cubicBezTo>
                        <a:lnTo>
                          <a:pt x="309" y="1395"/>
                        </a:lnTo>
                        <a:lnTo>
                          <a:pt x="309" y="1395"/>
                        </a:lnTo>
                        <a:cubicBezTo>
                          <a:pt x="309" y="1395"/>
                          <a:pt x="309" y="1395"/>
                          <a:pt x="341" y="1395"/>
                        </a:cubicBezTo>
                        <a:cubicBezTo>
                          <a:pt x="341" y="1425"/>
                          <a:pt x="372" y="1425"/>
                          <a:pt x="372" y="1456"/>
                        </a:cubicBezTo>
                        <a:lnTo>
                          <a:pt x="372" y="1456"/>
                        </a:lnTo>
                        <a:lnTo>
                          <a:pt x="372" y="1456"/>
                        </a:lnTo>
                        <a:lnTo>
                          <a:pt x="372" y="1456"/>
                        </a:lnTo>
                        <a:lnTo>
                          <a:pt x="372" y="1456"/>
                        </a:lnTo>
                        <a:lnTo>
                          <a:pt x="402" y="1425"/>
                        </a:lnTo>
                        <a:lnTo>
                          <a:pt x="402" y="1425"/>
                        </a:lnTo>
                        <a:lnTo>
                          <a:pt x="402" y="1425"/>
                        </a:lnTo>
                        <a:cubicBezTo>
                          <a:pt x="433" y="1425"/>
                          <a:pt x="465" y="1425"/>
                          <a:pt x="465" y="1456"/>
                        </a:cubicBezTo>
                        <a:cubicBezTo>
                          <a:pt x="465" y="1456"/>
                          <a:pt x="465" y="1456"/>
                          <a:pt x="465" y="1488"/>
                        </a:cubicBezTo>
                        <a:cubicBezTo>
                          <a:pt x="496" y="1488"/>
                          <a:pt x="496" y="1488"/>
                          <a:pt x="496" y="1488"/>
                        </a:cubicBezTo>
                        <a:lnTo>
                          <a:pt x="496" y="1488"/>
                        </a:lnTo>
                        <a:cubicBezTo>
                          <a:pt x="526" y="1488"/>
                          <a:pt x="526" y="1488"/>
                          <a:pt x="526" y="1488"/>
                        </a:cubicBezTo>
                        <a:lnTo>
                          <a:pt x="526" y="1488"/>
                        </a:lnTo>
                        <a:lnTo>
                          <a:pt x="526" y="1488"/>
                        </a:lnTo>
                        <a:cubicBezTo>
                          <a:pt x="557" y="1488"/>
                          <a:pt x="557" y="1488"/>
                          <a:pt x="557" y="1488"/>
                        </a:cubicBezTo>
                        <a:lnTo>
                          <a:pt x="557" y="1488"/>
                        </a:lnTo>
                        <a:cubicBezTo>
                          <a:pt x="557" y="1488"/>
                          <a:pt x="557" y="1488"/>
                          <a:pt x="557" y="1519"/>
                        </a:cubicBezTo>
                        <a:cubicBezTo>
                          <a:pt x="589" y="1519"/>
                          <a:pt x="589" y="1519"/>
                          <a:pt x="589" y="1549"/>
                        </a:cubicBezTo>
                        <a:lnTo>
                          <a:pt x="589" y="1549"/>
                        </a:lnTo>
                        <a:lnTo>
                          <a:pt x="589" y="1549"/>
                        </a:lnTo>
                        <a:lnTo>
                          <a:pt x="589" y="1549"/>
                        </a:lnTo>
                        <a:lnTo>
                          <a:pt x="620" y="1549"/>
                        </a:lnTo>
                        <a:lnTo>
                          <a:pt x="620" y="1549"/>
                        </a:lnTo>
                        <a:lnTo>
                          <a:pt x="650" y="1549"/>
                        </a:lnTo>
                        <a:lnTo>
                          <a:pt x="650" y="1549"/>
                        </a:lnTo>
                        <a:cubicBezTo>
                          <a:pt x="650" y="1549"/>
                          <a:pt x="650" y="1549"/>
                          <a:pt x="650" y="1580"/>
                        </a:cubicBezTo>
                        <a:lnTo>
                          <a:pt x="681" y="1580"/>
                        </a:lnTo>
                        <a:lnTo>
                          <a:pt x="681" y="1580"/>
                        </a:lnTo>
                        <a:lnTo>
                          <a:pt x="681" y="1580"/>
                        </a:lnTo>
                        <a:lnTo>
                          <a:pt x="713" y="1580"/>
                        </a:lnTo>
                        <a:lnTo>
                          <a:pt x="713" y="1580"/>
                        </a:lnTo>
                        <a:lnTo>
                          <a:pt x="744" y="1580"/>
                        </a:lnTo>
                        <a:lnTo>
                          <a:pt x="744" y="1580"/>
                        </a:lnTo>
                        <a:lnTo>
                          <a:pt x="744" y="1580"/>
                        </a:lnTo>
                        <a:lnTo>
                          <a:pt x="744" y="1580"/>
                        </a:lnTo>
                        <a:cubicBezTo>
                          <a:pt x="774" y="1580"/>
                          <a:pt x="774" y="1580"/>
                          <a:pt x="774" y="1580"/>
                        </a:cubicBezTo>
                        <a:lnTo>
                          <a:pt x="774" y="1580"/>
                        </a:lnTo>
                        <a:cubicBezTo>
                          <a:pt x="805" y="1580"/>
                          <a:pt x="805" y="1580"/>
                          <a:pt x="805" y="1580"/>
                        </a:cubicBezTo>
                        <a:lnTo>
                          <a:pt x="805" y="1580"/>
                        </a:lnTo>
                        <a:lnTo>
                          <a:pt x="805" y="1580"/>
                        </a:lnTo>
                        <a:lnTo>
                          <a:pt x="805" y="1580"/>
                        </a:lnTo>
                        <a:cubicBezTo>
                          <a:pt x="805" y="1580"/>
                          <a:pt x="805" y="1580"/>
                          <a:pt x="837" y="1580"/>
                        </a:cubicBezTo>
                        <a:lnTo>
                          <a:pt x="837" y="1580"/>
                        </a:lnTo>
                        <a:lnTo>
                          <a:pt x="837" y="1580"/>
                        </a:lnTo>
                        <a:lnTo>
                          <a:pt x="837" y="1580"/>
                        </a:lnTo>
                        <a:cubicBezTo>
                          <a:pt x="837" y="1580"/>
                          <a:pt x="837" y="1549"/>
                          <a:pt x="868" y="1549"/>
                        </a:cubicBezTo>
                        <a:lnTo>
                          <a:pt x="868" y="1549"/>
                        </a:lnTo>
                        <a:cubicBezTo>
                          <a:pt x="898" y="1549"/>
                          <a:pt x="898" y="1580"/>
                          <a:pt x="898" y="1580"/>
                        </a:cubicBezTo>
                        <a:lnTo>
                          <a:pt x="898" y="1580"/>
                        </a:lnTo>
                        <a:lnTo>
                          <a:pt x="898" y="1580"/>
                        </a:lnTo>
                        <a:cubicBezTo>
                          <a:pt x="929" y="1580"/>
                          <a:pt x="929" y="1580"/>
                          <a:pt x="929" y="1580"/>
                        </a:cubicBezTo>
                        <a:lnTo>
                          <a:pt x="929" y="1580"/>
                        </a:lnTo>
                        <a:lnTo>
                          <a:pt x="929" y="1580"/>
                        </a:lnTo>
                        <a:lnTo>
                          <a:pt x="929" y="1580"/>
                        </a:lnTo>
                        <a:cubicBezTo>
                          <a:pt x="961" y="1580"/>
                          <a:pt x="961" y="1580"/>
                          <a:pt x="961" y="1580"/>
                        </a:cubicBezTo>
                        <a:lnTo>
                          <a:pt x="961" y="1580"/>
                        </a:lnTo>
                        <a:lnTo>
                          <a:pt x="961" y="1580"/>
                        </a:lnTo>
                        <a:lnTo>
                          <a:pt x="961" y="1580"/>
                        </a:lnTo>
                        <a:lnTo>
                          <a:pt x="961" y="1612"/>
                        </a:lnTo>
                        <a:cubicBezTo>
                          <a:pt x="992" y="1612"/>
                          <a:pt x="992" y="1612"/>
                          <a:pt x="992" y="1612"/>
                        </a:cubicBezTo>
                        <a:lnTo>
                          <a:pt x="992" y="1612"/>
                        </a:lnTo>
                        <a:cubicBezTo>
                          <a:pt x="992" y="1612"/>
                          <a:pt x="992" y="1612"/>
                          <a:pt x="992" y="1580"/>
                        </a:cubicBezTo>
                        <a:cubicBezTo>
                          <a:pt x="1022" y="1580"/>
                          <a:pt x="1022" y="1580"/>
                          <a:pt x="1022" y="1580"/>
                        </a:cubicBezTo>
                        <a:lnTo>
                          <a:pt x="1022" y="1580"/>
                        </a:lnTo>
                        <a:lnTo>
                          <a:pt x="1022" y="1580"/>
                        </a:lnTo>
                        <a:lnTo>
                          <a:pt x="1022" y="1580"/>
                        </a:lnTo>
                        <a:cubicBezTo>
                          <a:pt x="1022" y="1549"/>
                          <a:pt x="1053" y="1549"/>
                          <a:pt x="1053" y="1549"/>
                        </a:cubicBezTo>
                        <a:cubicBezTo>
                          <a:pt x="1053" y="1519"/>
                          <a:pt x="1085" y="1519"/>
                          <a:pt x="1085" y="1519"/>
                        </a:cubicBezTo>
                        <a:lnTo>
                          <a:pt x="1085" y="1519"/>
                        </a:lnTo>
                        <a:cubicBezTo>
                          <a:pt x="1085" y="1519"/>
                          <a:pt x="1085" y="1519"/>
                          <a:pt x="1116" y="1519"/>
                        </a:cubicBezTo>
                        <a:lnTo>
                          <a:pt x="1116" y="1519"/>
                        </a:lnTo>
                        <a:lnTo>
                          <a:pt x="1116" y="1488"/>
                        </a:lnTo>
                        <a:lnTo>
                          <a:pt x="1116" y="1488"/>
                        </a:lnTo>
                        <a:cubicBezTo>
                          <a:pt x="1146" y="1488"/>
                          <a:pt x="1146" y="1488"/>
                          <a:pt x="1146" y="1519"/>
                        </a:cubicBezTo>
                        <a:lnTo>
                          <a:pt x="1146" y="1519"/>
                        </a:lnTo>
                        <a:lnTo>
                          <a:pt x="1146" y="1519"/>
                        </a:lnTo>
                        <a:cubicBezTo>
                          <a:pt x="1177" y="1488"/>
                          <a:pt x="1177" y="1488"/>
                          <a:pt x="1209" y="1488"/>
                        </a:cubicBezTo>
                        <a:lnTo>
                          <a:pt x="1209" y="1488"/>
                        </a:lnTo>
                        <a:lnTo>
                          <a:pt x="1209" y="1488"/>
                        </a:lnTo>
                        <a:cubicBezTo>
                          <a:pt x="1209" y="1488"/>
                          <a:pt x="1209" y="1488"/>
                          <a:pt x="1240" y="1488"/>
                        </a:cubicBezTo>
                        <a:cubicBezTo>
                          <a:pt x="1240" y="1519"/>
                          <a:pt x="1270" y="1519"/>
                          <a:pt x="1270" y="1549"/>
                        </a:cubicBezTo>
                        <a:lnTo>
                          <a:pt x="1270" y="1549"/>
                        </a:lnTo>
                        <a:cubicBezTo>
                          <a:pt x="1270" y="1549"/>
                          <a:pt x="1270" y="1549"/>
                          <a:pt x="1240" y="1549"/>
                        </a:cubicBezTo>
                        <a:cubicBezTo>
                          <a:pt x="1270" y="1549"/>
                          <a:pt x="1270" y="1549"/>
                          <a:pt x="1270" y="1549"/>
                        </a:cubicBezTo>
                        <a:cubicBezTo>
                          <a:pt x="1270" y="1549"/>
                          <a:pt x="1270" y="1549"/>
                          <a:pt x="1301" y="1549"/>
                        </a:cubicBezTo>
                        <a:lnTo>
                          <a:pt x="1301" y="1549"/>
                        </a:lnTo>
                        <a:lnTo>
                          <a:pt x="1301" y="1549"/>
                        </a:lnTo>
                        <a:cubicBezTo>
                          <a:pt x="1332" y="1580"/>
                          <a:pt x="1332" y="1580"/>
                          <a:pt x="1332" y="1612"/>
                        </a:cubicBezTo>
                        <a:lnTo>
                          <a:pt x="1332" y="1612"/>
                        </a:lnTo>
                        <a:cubicBezTo>
                          <a:pt x="1364" y="1612"/>
                          <a:pt x="1364" y="1643"/>
                          <a:pt x="1364" y="1643"/>
                        </a:cubicBezTo>
                        <a:cubicBezTo>
                          <a:pt x="1394" y="1643"/>
                          <a:pt x="1394" y="1704"/>
                          <a:pt x="1394" y="1704"/>
                        </a:cubicBezTo>
                        <a:lnTo>
                          <a:pt x="1394" y="1704"/>
                        </a:lnTo>
                        <a:cubicBezTo>
                          <a:pt x="1394" y="1704"/>
                          <a:pt x="1394" y="1736"/>
                          <a:pt x="1364" y="1767"/>
                        </a:cubicBezTo>
                        <a:lnTo>
                          <a:pt x="1364" y="1767"/>
                        </a:lnTo>
                        <a:lnTo>
                          <a:pt x="1364" y="1767"/>
                        </a:lnTo>
                        <a:lnTo>
                          <a:pt x="1364" y="1797"/>
                        </a:lnTo>
                        <a:lnTo>
                          <a:pt x="1364" y="1797"/>
                        </a:lnTo>
                        <a:lnTo>
                          <a:pt x="1332" y="1797"/>
                        </a:lnTo>
                        <a:lnTo>
                          <a:pt x="1332" y="1797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lnTo>
                          <a:pt x="1332" y="1828"/>
                        </a:lnTo>
                        <a:cubicBezTo>
                          <a:pt x="1332" y="1828"/>
                          <a:pt x="1332" y="1828"/>
                          <a:pt x="1364" y="1828"/>
                        </a:cubicBezTo>
                        <a:lnTo>
                          <a:pt x="1364" y="1828"/>
                        </a:lnTo>
                        <a:cubicBezTo>
                          <a:pt x="1364" y="1828"/>
                          <a:pt x="1394" y="1828"/>
                          <a:pt x="1394" y="1860"/>
                        </a:cubicBezTo>
                        <a:lnTo>
                          <a:pt x="1394" y="1890"/>
                        </a:lnTo>
                        <a:lnTo>
                          <a:pt x="1394" y="1890"/>
                        </a:lnTo>
                        <a:lnTo>
                          <a:pt x="1394" y="1890"/>
                        </a:lnTo>
                        <a:cubicBezTo>
                          <a:pt x="1394" y="1890"/>
                          <a:pt x="1394" y="1890"/>
                          <a:pt x="1425" y="1921"/>
                        </a:cubicBezTo>
                        <a:lnTo>
                          <a:pt x="1425" y="1921"/>
                        </a:lnTo>
                        <a:lnTo>
                          <a:pt x="1425" y="1921"/>
                        </a:lnTo>
                        <a:cubicBezTo>
                          <a:pt x="1425" y="1952"/>
                          <a:pt x="1425" y="1952"/>
                          <a:pt x="1425" y="1952"/>
                        </a:cubicBezTo>
                        <a:lnTo>
                          <a:pt x="1425" y="1952"/>
                        </a:lnTo>
                        <a:lnTo>
                          <a:pt x="1425" y="1952"/>
                        </a:lnTo>
                        <a:cubicBezTo>
                          <a:pt x="1425" y="1952"/>
                          <a:pt x="1425" y="1952"/>
                          <a:pt x="1394" y="1952"/>
                        </a:cubicBezTo>
                        <a:cubicBezTo>
                          <a:pt x="1425" y="1952"/>
                          <a:pt x="1425" y="1952"/>
                          <a:pt x="1425" y="1952"/>
                        </a:cubicBezTo>
                        <a:cubicBezTo>
                          <a:pt x="1425" y="1984"/>
                          <a:pt x="1425" y="1984"/>
                          <a:pt x="1425" y="1984"/>
                        </a:cubicBezTo>
                        <a:lnTo>
                          <a:pt x="1425" y="1984"/>
                        </a:lnTo>
                        <a:lnTo>
                          <a:pt x="1457" y="1984"/>
                        </a:lnTo>
                        <a:lnTo>
                          <a:pt x="1457" y="1984"/>
                        </a:lnTo>
                        <a:cubicBezTo>
                          <a:pt x="1457" y="1984"/>
                          <a:pt x="1457" y="1984"/>
                          <a:pt x="1457" y="2014"/>
                        </a:cubicBezTo>
                        <a:cubicBezTo>
                          <a:pt x="1457" y="1984"/>
                          <a:pt x="1457" y="1984"/>
                          <a:pt x="1457" y="1984"/>
                        </a:cubicBezTo>
                        <a:cubicBezTo>
                          <a:pt x="1457" y="1984"/>
                          <a:pt x="1457" y="1984"/>
                          <a:pt x="1487" y="1984"/>
                        </a:cubicBezTo>
                        <a:lnTo>
                          <a:pt x="1487" y="1984"/>
                        </a:lnTo>
                        <a:lnTo>
                          <a:pt x="1487" y="1984"/>
                        </a:lnTo>
                        <a:lnTo>
                          <a:pt x="1487" y="1984"/>
                        </a:lnTo>
                        <a:lnTo>
                          <a:pt x="1487" y="1984"/>
                        </a:lnTo>
                        <a:cubicBezTo>
                          <a:pt x="1487" y="1952"/>
                          <a:pt x="1487" y="1952"/>
                          <a:pt x="1518" y="1952"/>
                        </a:cubicBezTo>
                        <a:lnTo>
                          <a:pt x="1518" y="1952"/>
                        </a:lnTo>
                        <a:cubicBezTo>
                          <a:pt x="1518" y="1952"/>
                          <a:pt x="1518" y="1952"/>
                          <a:pt x="1549" y="1952"/>
                        </a:cubicBezTo>
                        <a:lnTo>
                          <a:pt x="1549" y="1952"/>
                        </a:lnTo>
                        <a:cubicBezTo>
                          <a:pt x="1549" y="1921"/>
                          <a:pt x="1549" y="1921"/>
                          <a:pt x="1581" y="1921"/>
                        </a:cubicBezTo>
                        <a:lnTo>
                          <a:pt x="1581" y="1921"/>
                        </a:lnTo>
                        <a:lnTo>
                          <a:pt x="1581" y="1921"/>
                        </a:lnTo>
                        <a:cubicBezTo>
                          <a:pt x="1611" y="1921"/>
                          <a:pt x="1611" y="1921"/>
                          <a:pt x="1611" y="1921"/>
                        </a:cubicBezTo>
                        <a:lnTo>
                          <a:pt x="1611" y="1921"/>
                        </a:lnTo>
                        <a:lnTo>
                          <a:pt x="1611" y="1921"/>
                        </a:lnTo>
                        <a:cubicBezTo>
                          <a:pt x="1642" y="1921"/>
                          <a:pt x="1642" y="1921"/>
                          <a:pt x="1642" y="1921"/>
                        </a:cubicBezTo>
                        <a:lnTo>
                          <a:pt x="1642" y="1921"/>
                        </a:lnTo>
                        <a:cubicBezTo>
                          <a:pt x="1673" y="1921"/>
                          <a:pt x="1673" y="1921"/>
                          <a:pt x="1673" y="1921"/>
                        </a:cubicBezTo>
                        <a:lnTo>
                          <a:pt x="1673" y="1921"/>
                        </a:lnTo>
                        <a:lnTo>
                          <a:pt x="1673" y="1921"/>
                        </a:lnTo>
                        <a:cubicBezTo>
                          <a:pt x="1673" y="1921"/>
                          <a:pt x="1673" y="1890"/>
                          <a:pt x="1705" y="1890"/>
                        </a:cubicBezTo>
                        <a:lnTo>
                          <a:pt x="1705" y="1890"/>
                        </a:lnTo>
                        <a:lnTo>
                          <a:pt x="1705" y="1890"/>
                        </a:lnTo>
                        <a:lnTo>
                          <a:pt x="1705" y="1890"/>
                        </a:lnTo>
                        <a:lnTo>
                          <a:pt x="1735" y="1890"/>
                        </a:lnTo>
                        <a:lnTo>
                          <a:pt x="1735" y="1890"/>
                        </a:lnTo>
                        <a:lnTo>
                          <a:pt x="1735" y="1890"/>
                        </a:lnTo>
                        <a:lnTo>
                          <a:pt x="1735" y="1890"/>
                        </a:lnTo>
                        <a:cubicBezTo>
                          <a:pt x="1735" y="1890"/>
                          <a:pt x="1766" y="1890"/>
                          <a:pt x="1766" y="1921"/>
                        </a:cubicBezTo>
                        <a:lnTo>
                          <a:pt x="1766" y="1921"/>
                        </a:lnTo>
                        <a:cubicBezTo>
                          <a:pt x="1766" y="1921"/>
                          <a:pt x="1766" y="1921"/>
                          <a:pt x="1797" y="1921"/>
                        </a:cubicBezTo>
                        <a:lnTo>
                          <a:pt x="1797" y="1921"/>
                        </a:lnTo>
                        <a:lnTo>
                          <a:pt x="1797" y="1921"/>
                        </a:lnTo>
                        <a:cubicBezTo>
                          <a:pt x="1829" y="1921"/>
                          <a:pt x="1829" y="1952"/>
                          <a:pt x="1829" y="1952"/>
                        </a:cubicBezTo>
                        <a:lnTo>
                          <a:pt x="1829" y="1952"/>
                        </a:lnTo>
                        <a:lnTo>
                          <a:pt x="1829" y="1952"/>
                        </a:lnTo>
                        <a:lnTo>
                          <a:pt x="1829" y="1952"/>
                        </a:lnTo>
                        <a:cubicBezTo>
                          <a:pt x="1829" y="1984"/>
                          <a:pt x="1829" y="1984"/>
                          <a:pt x="1829" y="1984"/>
                        </a:cubicBezTo>
                        <a:lnTo>
                          <a:pt x="1829" y="1984"/>
                        </a:lnTo>
                        <a:cubicBezTo>
                          <a:pt x="1829" y="1984"/>
                          <a:pt x="1859" y="1984"/>
                          <a:pt x="1859" y="2014"/>
                        </a:cubicBezTo>
                        <a:cubicBezTo>
                          <a:pt x="1890" y="2014"/>
                          <a:pt x="1890" y="2014"/>
                          <a:pt x="1890" y="2014"/>
                        </a:cubicBezTo>
                        <a:lnTo>
                          <a:pt x="1890" y="2014"/>
                        </a:lnTo>
                        <a:cubicBezTo>
                          <a:pt x="1890" y="1984"/>
                          <a:pt x="1921" y="1984"/>
                          <a:pt x="1921" y="1984"/>
                        </a:cubicBezTo>
                        <a:cubicBezTo>
                          <a:pt x="1921" y="1984"/>
                          <a:pt x="1921" y="2014"/>
                          <a:pt x="1953" y="2014"/>
                        </a:cubicBezTo>
                        <a:lnTo>
                          <a:pt x="1953" y="2014"/>
                        </a:lnTo>
                        <a:lnTo>
                          <a:pt x="1953" y="2014"/>
                        </a:lnTo>
                        <a:lnTo>
                          <a:pt x="1953" y="2014"/>
                        </a:lnTo>
                        <a:cubicBezTo>
                          <a:pt x="1983" y="2014"/>
                          <a:pt x="1983" y="2014"/>
                          <a:pt x="1983" y="2014"/>
                        </a:cubicBezTo>
                        <a:lnTo>
                          <a:pt x="1983" y="2045"/>
                        </a:lnTo>
                        <a:cubicBezTo>
                          <a:pt x="2014" y="2014"/>
                          <a:pt x="2014" y="2014"/>
                          <a:pt x="2045" y="2014"/>
                        </a:cubicBezTo>
                        <a:lnTo>
                          <a:pt x="2138" y="1984"/>
                        </a:lnTo>
                        <a:cubicBezTo>
                          <a:pt x="2138" y="1984"/>
                          <a:pt x="2169" y="1984"/>
                          <a:pt x="2169" y="1952"/>
                        </a:cubicBezTo>
                        <a:cubicBezTo>
                          <a:pt x="2169" y="1952"/>
                          <a:pt x="2169" y="1921"/>
                          <a:pt x="2201" y="1921"/>
                        </a:cubicBezTo>
                        <a:cubicBezTo>
                          <a:pt x="2201" y="1921"/>
                          <a:pt x="2201" y="1921"/>
                          <a:pt x="2231" y="1952"/>
                        </a:cubicBezTo>
                        <a:cubicBezTo>
                          <a:pt x="2231" y="1921"/>
                          <a:pt x="2262" y="1921"/>
                          <a:pt x="2262" y="1921"/>
                        </a:cubicBezTo>
                        <a:lnTo>
                          <a:pt x="2262" y="1921"/>
                        </a:lnTo>
                        <a:cubicBezTo>
                          <a:pt x="2293" y="1921"/>
                          <a:pt x="2293" y="1921"/>
                          <a:pt x="2293" y="1921"/>
                        </a:cubicBezTo>
                        <a:lnTo>
                          <a:pt x="2293" y="1921"/>
                        </a:lnTo>
                        <a:cubicBezTo>
                          <a:pt x="2325" y="1921"/>
                          <a:pt x="2325" y="1921"/>
                          <a:pt x="2325" y="1921"/>
                        </a:cubicBezTo>
                        <a:cubicBezTo>
                          <a:pt x="2325" y="1890"/>
                          <a:pt x="2325" y="1890"/>
                          <a:pt x="2355" y="1890"/>
                        </a:cubicBezTo>
                        <a:cubicBezTo>
                          <a:pt x="2355" y="1890"/>
                          <a:pt x="2355" y="1890"/>
                          <a:pt x="2355" y="1860"/>
                        </a:cubicBezTo>
                        <a:lnTo>
                          <a:pt x="2355" y="1860"/>
                        </a:lnTo>
                        <a:cubicBezTo>
                          <a:pt x="2386" y="1860"/>
                          <a:pt x="2386" y="1828"/>
                          <a:pt x="2386" y="1828"/>
                        </a:cubicBezTo>
                        <a:cubicBezTo>
                          <a:pt x="2417" y="1828"/>
                          <a:pt x="2417" y="1797"/>
                          <a:pt x="2417" y="1797"/>
                        </a:cubicBezTo>
                        <a:lnTo>
                          <a:pt x="2417" y="1797"/>
                        </a:lnTo>
                        <a:cubicBezTo>
                          <a:pt x="2449" y="1797"/>
                          <a:pt x="2449" y="1797"/>
                          <a:pt x="2449" y="1797"/>
                        </a:cubicBezTo>
                        <a:lnTo>
                          <a:pt x="2449" y="1797"/>
                        </a:lnTo>
                        <a:lnTo>
                          <a:pt x="2449" y="1797"/>
                        </a:lnTo>
                        <a:cubicBezTo>
                          <a:pt x="2449" y="1797"/>
                          <a:pt x="2479" y="1797"/>
                          <a:pt x="2479" y="1767"/>
                        </a:cubicBezTo>
                        <a:lnTo>
                          <a:pt x="2510" y="1736"/>
                        </a:lnTo>
                        <a:cubicBezTo>
                          <a:pt x="2510" y="1704"/>
                          <a:pt x="2510" y="1704"/>
                          <a:pt x="2510" y="1704"/>
                        </a:cubicBezTo>
                        <a:cubicBezTo>
                          <a:pt x="2510" y="1704"/>
                          <a:pt x="2510" y="1704"/>
                          <a:pt x="2510" y="1673"/>
                        </a:cubicBezTo>
                        <a:cubicBezTo>
                          <a:pt x="2541" y="1673"/>
                          <a:pt x="2541" y="1643"/>
                          <a:pt x="2541" y="1643"/>
                        </a:cubicBezTo>
                        <a:cubicBezTo>
                          <a:pt x="2541" y="1643"/>
                          <a:pt x="2541" y="1612"/>
                          <a:pt x="2573" y="1612"/>
                        </a:cubicBezTo>
                        <a:lnTo>
                          <a:pt x="2573" y="1612"/>
                        </a:lnTo>
                        <a:cubicBezTo>
                          <a:pt x="2573" y="1580"/>
                          <a:pt x="2603" y="1580"/>
                          <a:pt x="2603" y="1580"/>
                        </a:cubicBezTo>
                        <a:lnTo>
                          <a:pt x="2603" y="1580"/>
                        </a:lnTo>
                        <a:lnTo>
                          <a:pt x="2603" y="1580"/>
                        </a:lnTo>
                        <a:lnTo>
                          <a:pt x="2603" y="1549"/>
                        </a:lnTo>
                        <a:lnTo>
                          <a:pt x="2603" y="1549"/>
                        </a:lnTo>
                        <a:lnTo>
                          <a:pt x="2603" y="1549"/>
                        </a:lnTo>
                        <a:cubicBezTo>
                          <a:pt x="2603" y="1519"/>
                          <a:pt x="2603" y="1519"/>
                          <a:pt x="2603" y="1519"/>
                        </a:cubicBezTo>
                        <a:lnTo>
                          <a:pt x="2603" y="1519"/>
                        </a:lnTo>
                        <a:lnTo>
                          <a:pt x="2603" y="1519"/>
                        </a:lnTo>
                        <a:cubicBezTo>
                          <a:pt x="2573" y="1519"/>
                          <a:pt x="2573" y="1519"/>
                          <a:pt x="2573" y="1519"/>
                        </a:cubicBezTo>
                        <a:cubicBezTo>
                          <a:pt x="2479" y="1488"/>
                          <a:pt x="2479" y="1488"/>
                          <a:pt x="2479" y="1488"/>
                        </a:cubicBezTo>
                        <a:cubicBezTo>
                          <a:pt x="2541" y="1456"/>
                          <a:pt x="2541" y="1456"/>
                          <a:pt x="2541" y="1456"/>
                        </a:cubicBezTo>
                        <a:cubicBezTo>
                          <a:pt x="2541" y="1456"/>
                          <a:pt x="2573" y="1425"/>
                          <a:pt x="2603" y="1425"/>
                        </a:cubicBezTo>
                        <a:cubicBezTo>
                          <a:pt x="2573" y="1425"/>
                          <a:pt x="2573" y="1395"/>
                          <a:pt x="2573" y="1395"/>
                        </a:cubicBezTo>
                        <a:cubicBezTo>
                          <a:pt x="2541" y="1332"/>
                          <a:pt x="2541" y="1332"/>
                          <a:pt x="2541" y="1332"/>
                        </a:cubicBezTo>
                        <a:cubicBezTo>
                          <a:pt x="2573" y="1332"/>
                          <a:pt x="2573" y="1332"/>
                          <a:pt x="2573" y="1332"/>
                        </a:cubicBezTo>
                        <a:lnTo>
                          <a:pt x="2573" y="1332"/>
                        </a:lnTo>
                        <a:lnTo>
                          <a:pt x="2573" y="1332"/>
                        </a:lnTo>
                        <a:cubicBezTo>
                          <a:pt x="2541" y="1332"/>
                          <a:pt x="2573" y="1301"/>
                          <a:pt x="2573" y="1301"/>
                        </a:cubicBezTo>
                        <a:cubicBezTo>
                          <a:pt x="2573" y="1301"/>
                          <a:pt x="2573" y="1301"/>
                          <a:pt x="2573" y="1271"/>
                        </a:cubicBezTo>
                        <a:lnTo>
                          <a:pt x="2573" y="1271"/>
                        </a:lnTo>
                        <a:cubicBezTo>
                          <a:pt x="2573" y="1271"/>
                          <a:pt x="2541" y="1271"/>
                          <a:pt x="2541" y="1240"/>
                        </a:cubicBezTo>
                        <a:lnTo>
                          <a:pt x="2541" y="1240"/>
                        </a:lnTo>
                        <a:lnTo>
                          <a:pt x="2541" y="1240"/>
                        </a:lnTo>
                        <a:lnTo>
                          <a:pt x="2541" y="1240"/>
                        </a:lnTo>
                        <a:cubicBezTo>
                          <a:pt x="2510" y="1240"/>
                          <a:pt x="2510" y="1208"/>
                          <a:pt x="2479" y="1208"/>
                        </a:cubicBezTo>
                        <a:cubicBezTo>
                          <a:pt x="2479" y="1208"/>
                          <a:pt x="2479" y="1208"/>
                          <a:pt x="2449" y="1208"/>
                        </a:cubicBezTo>
                        <a:cubicBezTo>
                          <a:pt x="2449" y="1177"/>
                          <a:pt x="2479" y="1177"/>
                          <a:pt x="2479" y="1147"/>
                        </a:cubicBezTo>
                        <a:lnTo>
                          <a:pt x="2479" y="1147"/>
                        </a:lnTo>
                        <a:cubicBezTo>
                          <a:pt x="2479" y="1147"/>
                          <a:pt x="2479" y="1116"/>
                          <a:pt x="2510" y="1116"/>
                        </a:cubicBezTo>
                        <a:cubicBezTo>
                          <a:pt x="2510" y="1116"/>
                          <a:pt x="2510" y="1116"/>
                          <a:pt x="2510" y="1084"/>
                        </a:cubicBezTo>
                        <a:cubicBezTo>
                          <a:pt x="2541" y="1084"/>
                          <a:pt x="2541" y="1053"/>
                          <a:pt x="2541" y="1053"/>
                        </a:cubicBezTo>
                        <a:lnTo>
                          <a:pt x="2541" y="1053"/>
                        </a:lnTo>
                        <a:cubicBezTo>
                          <a:pt x="2541" y="1053"/>
                          <a:pt x="2541" y="1053"/>
                          <a:pt x="2510" y="1053"/>
                        </a:cubicBezTo>
                        <a:cubicBezTo>
                          <a:pt x="2510" y="1053"/>
                          <a:pt x="2510" y="1053"/>
                          <a:pt x="2479" y="1053"/>
                        </a:cubicBezTo>
                        <a:lnTo>
                          <a:pt x="2479" y="1053"/>
                        </a:lnTo>
                        <a:cubicBezTo>
                          <a:pt x="2479" y="1053"/>
                          <a:pt x="2449" y="1053"/>
                          <a:pt x="2449" y="1023"/>
                        </a:cubicBezTo>
                        <a:cubicBezTo>
                          <a:pt x="2449" y="1023"/>
                          <a:pt x="2449" y="992"/>
                          <a:pt x="2479" y="992"/>
                        </a:cubicBezTo>
                        <a:lnTo>
                          <a:pt x="2479" y="992"/>
                        </a:lnTo>
                        <a:lnTo>
                          <a:pt x="2479" y="992"/>
                        </a:lnTo>
                        <a:cubicBezTo>
                          <a:pt x="2479" y="992"/>
                          <a:pt x="2479" y="992"/>
                          <a:pt x="2449" y="992"/>
                        </a:cubicBezTo>
                        <a:lnTo>
                          <a:pt x="2449" y="992"/>
                        </a:lnTo>
                        <a:cubicBezTo>
                          <a:pt x="2417" y="992"/>
                          <a:pt x="2386" y="960"/>
                          <a:pt x="2386" y="960"/>
                        </a:cubicBezTo>
                        <a:cubicBezTo>
                          <a:pt x="2386" y="929"/>
                          <a:pt x="2386" y="929"/>
                          <a:pt x="2386" y="899"/>
                        </a:cubicBezTo>
                        <a:cubicBezTo>
                          <a:pt x="2386" y="899"/>
                          <a:pt x="2386" y="899"/>
                          <a:pt x="2417" y="899"/>
                        </a:cubicBezTo>
                        <a:lnTo>
                          <a:pt x="2417" y="899"/>
                        </a:lnTo>
                        <a:cubicBezTo>
                          <a:pt x="2417" y="868"/>
                          <a:pt x="2417" y="868"/>
                          <a:pt x="2417" y="868"/>
                        </a:cubicBezTo>
                        <a:lnTo>
                          <a:pt x="2449" y="868"/>
                        </a:lnTo>
                        <a:lnTo>
                          <a:pt x="2449" y="868"/>
                        </a:lnTo>
                        <a:cubicBezTo>
                          <a:pt x="2449" y="868"/>
                          <a:pt x="2449" y="868"/>
                          <a:pt x="2479" y="868"/>
                        </a:cubicBezTo>
                        <a:cubicBezTo>
                          <a:pt x="2479" y="836"/>
                          <a:pt x="2479" y="836"/>
                          <a:pt x="2510" y="836"/>
                        </a:cubicBezTo>
                        <a:cubicBezTo>
                          <a:pt x="2510" y="805"/>
                          <a:pt x="2541" y="805"/>
                          <a:pt x="2541" y="775"/>
                        </a:cubicBezTo>
                        <a:cubicBezTo>
                          <a:pt x="2573" y="744"/>
                          <a:pt x="2603" y="744"/>
                          <a:pt x="2603" y="744"/>
                        </a:cubicBezTo>
                        <a:lnTo>
                          <a:pt x="2603" y="744"/>
                        </a:lnTo>
                        <a:cubicBezTo>
                          <a:pt x="2634" y="744"/>
                          <a:pt x="2665" y="744"/>
                          <a:pt x="2665" y="775"/>
                        </a:cubicBezTo>
                        <a:cubicBezTo>
                          <a:pt x="2697" y="805"/>
                          <a:pt x="2697" y="805"/>
                          <a:pt x="2665" y="836"/>
                        </a:cubicBezTo>
                        <a:cubicBezTo>
                          <a:pt x="2665" y="836"/>
                          <a:pt x="2665" y="836"/>
                          <a:pt x="2665" y="868"/>
                        </a:cubicBezTo>
                        <a:cubicBezTo>
                          <a:pt x="2665" y="868"/>
                          <a:pt x="2665" y="868"/>
                          <a:pt x="2634" y="868"/>
                        </a:cubicBezTo>
                        <a:lnTo>
                          <a:pt x="2634" y="868"/>
                        </a:lnTo>
                        <a:lnTo>
                          <a:pt x="2665" y="868"/>
                        </a:lnTo>
                        <a:cubicBezTo>
                          <a:pt x="2665" y="868"/>
                          <a:pt x="2697" y="836"/>
                          <a:pt x="2727" y="836"/>
                        </a:cubicBezTo>
                        <a:cubicBezTo>
                          <a:pt x="2727" y="836"/>
                          <a:pt x="2727" y="836"/>
                          <a:pt x="2758" y="805"/>
                        </a:cubicBezTo>
                        <a:cubicBezTo>
                          <a:pt x="2758" y="805"/>
                          <a:pt x="2758" y="805"/>
                          <a:pt x="2789" y="805"/>
                        </a:cubicBezTo>
                        <a:lnTo>
                          <a:pt x="2789" y="805"/>
                        </a:lnTo>
                        <a:cubicBezTo>
                          <a:pt x="2789" y="775"/>
                          <a:pt x="2789" y="775"/>
                          <a:pt x="2821" y="77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2" name="Freeform 106">
                    <a:extLst>
                      <a:ext uri="{FF2B5EF4-FFF2-40B4-BE49-F238E27FC236}">
                        <a16:creationId xmlns:a16="http://schemas.microsoft.com/office/drawing/2014/main" id="{DEF48A13-D441-48D7-A0D1-B75B4C7B77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1263" y="1712913"/>
                    <a:ext cx="190500" cy="157162"/>
                  </a:xfrm>
                  <a:custGeom>
                    <a:gdLst>
                      <a:gd name="T0" fmla="*/ 527 w 528"/>
                      <a:gd name="T1" fmla="*/ 31 h 436"/>
                      <a:gd name="T2" fmla="*/ 496 w 528"/>
                      <a:gd name="T3" fmla="*/ 0 h 436"/>
                      <a:gd name="T4" fmla="*/ 496 w 528"/>
                      <a:gd name="T5" fmla="*/ 0 h 436"/>
                      <a:gd name="T6" fmla="*/ 465 w 528"/>
                      <a:gd name="T7" fmla="*/ 0 h 436"/>
                      <a:gd name="T8" fmla="*/ 465 w 528"/>
                      <a:gd name="T9" fmla="*/ 31 h 436"/>
                      <a:gd name="T10" fmla="*/ 465 w 528"/>
                      <a:gd name="T11" fmla="*/ 31 h 436"/>
                      <a:gd name="T12" fmla="*/ 465 w 528"/>
                      <a:gd name="T13" fmla="*/ 94 h 436"/>
                      <a:gd name="T14" fmla="*/ 465 w 528"/>
                      <a:gd name="T15" fmla="*/ 94 h 436"/>
                      <a:gd name="T16" fmla="*/ 465 w 528"/>
                      <a:gd name="T17" fmla="*/ 124 h 436"/>
                      <a:gd name="T18" fmla="*/ 434 w 528"/>
                      <a:gd name="T19" fmla="*/ 187 h 436"/>
                      <a:gd name="T20" fmla="*/ 403 w 528"/>
                      <a:gd name="T21" fmla="*/ 187 h 436"/>
                      <a:gd name="T22" fmla="*/ 372 w 528"/>
                      <a:gd name="T23" fmla="*/ 218 h 436"/>
                      <a:gd name="T24" fmla="*/ 279 w 528"/>
                      <a:gd name="T25" fmla="*/ 279 h 436"/>
                      <a:gd name="T26" fmla="*/ 279 w 528"/>
                      <a:gd name="T27" fmla="*/ 248 h 436"/>
                      <a:gd name="T28" fmla="*/ 248 w 528"/>
                      <a:gd name="T29" fmla="*/ 279 h 436"/>
                      <a:gd name="T30" fmla="*/ 217 w 528"/>
                      <a:gd name="T31" fmla="*/ 342 h 436"/>
                      <a:gd name="T32" fmla="*/ 186 w 528"/>
                      <a:gd name="T33" fmla="*/ 342 h 436"/>
                      <a:gd name="T34" fmla="*/ 155 w 528"/>
                      <a:gd name="T35" fmla="*/ 342 h 436"/>
                      <a:gd name="T36" fmla="*/ 93 w 528"/>
                      <a:gd name="T37" fmla="*/ 342 h 436"/>
                      <a:gd name="T38" fmla="*/ 62 w 528"/>
                      <a:gd name="T39" fmla="*/ 342 h 436"/>
                      <a:gd name="T40" fmla="*/ 0 w 528"/>
                      <a:gd name="T41" fmla="*/ 403 h 436"/>
                      <a:gd name="T42" fmla="*/ 0 w 528"/>
                      <a:gd name="T43" fmla="*/ 403 h 436"/>
                      <a:gd name="T44" fmla="*/ 31 w 528"/>
                      <a:gd name="T45" fmla="*/ 403 h 436"/>
                      <a:gd name="T46" fmla="*/ 62 w 528"/>
                      <a:gd name="T47" fmla="*/ 403 h 436"/>
                      <a:gd name="T48" fmla="*/ 93 w 528"/>
                      <a:gd name="T49" fmla="*/ 372 h 436"/>
                      <a:gd name="T50" fmla="*/ 155 w 528"/>
                      <a:gd name="T51" fmla="*/ 342 h 436"/>
                      <a:gd name="T52" fmla="*/ 155 w 528"/>
                      <a:gd name="T53" fmla="*/ 342 h 436"/>
                      <a:gd name="T54" fmla="*/ 186 w 528"/>
                      <a:gd name="T55" fmla="*/ 342 h 436"/>
                      <a:gd name="T56" fmla="*/ 186 w 528"/>
                      <a:gd name="T57" fmla="*/ 403 h 436"/>
                      <a:gd name="T58" fmla="*/ 217 w 528"/>
                      <a:gd name="T59" fmla="*/ 435 h 436"/>
                      <a:gd name="T60" fmla="*/ 217 w 528"/>
                      <a:gd name="T61" fmla="*/ 403 h 436"/>
                      <a:gd name="T62" fmla="*/ 248 w 528"/>
                      <a:gd name="T63" fmla="*/ 372 h 436"/>
                      <a:gd name="T64" fmla="*/ 248 w 528"/>
                      <a:gd name="T65" fmla="*/ 342 h 436"/>
                      <a:gd name="T66" fmla="*/ 310 w 528"/>
                      <a:gd name="T67" fmla="*/ 372 h 436"/>
                      <a:gd name="T68" fmla="*/ 310 w 528"/>
                      <a:gd name="T69" fmla="*/ 372 h 436"/>
                      <a:gd name="T70" fmla="*/ 372 w 528"/>
                      <a:gd name="T71" fmla="*/ 342 h 436"/>
                      <a:gd name="T72" fmla="*/ 372 w 528"/>
                      <a:gd name="T73" fmla="*/ 342 h 436"/>
                      <a:gd name="T74" fmla="*/ 403 w 528"/>
                      <a:gd name="T75" fmla="*/ 311 h 436"/>
                      <a:gd name="T76" fmla="*/ 434 w 528"/>
                      <a:gd name="T77" fmla="*/ 311 h 436"/>
                      <a:gd name="T78" fmla="*/ 465 w 528"/>
                      <a:gd name="T79" fmla="*/ 311 h 436"/>
                      <a:gd name="T80" fmla="*/ 465 w 528"/>
                      <a:gd name="T81" fmla="*/ 248 h 436"/>
                      <a:gd name="T82" fmla="*/ 496 w 528"/>
                      <a:gd name="T83" fmla="*/ 218 h 436"/>
                      <a:gd name="T84" fmla="*/ 465 w 528"/>
                      <a:gd name="T85" fmla="*/ 187 h 436"/>
                      <a:gd name="T86" fmla="*/ 496 w 528"/>
                      <a:gd name="T87" fmla="*/ 124 h 436"/>
                      <a:gd name="T88" fmla="*/ 527 w 528"/>
                      <a:gd name="T89" fmla="*/ 94 h 436"/>
                      <a:gd name="T90" fmla="*/ 527 w 528"/>
                      <a:gd name="T91" fmla="*/ 94 h 436"/>
                      <a:gd name="T92" fmla="*/ 527 w 528"/>
                      <a:gd name="T93" fmla="*/ 63 h 4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28" h="436">
                        <a:moveTo>
                          <a:pt x="527" y="31"/>
                        </a:moveTo>
                        <a:lnTo>
                          <a:pt x="527" y="31"/>
                        </a:lnTo>
                        <a:lnTo>
                          <a:pt x="527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lnTo>
                          <a:pt x="496" y="0"/>
                        </a:lnTo>
                        <a:cubicBezTo>
                          <a:pt x="496" y="0"/>
                          <a:pt x="496" y="0"/>
                          <a:pt x="465" y="0"/>
                        </a:cubicBezTo>
                        <a:lnTo>
                          <a:pt x="465" y="0"/>
                        </a:lnTo>
                        <a:lnTo>
                          <a:pt x="465" y="0"/>
                        </a:lnTo>
                        <a:lnTo>
                          <a:pt x="465" y="31"/>
                        </a:lnTo>
                        <a:lnTo>
                          <a:pt x="465" y="31"/>
                        </a:lnTo>
                        <a:lnTo>
                          <a:pt x="465" y="31"/>
                        </a:lnTo>
                        <a:cubicBezTo>
                          <a:pt x="465" y="31"/>
                          <a:pt x="465" y="31"/>
                          <a:pt x="465" y="63"/>
                        </a:cubicBezTo>
                        <a:cubicBezTo>
                          <a:pt x="465" y="63"/>
                          <a:pt x="465" y="63"/>
                          <a:pt x="465" y="94"/>
                        </a:cubicBezTo>
                        <a:lnTo>
                          <a:pt x="465" y="94"/>
                        </a:lnTo>
                        <a:lnTo>
                          <a:pt x="465" y="94"/>
                        </a:lnTo>
                        <a:cubicBezTo>
                          <a:pt x="465" y="94"/>
                          <a:pt x="465" y="94"/>
                          <a:pt x="465" y="124"/>
                        </a:cubicBezTo>
                        <a:lnTo>
                          <a:pt x="465" y="124"/>
                        </a:lnTo>
                        <a:lnTo>
                          <a:pt x="465" y="124"/>
                        </a:lnTo>
                        <a:cubicBezTo>
                          <a:pt x="465" y="124"/>
                          <a:pt x="434" y="155"/>
                          <a:pt x="434" y="187"/>
                        </a:cubicBezTo>
                        <a:lnTo>
                          <a:pt x="434" y="187"/>
                        </a:lnTo>
                        <a:cubicBezTo>
                          <a:pt x="403" y="187"/>
                          <a:pt x="403" y="187"/>
                          <a:pt x="403" y="187"/>
                        </a:cubicBezTo>
                        <a:lnTo>
                          <a:pt x="403" y="187"/>
                        </a:lnTo>
                        <a:cubicBezTo>
                          <a:pt x="403" y="187"/>
                          <a:pt x="403" y="218"/>
                          <a:pt x="372" y="218"/>
                        </a:cubicBezTo>
                        <a:lnTo>
                          <a:pt x="341" y="248"/>
                        </a:lnTo>
                        <a:cubicBezTo>
                          <a:pt x="341" y="248"/>
                          <a:pt x="310" y="279"/>
                          <a:pt x="279" y="279"/>
                        </a:cubicBezTo>
                        <a:lnTo>
                          <a:pt x="279" y="248"/>
                        </a:lnTo>
                        <a:lnTo>
                          <a:pt x="279" y="248"/>
                        </a:lnTo>
                        <a:cubicBezTo>
                          <a:pt x="279" y="279"/>
                          <a:pt x="279" y="279"/>
                          <a:pt x="248" y="279"/>
                        </a:cubicBezTo>
                        <a:lnTo>
                          <a:pt x="248" y="279"/>
                        </a:lnTo>
                        <a:lnTo>
                          <a:pt x="248" y="279"/>
                        </a:lnTo>
                        <a:cubicBezTo>
                          <a:pt x="248" y="311"/>
                          <a:pt x="248" y="342"/>
                          <a:pt x="217" y="342"/>
                        </a:cubicBezTo>
                        <a:lnTo>
                          <a:pt x="217" y="342"/>
                        </a:lnTo>
                        <a:cubicBezTo>
                          <a:pt x="217" y="342"/>
                          <a:pt x="217" y="342"/>
                          <a:pt x="186" y="342"/>
                        </a:cubicBezTo>
                        <a:lnTo>
                          <a:pt x="186" y="342"/>
                        </a:lnTo>
                        <a:lnTo>
                          <a:pt x="155" y="342"/>
                        </a:lnTo>
                        <a:lnTo>
                          <a:pt x="124" y="342"/>
                        </a:lnTo>
                        <a:cubicBezTo>
                          <a:pt x="93" y="342"/>
                          <a:pt x="93" y="342"/>
                          <a:pt x="93" y="342"/>
                        </a:cubicBezTo>
                        <a:cubicBezTo>
                          <a:pt x="62" y="342"/>
                          <a:pt x="62" y="342"/>
                          <a:pt x="62" y="342"/>
                        </a:cubicBezTo>
                        <a:lnTo>
                          <a:pt x="62" y="342"/>
                        </a:lnTo>
                        <a:cubicBezTo>
                          <a:pt x="31" y="372"/>
                          <a:pt x="31" y="372"/>
                          <a:pt x="0" y="372"/>
                        </a:cubicBezTo>
                        <a:lnTo>
                          <a:pt x="0" y="403"/>
                        </a:lnTo>
                        <a:lnTo>
                          <a:pt x="0" y="403"/>
                        </a:lnTo>
                        <a:lnTo>
                          <a:pt x="0" y="403"/>
                        </a:lnTo>
                        <a:lnTo>
                          <a:pt x="0" y="403"/>
                        </a:lnTo>
                        <a:lnTo>
                          <a:pt x="31" y="403"/>
                        </a:lnTo>
                        <a:lnTo>
                          <a:pt x="31" y="403"/>
                        </a:lnTo>
                        <a:lnTo>
                          <a:pt x="62" y="403"/>
                        </a:lnTo>
                        <a:cubicBezTo>
                          <a:pt x="62" y="372"/>
                          <a:pt x="62" y="372"/>
                          <a:pt x="93" y="372"/>
                        </a:cubicBezTo>
                        <a:lnTo>
                          <a:pt x="93" y="372"/>
                        </a:lnTo>
                        <a:lnTo>
                          <a:pt x="124" y="342"/>
                        </a:lnTo>
                        <a:lnTo>
                          <a:pt x="155" y="342"/>
                        </a:lnTo>
                        <a:lnTo>
                          <a:pt x="155" y="342"/>
                        </a:lnTo>
                        <a:lnTo>
                          <a:pt x="155" y="342"/>
                        </a:lnTo>
                        <a:lnTo>
                          <a:pt x="155" y="342"/>
                        </a:lnTo>
                        <a:lnTo>
                          <a:pt x="186" y="342"/>
                        </a:lnTo>
                        <a:cubicBezTo>
                          <a:pt x="186" y="342"/>
                          <a:pt x="186" y="342"/>
                          <a:pt x="217" y="372"/>
                        </a:cubicBezTo>
                        <a:cubicBezTo>
                          <a:pt x="217" y="372"/>
                          <a:pt x="217" y="403"/>
                          <a:pt x="186" y="403"/>
                        </a:cubicBezTo>
                        <a:lnTo>
                          <a:pt x="186" y="403"/>
                        </a:lnTo>
                        <a:cubicBezTo>
                          <a:pt x="186" y="435"/>
                          <a:pt x="186" y="435"/>
                          <a:pt x="217" y="435"/>
                        </a:cubicBezTo>
                        <a:lnTo>
                          <a:pt x="217" y="435"/>
                        </a:lnTo>
                        <a:cubicBezTo>
                          <a:pt x="217" y="435"/>
                          <a:pt x="217" y="435"/>
                          <a:pt x="217" y="403"/>
                        </a:cubicBezTo>
                        <a:cubicBezTo>
                          <a:pt x="217" y="403"/>
                          <a:pt x="217" y="403"/>
                          <a:pt x="248" y="403"/>
                        </a:cubicBezTo>
                        <a:cubicBezTo>
                          <a:pt x="248" y="372"/>
                          <a:pt x="248" y="372"/>
                          <a:pt x="248" y="372"/>
                        </a:cubicBezTo>
                        <a:cubicBezTo>
                          <a:pt x="248" y="342"/>
                          <a:pt x="248" y="342"/>
                          <a:pt x="248" y="342"/>
                        </a:cubicBezTo>
                        <a:lnTo>
                          <a:pt x="248" y="342"/>
                        </a:lnTo>
                        <a:cubicBezTo>
                          <a:pt x="279" y="342"/>
                          <a:pt x="279" y="342"/>
                          <a:pt x="310" y="372"/>
                        </a:cubicBezTo>
                        <a:lnTo>
                          <a:pt x="310" y="372"/>
                        </a:lnTo>
                        <a:lnTo>
                          <a:pt x="310" y="372"/>
                        </a:lnTo>
                        <a:lnTo>
                          <a:pt x="310" y="372"/>
                        </a:lnTo>
                        <a:cubicBezTo>
                          <a:pt x="341" y="342"/>
                          <a:pt x="341" y="342"/>
                          <a:pt x="341" y="342"/>
                        </a:cubicBezTo>
                        <a:lnTo>
                          <a:pt x="372" y="342"/>
                        </a:lnTo>
                        <a:lnTo>
                          <a:pt x="372" y="342"/>
                        </a:lnTo>
                        <a:lnTo>
                          <a:pt x="372" y="342"/>
                        </a:lnTo>
                        <a:lnTo>
                          <a:pt x="403" y="311"/>
                        </a:lnTo>
                        <a:lnTo>
                          <a:pt x="403" y="311"/>
                        </a:lnTo>
                        <a:cubicBezTo>
                          <a:pt x="403" y="311"/>
                          <a:pt x="403" y="311"/>
                          <a:pt x="434" y="311"/>
                        </a:cubicBezTo>
                        <a:lnTo>
                          <a:pt x="434" y="311"/>
                        </a:lnTo>
                        <a:lnTo>
                          <a:pt x="434" y="311"/>
                        </a:lnTo>
                        <a:cubicBezTo>
                          <a:pt x="465" y="311"/>
                          <a:pt x="465" y="311"/>
                          <a:pt x="465" y="311"/>
                        </a:cubicBezTo>
                        <a:lnTo>
                          <a:pt x="465" y="311"/>
                        </a:lnTo>
                        <a:cubicBezTo>
                          <a:pt x="465" y="311"/>
                          <a:pt x="465" y="279"/>
                          <a:pt x="465" y="248"/>
                        </a:cubicBezTo>
                        <a:cubicBezTo>
                          <a:pt x="465" y="248"/>
                          <a:pt x="465" y="248"/>
                          <a:pt x="465" y="218"/>
                        </a:cubicBezTo>
                        <a:lnTo>
                          <a:pt x="496" y="218"/>
                        </a:lnTo>
                        <a:lnTo>
                          <a:pt x="465" y="187"/>
                        </a:lnTo>
                        <a:lnTo>
                          <a:pt x="465" y="187"/>
                        </a:lnTo>
                        <a:lnTo>
                          <a:pt x="465" y="155"/>
                        </a:lnTo>
                        <a:lnTo>
                          <a:pt x="496" y="124"/>
                        </a:lnTo>
                        <a:lnTo>
                          <a:pt x="496" y="124"/>
                        </a:lnTo>
                        <a:cubicBezTo>
                          <a:pt x="527" y="94"/>
                          <a:pt x="527" y="94"/>
                          <a:pt x="527" y="94"/>
                        </a:cubicBezTo>
                        <a:lnTo>
                          <a:pt x="527" y="94"/>
                        </a:lnTo>
                        <a:lnTo>
                          <a:pt x="527" y="94"/>
                        </a:lnTo>
                        <a:lnTo>
                          <a:pt x="527" y="94"/>
                        </a:lnTo>
                        <a:cubicBezTo>
                          <a:pt x="527" y="63"/>
                          <a:pt x="527" y="63"/>
                          <a:pt x="527" y="63"/>
                        </a:cubicBezTo>
                        <a:cubicBezTo>
                          <a:pt x="527" y="31"/>
                          <a:pt x="527" y="31"/>
                          <a:pt x="527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3" name="Freeform 107">
                    <a:extLst>
                      <a:ext uri="{FF2B5EF4-FFF2-40B4-BE49-F238E27FC236}">
                        <a16:creationId xmlns:a16="http://schemas.microsoft.com/office/drawing/2014/main" id="{53F83ADE-CA44-4709-A37B-4192ED495E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6813" y="1870075"/>
                    <a:ext cx="33337" cy="55563"/>
                  </a:xfrm>
                  <a:custGeom>
                    <a:gdLst>
                      <a:gd name="T0" fmla="*/ 61 w 93"/>
                      <a:gd name="T1" fmla="*/ 31 h 156"/>
                      <a:gd name="T2" fmla="*/ 61 w 93"/>
                      <a:gd name="T3" fmla="*/ 31 h 156"/>
                      <a:gd name="T4" fmla="*/ 61 w 93"/>
                      <a:gd name="T5" fmla="*/ 31 h 156"/>
                      <a:gd name="T6" fmla="*/ 61 w 93"/>
                      <a:gd name="T7" fmla="*/ 0 h 156"/>
                      <a:gd name="T8" fmla="*/ 61 w 93"/>
                      <a:gd name="T9" fmla="*/ 0 h 156"/>
                      <a:gd name="T10" fmla="*/ 61 w 93"/>
                      <a:gd name="T11" fmla="*/ 31 h 156"/>
                      <a:gd name="T12" fmla="*/ 30 w 93"/>
                      <a:gd name="T13" fmla="*/ 31 h 156"/>
                      <a:gd name="T14" fmla="*/ 0 w 93"/>
                      <a:gd name="T15" fmla="*/ 31 h 156"/>
                      <a:gd name="T16" fmla="*/ 0 w 93"/>
                      <a:gd name="T17" fmla="*/ 31 h 156"/>
                      <a:gd name="T18" fmla="*/ 0 w 93"/>
                      <a:gd name="T19" fmla="*/ 61 h 156"/>
                      <a:gd name="T20" fmla="*/ 30 w 93"/>
                      <a:gd name="T21" fmla="*/ 92 h 156"/>
                      <a:gd name="T22" fmla="*/ 30 w 93"/>
                      <a:gd name="T23" fmla="*/ 124 h 156"/>
                      <a:gd name="T24" fmla="*/ 61 w 93"/>
                      <a:gd name="T25" fmla="*/ 124 h 156"/>
                      <a:gd name="T26" fmla="*/ 61 w 93"/>
                      <a:gd name="T27" fmla="*/ 155 h 156"/>
                      <a:gd name="T28" fmla="*/ 61 w 93"/>
                      <a:gd name="T29" fmla="*/ 124 h 156"/>
                      <a:gd name="T30" fmla="*/ 92 w 93"/>
                      <a:gd name="T31" fmla="*/ 124 h 156"/>
                      <a:gd name="T32" fmla="*/ 92 w 93"/>
                      <a:gd name="T33" fmla="*/ 92 h 156"/>
                      <a:gd name="T34" fmla="*/ 92 w 93"/>
                      <a:gd name="T35" fmla="*/ 61 h 156"/>
                      <a:gd name="T36" fmla="*/ 92 w 93"/>
                      <a:gd name="T37" fmla="*/ 61 h 156"/>
                      <a:gd name="T38" fmla="*/ 92 w 93"/>
                      <a:gd name="T39" fmla="*/ 31 h 156"/>
                      <a:gd name="T40" fmla="*/ 61 w 93"/>
                      <a:gd name="T41" fmla="*/ 31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3" h="156">
                        <a:moveTo>
                          <a:pt x="61" y="31"/>
                        </a:moveTo>
                        <a:lnTo>
                          <a:pt x="61" y="31"/>
                        </a:lnTo>
                        <a:lnTo>
                          <a:pt x="61" y="31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31"/>
                        </a:ln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30" y="31"/>
                          <a:pt x="3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30" y="61"/>
                          <a:pt x="30" y="61"/>
                          <a:pt x="30" y="92"/>
                        </a:cubicBezTo>
                        <a:cubicBezTo>
                          <a:pt x="30" y="92"/>
                          <a:pt x="30" y="92"/>
                          <a:pt x="30" y="124"/>
                        </a:cubicBezTo>
                        <a:lnTo>
                          <a:pt x="61" y="124"/>
                        </a:lnTo>
                        <a:cubicBezTo>
                          <a:pt x="61" y="124"/>
                          <a:pt x="61" y="124"/>
                          <a:pt x="61" y="155"/>
                        </a:cubicBezTo>
                        <a:cubicBezTo>
                          <a:pt x="61" y="124"/>
                          <a:pt x="61" y="124"/>
                          <a:pt x="61" y="124"/>
                        </a:cubicBezTo>
                        <a:lnTo>
                          <a:pt x="92" y="124"/>
                        </a:lnTo>
                        <a:lnTo>
                          <a:pt x="92" y="92"/>
                        </a:lnTo>
                        <a:lnTo>
                          <a:pt x="92" y="61"/>
                        </a:lnTo>
                        <a:lnTo>
                          <a:pt x="92" y="61"/>
                        </a:lnTo>
                        <a:lnTo>
                          <a:pt x="92" y="31"/>
                        </a:lnTo>
                        <a:cubicBezTo>
                          <a:pt x="61" y="31"/>
                          <a:pt x="61" y="31"/>
                          <a:pt x="6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4" name="Freeform 108">
                    <a:extLst>
                      <a:ext uri="{FF2B5EF4-FFF2-40B4-BE49-F238E27FC236}">
                        <a16:creationId xmlns:a16="http://schemas.microsoft.com/office/drawing/2014/main" id="{14698FBD-151D-47E3-BBC8-0CC88C989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9725" y="1457325"/>
                    <a:ext cx="614363" cy="223838"/>
                  </a:xfrm>
                  <a:custGeom>
                    <a:gdLst>
                      <a:gd name="T0" fmla="*/ 558 w 1706"/>
                      <a:gd name="T1" fmla="*/ 124 h 621"/>
                      <a:gd name="T2" fmla="*/ 496 w 1706"/>
                      <a:gd name="T3" fmla="*/ 156 h 621"/>
                      <a:gd name="T4" fmla="*/ 435 w 1706"/>
                      <a:gd name="T5" fmla="*/ 156 h 621"/>
                      <a:gd name="T6" fmla="*/ 372 w 1706"/>
                      <a:gd name="T7" fmla="*/ 156 h 621"/>
                      <a:gd name="T8" fmla="*/ 311 w 1706"/>
                      <a:gd name="T9" fmla="*/ 94 h 621"/>
                      <a:gd name="T10" fmla="*/ 248 w 1706"/>
                      <a:gd name="T11" fmla="*/ 94 h 621"/>
                      <a:gd name="T12" fmla="*/ 187 w 1706"/>
                      <a:gd name="T13" fmla="*/ 94 h 621"/>
                      <a:gd name="T14" fmla="*/ 94 w 1706"/>
                      <a:gd name="T15" fmla="*/ 124 h 621"/>
                      <a:gd name="T16" fmla="*/ 63 w 1706"/>
                      <a:gd name="T17" fmla="*/ 187 h 621"/>
                      <a:gd name="T18" fmla="*/ 0 w 1706"/>
                      <a:gd name="T19" fmla="*/ 187 h 621"/>
                      <a:gd name="T20" fmla="*/ 63 w 1706"/>
                      <a:gd name="T21" fmla="*/ 218 h 621"/>
                      <a:gd name="T22" fmla="*/ 124 w 1706"/>
                      <a:gd name="T23" fmla="*/ 248 h 621"/>
                      <a:gd name="T24" fmla="*/ 187 w 1706"/>
                      <a:gd name="T25" fmla="*/ 311 h 621"/>
                      <a:gd name="T26" fmla="*/ 155 w 1706"/>
                      <a:gd name="T27" fmla="*/ 404 h 621"/>
                      <a:gd name="T28" fmla="*/ 218 w 1706"/>
                      <a:gd name="T29" fmla="*/ 404 h 621"/>
                      <a:gd name="T30" fmla="*/ 279 w 1706"/>
                      <a:gd name="T31" fmla="*/ 404 h 621"/>
                      <a:gd name="T32" fmla="*/ 342 w 1706"/>
                      <a:gd name="T33" fmla="*/ 404 h 621"/>
                      <a:gd name="T34" fmla="*/ 403 w 1706"/>
                      <a:gd name="T35" fmla="*/ 435 h 621"/>
                      <a:gd name="T36" fmla="*/ 435 w 1706"/>
                      <a:gd name="T37" fmla="*/ 496 h 621"/>
                      <a:gd name="T38" fmla="*/ 466 w 1706"/>
                      <a:gd name="T39" fmla="*/ 559 h 621"/>
                      <a:gd name="T40" fmla="*/ 620 w 1706"/>
                      <a:gd name="T41" fmla="*/ 559 h 621"/>
                      <a:gd name="T42" fmla="*/ 713 w 1706"/>
                      <a:gd name="T43" fmla="*/ 559 h 621"/>
                      <a:gd name="T44" fmla="*/ 807 w 1706"/>
                      <a:gd name="T45" fmla="*/ 589 h 621"/>
                      <a:gd name="T46" fmla="*/ 837 w 1706"/>
                      <a:gd name="T47" fmla="*/ 620 h 621"/>
                      <a:gd name="T48" fmla="*/ 899 w 1706"/>
                      <a:gd name="T49" fmla="*/ 589 h 621"/>
                      <a:gd name="T50" fmla="*/ 992 w 1706"/>
                      <a:gd name="T51" fmla="*/ 589 h 621"/>
                      <a:gd name="T52" fmla="*/ 1147 w 1706"/>
                      <a:gd name="T53" fmla="*/ 559 h 621"/>
                      <a:gd name="T54" fmla="*/ 1209 w 1706"/>
                      <a:gd name="T55" fmla="*/ 559 h 621"/>
                      <a:gd name="T56" fmla="*/ 1271 w 1706"/>
                      <a:gd name="T57" fmla="*/ 496 h 621"/>
                      <a:gd name="T58" fmla="*/ 1271 w 1706"/>
                      <a:gd name="T59" fmla="*/ 466 h 621"/>
                      <a:gd name="T60" fmla="*/ 1364 w 1706"/>
                      <a:gd name="T61" fmla="*/ 404 h 621"/>
                      <a:gd name="T62" fmla="*/ 1427 w 1706"/>
                      <a:gd name="T63" fmla="*/ 404 h 621"/>
                      <a:gd name="T64" fmla="*/ 1488 w 1706"/>
                      <a:gd name="T65" fmla="*/ 372 h 621"/>
                      <a:gd name="T66" fmla="*/ 1519 w 1706"/>
                      <a:gd name="T67" fmla="*/ 372 h 621"/>
                      <a:gd name="T68" fmla="*/ 1551 w 1706"/>
                      <a:gd name="T69" fmla="*/ 342 h 621"/>
                      <a:gd name="T70" fmla="*/ 1612 w 1706"/>
                      <a:gd name="T71" fmla="*/ 311 h 621"/>
                      <a:gd name="T72" fmla="*/ 1675 w 1706"/>
                      <a:gd name="T73" fmla="*/ 280 h 621"/>
                      <a:gd name="T74" fmla="*/ 1705 w 1706"/>
                      <a:gd name="T75" fmla="*/ 280 h 621"/>
                      <a:gd name="T76" fmla="*/ 1643 w 1706"/>
                      <a:gd name="T77" fmla="*/ 280 h 621"/>
                      <a:gd name="T78" fmla="*/ 1581 w 1706"/>
                      <a:gd name="T79" fmla="*/ 280 h 621"/>
                      <a:gd name="T80" fmla="*/ 1551 w 1706"/>
                      <a:gd name="T81" fmla="*/ 280 h 621"/>
                      <a:gd name="T82" fmla="*/ 1551 w 1706"/>
                      <a:gd name="T83" fmla="*/ 280 h 621"/>
                      <a:gd name="T84" fmla="*/ 1488 w 1706"/>
                      <a:gd name="T85" fmla="*/ 218 h 621"/>
                      <a:gd name="T86" fmla="*/ 1519 w 1706"/>
                      <a:gd name="T87" fmla="*/ 156 h 621"/>
                      <a:gd name="T88" fmla="*/ 1457 w 1706"/>
                      <a:gd name="T89" fmla="*/ 124 h 621"/>
                      <a:gd name="T90" fmla="*/ 1364 w 1706"/>
                      <a:gd name="T91" fmla="*/ 156 h 621"/>
                      <a:gd name="T92" fmla="*/ 1271 w 1706"/>
                      <a:gd name="T93" fmla="*/ 187 h 621"/>
                      <a:gd name="T94" fmla="*/ 1209 w 1706"/>
                      <a:gd name="T95" fmla="*/ 187 h 621"/>
                      <a:gd name="T96" fmla="*/ 1085 w 1706"/>
                      <a:gd name="T97" fmla="*/ 156 h 621"/>
                      <a:gd name="T98" fmla="*/ 961 w 1706"/>
                      <a:gd name="T99" fmla="*/ 124 h 621"/>
                      <a:gd name="T100" fmla="*/ 868 w 1706"/>
                      <a:gd name="T101" fmla="*/ 124 h 621"/>
                      <a:gd name="T102" fmla="*/ 775 w 1706"/>
                      <a:gd name="T103" fmla="*/ 124 h 621"/>
                      <a:gd name="T104" fmla="*/ 744 w 1706"/>
                      <a:gd name="T105" fmla="*/ 63 h 621"/>
                      <a:gd name="T106" fmla="*/ 651 w 1706"/>
                      <a:gd name="T107" fmla="*/ 32 h 621"/>
                      <a:gd name="T108" fmla="*/ 558 w 1706"/>
                      <a:gd name="T109" fmla="*/ 63 h 621"/>
                      <a:gd name="T110" fmla="*/ 590 w 1706"/>
                      <a:gd name="T111" fmla="*/ 94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06" h="621">
                        <a:moveTo>
                          <a:pt x="558" y="124"/>
                        </a:move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lnTo>
                          <a:pt x="558" y="124"/>
                        </a:lnTo>
                        <a:cubicBezTo>
                          <a:pt x="527" y="156"/>
                          <a:pt x="527" y="156"/>
                          <a:pt x="496" y="156"/>
                        </a:cubicBezTo>
                        <a:lnTo>
                          <a:pt x="496" y="156"/>
                        </a:lnTo>
                        <a:lnTo>
                          <a:pt x="496" y="156"/>
                        </a:lnTo>
                        <a:lnTo>
                          <a:pt x="466" y="156"/>
                        </a:lnTo>
                        <a:lnTo>
                          <a:pt x="466" y="156"/>
                        </a:lnTo>
                        <a:cubicBezTo>
                          <a:pt x="466" y="156"/>
                          <a:pt x="466" y="156"/>
                          <a:pt x="435" y="156"/>
                        </a:cubicBezTo>
                        <a:lnTo>
                          <a:pt x="435" y="156"/>
                        </a:lnTo>
                        <a:lnTo>
                          <a:pt x="403" y="156"/>
                        </a:lnTo>
                        <a:lnTo>
                          <a:pt x="403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lnTo>
                          <a:pt x="372" y="156"/>
                        </a:lnTo>
                        <a:cubicBezTo>
                          <a:pt x="342" y="156"/>
                          <a:pt x="342" y="124"/>
                          <a:pt x="342" y="124"/>
                        </a:cubicBezTo>
                        <a:lnTo>
                          <a:pt x="342" y="124"/>
                        </a:lnTo>
                        <a:cubicBezTo>
                          <a:pt x="311" y="124"/>
                          <a:pt x="311" y="124"/>
                          <a:pt x="311" y="94"/>
                        </a:cubicBezTo>
                        <a:lnTo>
                          <a:pt x="311" y="94"/>
                        </a:lnTo>
                        <a:lnTo>
                          <a:pt x="311" y="94"/>
                        </a:lnTo>
                        <a:lnTo>
                          <a:pt x="311" y="94"/>
                        </a:lnTo>
                        <a:cubicBezTo>
                          <a:pt x="279" y="94"/>
                          <a:pt x="279" y="94"/>
                          <a:pt x="248" y="94"/>
                        </a:cubicBezTo>
                        <a:lnTo>
                          <a:pt x="248" y="94"/>
                        </a:lnTo>
                        <a:lnTo>
                          <a:pt x="248" y="94"/>
                        </a:lnTo>
                        <a:lnTo>
                          <a:pt x="218" y="94"/>
                        </a:lnTo>
                        <a:cubicBezTo>
                          <a:pt x="218" y="94"/>
                          <a:pt x="218" y="94"/>
                          <a:pt x="187" y="94"/>
                        </a:cubicBezTo>
                        <a:lnTo>
                          <a:pt x="187" y="94"/>
                        </a:lnTo>
                        <a:cubicBezTo>
                          <a:pt x="187" y="94"/>
                          <a:pt x="187" y="94"/>
                          <a:pt x="155" y="94"/>
                        </a:cubicBezTo>
                        <a:lnTo>
                          <a:pt x="155" y="124"/>
                        </a:lnTo>
                        <a:cubicBezTo>
                          <a:pt x="124" y="124"/>
                          <a:pt x="124" y="124"/>
                          <a:pt x="94" y="124"/>
                        </a:cubicBezTo>
                        <a:lnTo>
                          <a:pt x="94" y="156"/>
                        </a:lnTo>
                        <a:lnTo>
                          <a:pt x="94" y="156"/>
                        </a:lnTo>
                        <a:cubicBezTo>
                          <a:pt x="63" y="187"/>
                          <a:pt x="63" y="187"/>
                          <a:pt x="63" y="187"/>
                        </a:cubicBezTo>
                        <a:lnTo>
                          <a:pt x="63" y="187"/>
                        </a:lnTo>
                        <a:lnTo>
                          <a:pt x="63" y="187"/>
                        </a:lnTo>
                        <a:cubicBezTo>
                          <a:pt x="31" y="187"/>
                          <a:pt x="31" y="187"/>
                          <a:pt x="31" y="187"/>
                        </a:cubicBez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31" y="187"/>
                          <a:pt x="31" y="218"/>
                          <a:pt x="31" y="218"/>
                        </a:cubicBezTo>
                        <a:cubicBezTo>
                          <a:pt x="63" y="218"/>
                          <a:pt x="63" y="218"/>
                          <a:pt x="63" y="218"/>
                        </a:cubicBezTo>
                        <a:cubicBezTo>
                          <a:pt x="94" y="218"/>
                          <a:pt x="94" y="218"/>
                          <a:pt x="94" y="218"/>
                        </a:cubicBezTo>
                        <a:cubicBezTo>
                          <a:pt x="94" y="218"/>
                          <a:pt x="94" y="218"/>
                          <a:pt x="124" y="248"/>
                        </a:cubicBezTo>
                        <a:lnTo>
                          <a:pt x="124" y="248"/>
                        </a:lnTo>
                        <a:lnTo>
                          <a:pt x="124" y="248"/>
                        </a:lnTo>
                        <a:cubicBezTo>
                          <a:pt x="124" y="248"/>
                          <a:pt x="124" y="248"/>
                          <a:pt x="124" y="280"/>
                        </a:cubicBezTo>
                        <a:cubicBezTo>
                          <a:pt x="124" y="280"/>
                          <a:pt x="124" y="280"/>
                          <a:pt x="155" y="280"/>
                        </a:cubicBezTo>
                        <a:lnTo>
                          <a:pt x="155" y="280"/>
                        </a:lnTo>
                        <a:lnTo>
                          <a:pt x="187" y="311"/>
                        </a:lnTo>
                        <a:lnTo>
                          <a:pt x="187" y="342"/>
                        </a:lnTo>
                        <a:lnTo>
                          <a:pt x="187" y="342"/>
                        </a:lnTo>
                        <a:cubicBezTo>
                          <a:pt x="187" y="372"/>
                          <a:pt x="155" y="372"/>
                          <a:pt x="155" y="372"/>
                        </a:cubicBezTo>
                        <a:cubicBezTo>
                          <a:pt x="155" y="404"/>
                          <a:pt x="155" y="404"/>
                          <a:pt x="155" y="404"/>
                        </a:cubicBezTo>
                        <a:lnTo>
                          <a:pt x="155" y="404"/>
                        </a:lnTo>
                        <a:cubicBezTo>
                          <a:pt x="187" y="404"/>
                          <a:pt x="187" y="404"/>
                          <a:pt x="218" y="404"/>
                        </a:cubicBezTo>
                        <a:lnTo>
                          <a:pt x="218" y="404"/>
                        </a:lnTo>
                        <a:lnTo>
                          <a:pt x="218" y="404"/>
                        </a:lnTo>
                        <a:cubicBezTo>
                          <a:pt x="248" y="404"/>
                          <a:pt x="248" y="404"/>
                          <a:pt x="279" y="404"/>
                        </a:cubicBezTo>
                        <a:lnTo>
                          <a:pt x="279" y="404"/>
                        </a:lnTo>
                        <a:lnTo>
                          <a:pt x="279" y="404"/>
                        </a:lnTo>
                        <a:lnTo>
                          <a:pt x="279" y="404"/>
                        </a:lnTo>
                        <a:cubicBezTo>
                          <a:pt x="311" y="404"/>
                          <a:pt x="311" y="404"/>
                          <a:pt x="311" y="404"/>
                        </a:cubicBezTo>
                        <a:lnTo>
                          <a:pt x="311" y="404"/>
                        </a:lnTo>
                        <a:cubicBezTo>
                          <a:pt x="311" y="404"/>
                          <a:pt x="311" y="404"/>
                          <a:pt x="342" y="404"/>
                        </a:cubicBezTo>
                        <a:lnTo>
                          <a:pt x="342" y="404"/>
                        </a:lnTo>
                        <a:lnTo>
                          <a:pt x="342" y="435"/>
                        </a:lnTo>
                        <a:lnTo>
                          <a:pt x="342" y="435"/>
                        </a:lnTo>
                        <a:lnTo>
                          <a:pt x="372" y="435"/>
                        </a:lnTo>
                        <a:lnTo>
                          <a:pt x="403" y="435"/>
                        </a:lnTo>
                        <a:cubicBezTo>
                          <a:pt x="403" y="466"/>
                          <a:pt x="435" y="466"/>
                          <a:pt x="435" y="466"/>
                        </a:cubicBezTo>
                        <a:lnTo>
                          <a:pt x="435" y="466"/>
                        </a:lnTo>
                        <a:lnTo>
                          <a:pt x="435" y="496"/>
                        </a:lnTo>
                        <a:lnTo>
                          <a:pt x="435" y="496"/>
                        </a:lnTo>
                        <a:lnTo>
                          <a:pt x="435" y="496"/>
                        </a:lnTo>
                        <a:lnTo>
                          <a:pt x="435" y="528"/>
                        </a:lnTo>
                        <a:cubicBezTo>
                          <a:pt x="466" y="528"/>
                          <a:pt x="466" y="528"/>
                          <a:pt x="466" y="559"/>
                        </a:cubicBezTo>
                        <a:lnTo>
                          <a:pt x="466" y="559"/>
                        </a:lnTo>
                        <a:lnTo>
                          <a:pt x="466" y="559"/>
                        </a:lnTo>
                        <a:cubicBezTo>
                          <a:pt x="496" y="559"/>
                          <a:pt x="558" y="559"/>
                          <a:pt x="558" y="559"/>
                        </a:cubicBezTo>
                        <a:cubicBezTo>
                          <a:pt x="590" y="559"/>
                          <a:pt x="590" y="559"/>
                          <a:pt x="620" y="559"/>
                        </a:cubicBezTo>
                        <a:lnTo>
                          <a:pt x="620" y="559"/>
                        </a:lnTo>
                        <a:cubicBezTo>
                          <a:pt x="651" y="559"/>
                          <a:pt x="651" y="559"/>
                          <a:pt x="651" y="559"/>
                        </a:cubicBezTo>
                        <a:lnTo>
                          <a:pt x="683" y="559"/>
                        </a:lnTo>
                        <a:cubicBezTo>
                          <a:pt x="683" y="559"/>
                          <a:pt x="683" y="559"/>
                          <a:pt x="713" y="559"/>
                        </a:cubicBezTo>
                        <a:lnTo>
                          <a:pt x="713" y="559"/>
                        </a:lnTo>
                        <a:lnTo>
                          <a:pt x="744" y="559"/>
                        </a:lnTo>
                        <a:cubicBezTo>
                          <a:pt x="775" y="589"/>
                          <a:pt x="775" y="589"/>
                          <a:pt x="775" y="589"/>
                        </a:cubicBezTo>
                        <a:lnTo>
                          <a:pt x="775" y="589"/>
                        </a:lnTo>
                        <a:cubicBezTo>
                          <a:pt x="807" y="589"/>
                          <a:pt x="807" y="589"/>
                          <a:pt x="807" y="589"/>
                        </a:cubicBezTo>
                        <a:lnTo>
                          <a:pt x="807" y="589"/>
                        </a:lnTo>
                        <a:cubicBezTo>
                          <a:pt x="807" y="589"/>
                          <a:pt x="807" y="589"/>
                          <a:pt x="837" y="589"/>
                        </a:cubicBezTo>
                        <a:lnTo>
                          <a:pt x="837" y="620"/>
                        </a:lnTo>
                        <a:lnTo>
                          <a:pt x="837" y="620"/>
                        </a:lnTo>
                        <a:cubicBezTo>
                          <a:pt x="868" y="620"/>
                          <a:pt x="868" y="589"/>
                          <a:pt x="868" y="589"/>
                        </a:cubicBezTo>
                        <a:lnTo>
                          <a:pt x="868" y="589"/>
                        </a:lnTo>
                        <a:lnTo>
                          <a:pt x="868" y="589"/>
                        </a:lnTo>
                        <a:lnTo>
                          <a:pt x="899" y="589"/>
                        </a:lnTo>
                        <a:lnTo>
                          <a:pt x="899" y="589"/>
                        </a:lnTo>
                        <a:cubicBezTo>
                          <a:pt x="899" y="589"/>
                          <a:pt x="899" y="589"/>
                          <a:pt x="899" y="620"/>
                        </a:cubicBezTo>
                        <a:cubicBezTo>
                          <a:pt x="931" y="620"/>
                          <a:pt x="931" y="620"/>
                          <a:pt x="931" y="620"/>
                        </a:cubicBezTo>
                        <a:cubicBezTo>
                          <a:pt x="931" y="620"/>
                          <a:pt x="961" y="589"/>
                          <a:pt x="992" y="589"/>
                        </a:cubicBezTo>
                        <a:cubicBezTo>
                          <a:pt x="992" y="589"/>
                          <a:pt x="1023" y="559"/>
                          <a:pt x="1055" y="559"/>
                        </a:cubicBezTo>
                        <a:lnTo>
                          <a:pt x="1055" y="559"/>
                        </a:lnTo>
                        <a:lnTo>
                          <a:pt x="1085" y="559"/>
                        </a:lnTo>
                        <a:cubicBezTo>
                          <a:pt x="1116" y="559"/>
                          <a:pt x="1116" y="559"/>
                          <a:pt x="1147" y="559"/>
                        </a:cubicBezTo>
                        <a:lnTo>
                          <a:pt x="1147" y="559"/>
                        </a:lnTo>
                        <a:cubicBezTo>
                          <a:pt x="1179" y="559"/>
                          <a:pt x="1179" y="559"/>
                          <a:pt x="1209" y="559"/>
                        </a:cubicBezTo>
                        <a:lnTo>
                          <a:pt x="1209" y="559"/>
                        </a:lnTo>
                        <a:lnTo>
                          <a:pt x="1209" y="559"/>
                        </a:lnTo>
                        <a:cubicBezTo>
                          <a:pt x="1209" y="559"/>
                          <a:pt x="1209" y="528"/>
                          <a:pt x="1240" y="528"/>
                        </a:cubicBezTo>
                        <a:lnTo>
                          <a:pt x="1240" y="528"/>
                        </a:lnTo>
                        <a:cubicBezTo>
                          <a:pt x="1240" y="528"/>
                          <a:pt x="1240" y="528"/>
                          <a:pt x="1240" y="496"/>
                        </a:cubicBezTo>
                        <a:cubicBezTo>
                          <a:pt x="1271" y="496"/>
                          <a:pt x="1271" y="496"/>
                          <a:pt x="1271" y="496"/>
                        </a:cubicBezTo>
                        <a:lnTo>
                          <a:pt x="1271" y="496"/>
                        </a:lnTo>
                        <a:lnTo>
                          <a:pt x="1271" y="466"/>
                        </a:lnTo>
                        <a:lnTo>
                          <a:pt x="1271" y="466"/>
                        </a:lnTo>
                        <a:lnTo>
                          <a:pt x="1271" y="466"/>
                        </a:lnTo>
                        <a:cubicBezTo>
                          <a:pt x="1271" y="435"/>
                          <a:pt x="1271" y="435"/>
                          <a:pt x="1271" y="435"/>
                        </a:cubicBezTo>
                        <a:cubicBezTo>
                          <a:pt x="1271" y="404"/>
                          <a:pt x="1271" y="404"/>
                          <a:pt x="1303" y="404"/>
                        </a:cubicBezTo>
                        <a:lnTo>
                          <a:pt x="1303" y="404"/>
                        </a:lnTo>
                        <a:cubicBezTo>
                          <a:pt x="1333" y="404"/>
                          <a:pt x="1364" y="404"/>
                          <a:pt x="1364" y="404"/>
                        </a:cubicBezTo>
                        <a:cubicBezTo>
                          <a:pt x="1364" y="404"/>
                          <a:pt x="1364" y="404"/>
                          <a:pt x="1395" y="404"/>
                        </a:cubicBezTo>
                        <a:lnTo>
                          <a:pt x="1395" y="404"/>
                        </a:lnTo>
                        <a:lnTo>
                          <a:pt x="1395" y="404"/>
                        </a:lnTo>
                        <a:lnTo>
                          <a:pt x="1427" y="404"/>
                        </a:lnTo>
                        <a:lnTo>
                          <a:pt x="1427" y="404"/>
                        </a:lnTo>
                        <a:lnTo>
                          <a:pt x="1427" y="404"/>
                        </a:lnTo>
                        <a:lnTo>
                          <a:pt x="1427" y="404"/>
                        </a:lnTo>
                        <a:cubicBezTo>
                          <a:pt x="1427" y="404"/>
                          <a:pt x="1457" y="372"/>
                          <a:pt x="1488" y="372"/>
                        </a:cubicBezTo>
                        <a:lnTo>
                          <a:pt x="1488" y="372"/>
                        </a:lnTo>
                        <a:lnTo>
                          <a:pt x="1488" y="372"/>
                        </a:lnTo>
                        <a:cubicBezTo>
                          <a:pt x="1519" y="372"/>
                          <a:pt x="1519" y="372"/>
                          <a:pt x="1519" y="372"/>
                        </a:cubicBezTo>
                        <a:lnTo>
                          <a:pt x="1519" y="372"/>
                        </a:lnTo>
                        <a:lnTo>
                          <a:pt x="1519" y="372"/>
                        </a:lnTo>
                        <a:lnTo>
                          <a:pt x="1519" y="372"/>
                        </a:lnTo>
                        <a:lnTo>
                          <a:pt x="1551" y="372"/>
                        </a:lnTo>
                        <a:cubicBezTo>
                          <a:pt x="1551" y="342"/>
                          <a:pt x="1551" y="342"/>
                          <a:pt x="1551" y="342"/>
                        </a:cubicBezTo>
                        <a:cubicBezTo>
                          <a:pt x="1551" y="342"/>
                          <a:pt x="1551" y="311"/>
                          <a:pt x="1581" y="311"/>
                        </a:cubicBezTo>
                        <a:lnTo>
                          <a:pt x="1581" y="311"/>
                        </a:lnTo>
                        <a:cubicBezTo>
                          <a:pt x="1581" y="311"/>
                          <a:pt x="1581" y="311"/>
                          <a:pt x="1612" y="311"/>
                        </a:cubicBezTo>
                        <a:lnTo>
                          <a:pt x="1612" y="311"/>
                        </a:lnTo>
                        <a:lnTo>
                          <a:pt x="1612" y="311"/>
                        </a:lnTo>
                        <a:cubicBezTo>
                          <a:pt x="1643" y="280"/>
                          <a:pt x="1643" y="280"/>
                          <a:pt x="1643" y="280"/>
                        </a:cubicBez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705" y="280"/>
                        </a:lnTo>
                        <a:lnTo>
                          <a:pt x="170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lnTo>
                          <a:pt x="1675" y="280"/>
                        </a:lnTo>
                        <a:cubicBezTo>
                          <a:pt x="1643" y="280"/>
                          <a:pt x="1643" y="280"/>
                          <a:pt x="1643" y="280"/>
                        </a:cubicBezTo>
                        <a:lnTo>
                          <a:pt x="1643" y="280"/>
                        </a:lnTo>
                        <a:lnTo>
                          <a:pt x="1612" y="280"/>
                        </a:lnTo>
                        <a:lnTo>
                          <a:pt x="1612" y="280"/>
                        </a:lnTo>
                        <a:cubicBezTo>
                          <a:pt x="1612" y="280"/>
                          <a:pt x="1612" y="280"/>
                          <a:pt x="1581" y="280"/>
                        </a:cubicBezTo>
                        <a:lnTo>
                          <a:pt x="1581" y="280"/>
                        </a:lnTo>
                        <a:lnTo>
                          <a:pt x="1581" y="280"/>
                        </a:lnTo>
                        <a:cubicBezTo>
                          <a:pt x="1581" y="280"/>
                          <a:pt x="1581" y="280"/>
                          <a:pt x="1551" y="280"/>
                        </a:cubicBezTo>
                        <a:lnTo>
                          <a:pt x="1551" y="280"/>
                        </a:lnTo>
                        <a:lnTo>
                          <a:pt x="1551" y="280"/>
                        </a:lnTo>
                        <a:lnTo>
                          <a:pt x="1551" y="280"/>
                        </a:lnTo>
                        <a:lnTo>
                          <a:pt x="1551" y="280"/>
                        </a:lnTo>
                        <a:lnTo>
                          <a:pt x="1551" y="280"/>
                        </a:lnTo>
                        <a:cubicBezTo>
                          <a:pt x="1519" y="280"/>
                          <a:pt x="1488" y="280"/>
                          <a:pt x="1488" y="248"/>
                        </a:cubicBezTo>
                        <a:lnTo>
                          <a:pt x="1488" y="248"/>
                        </a:lnTo>
                        <a:lnTo>
                          <a:pt x="1488" y="248"/>
                        </a:lnTo>
                        <a:cubicBezTo>
                          <a:pt x="1488" y="218"/>
                          <a:pt x="1488" y="218"/>
                          <a:pt x="1488" y="218"/>
                        </a:cubicBezTo>
                        <a:lnTo>
                          <a:pt x="1488" y="218"/>
                        </a:lnTo>
                        <a:cubicBezTo>
                          <a:pt x="1488" y="187"/>
                          <a:pt x="1488" y="187"/>
                          <a:pt x="1488" y="187"/>
                        </a:cubicBezTo>
                        <a:lnTo>
                          <a:pt x="1519" y="187"/>
                        </a:lnTo>
                        <a:lnTo>
                          <a:pt x="1519" y="156"/>
                        </a:lnTo>
                        <a:lnTo>
                          <a:pt x="1519" y="156"/>
                        </a:lnTo>
                        <a:lnTo>
                          <a:pt x="1519" y="156"/>
                        </a:lnTo>
                        <a:cubicBezTo>
                          <a:pt x="1488" y="156"/>
                          <a:pt x="1488" y="124"/>
                          <a:pt x="1488" y="124"/>
                        </a:cubicBezTo>
                        <a:cubicBezTo>
                          <a:pt x="1488" y="124"/>
                          <a:pt x="1488" y="124"/>
                          <a:pt x="1457" y="124"/>
                        </a:cubicBezTo>
                        <a:lnTo>
                          <a:pt x="1457" y="124"/>
                        </a:lnTo>
                        <a:lnTo>
                          <a:pt x="1427" y="124"/>
                        </a:lnTo>
                        <a:lnTo>
                          <a:pt x="1395" y="124"/>
                        </a:lnTo>
                        <a:cubicBezTo>
                          <a:pt x="1395" y="156"/>
                          <a:pt x="1395" y="156"/>
                          <a:pt x="1364" y="156"/>
                        </a:cubicBezTo>
                        <a:cubicBezTo>
                          <a:pt x="1364" y="187"/>
                          <a:pt x="1364" y="187"/>
                          <a:pt x="1333" y="187"/>
                        </a:cubicBezTo>
                        <a:cubicBezTo>
                          <a:pt x="1333" y="187"/>
                          <a:pt x="1333" y="187"/>
                          <a:pt x="1303" y="187"/>
                        </a:cubicBezTo>
                        <a:lnTo>
                          <a:pt x="1303" y="187"/>
                        </a:lnTo>
                        <a:lnTo>
                          <a:pt x="1271" y="187"/>
                        </a:lnTo>
                        <a:lnTo>
                          <a:pt x="1240" y="187"/>
                        </a:lnTo>
                        <a:lnTo>
                          <a:pt x="1240" y="187"/>
                        </a:lnTo>
                        <a:lnTo>
                          <a:pt x="1209" y="187"/>
                        </a:lnTo>
                        <a:lnTo>
                          <a:pt x="1209" y="187"/>
                        </a:lnTo>
                        <a:cubicBezTo>
                          <a:pt x="1179" y="187"/>
                          <a:pt x="1179" y="187"/>
                          <a:pt x="1179" y="187"/>
                        </a:cubicBezTo>
                        <a:cubicBezTo>
                          <a:pt x="1147" y="187"/>
                          <a:pt x="1147" y="187"/>
                          <a:pt x="1147" y="187"/>
                        </a:cubicBezTo>
                        <a:cubicBezTo>
                          <a:pt x="1116" y="187"/>
                          <a:pt x="1085" y="156"/>
                          <a:pt x="1085" y="156"/>
                        </a:cubicBezTo>
                        <a:lnTo>
                          <a:pt x="1085" y="156"/>
                        </a:lnTo>
                        <a:cubicBezTo>
                          <a:pt x="1055" y="156"/>
                          <a:pt x="1055" y="156"/>
                          <a:pt x="1055" y="124"/>
                        </a:cubicBezTo>
                        <a:cubicBezTo>
                          <a:pt x="1023" y="124"/>
                          <a:pt x="992" y="124"/>
                          <a:pt x="961" y="124"/>
                        </a:cubicBezTo>
                        <a:lnTo>
                          <a:pt x="961" y="124"/>
                        </a:lnTo>
                        <a:lnTo>
                          <a:pt x="961" y="124"/>
                        </a:lnTo>
                        <a:lnTo>
                          <a:pt x="931" y="124"/>
                        </a:lnTo>
                        <a:lnTo>
                          <a:pt x="899" y="124"/>
                        </a:lnTo>
                        <a:lnTo>
                          <a:pt x="868" y="124"/>
                        </a:lnTo>
                        <a:lnTo>
                          <a:pt x="868" y="124"/>
                        </a:lnTo>
                        <a:lnTo>
                          <a:pt x="837" y="124"/>
                        </a:lnTo>
                        <a:lnTo>
                          <a:pt x="837" y="124"/>
                        </a:lnTo>
                        <a:cubicBezTo>
                          <a:pt x="807" y="124"/>
                          <a:pt x="807" y="124"/>
                          <a:pt x="807" y="124"/>
                        </a:cubicBezTo>
                        <a:cubicBezTo>
                          <a:pt x="775" y="124"/>
                          <a:pt x="775" y="124"/>
                          <a:pt x="775" y="124"/>
                        </a:cubicBezTo>
                        <a:lnTo>
                          <a:pt x="775" y="94"/>
                        </a:lnTo>
                        <a:lnTo>
                          <a:pt x="744" y="94"/>
                        </a:lnTo>
                        <a:lnTo>
                          <a:pt x="744" y="94"/>
                        </a:lnTo>
                        <a:lnTo>
                          <a:pt x="744" y="63"/>
                        </a:lnTo>
                        <a:lnTo>
                          <a:pt x="744" y="63"/>
                        </a:lnTo>
                        <a:lnTo>
                          <a:pt x="713" y="32"/>
                        </a:lnTo>
                        <a:cubicBezTo>
                          <a:pt x="683" y="32"/>
                          <a:pt x="683" y="32"/>
                          <a:pt x="651" y="32"/>
                        </a:cubicBezTo>
                        <a:lnTo>
                          <a:pt x="651" y="32"/>
                        </a:lnTo>
                        <a:cubicBezTo>
                          <a:pt x="620" y="32"/>
                          <a:pt x="620" y="32"/>
                          <a:pt x="590" y="0"/>
                        </a:cubicBezTo>
                        <a:cubicBezTo>
                          <a:pt x="590" y="32"/>
                          <a:pt x="590" y="32"/>
                          <a:pt x="558" y="32"/>
                        </a:cubicBezTo>
                        <a:cubicBezTo>
                          <a:pt x="558" y="32"/>
                          <a:pt x="558" y="32"/>
                          <a:pt x="558" y="63"/>
                        </a:cubicBezTo>
                        <a:lnTo>
                          <a:pt x="558" y="63"/>
                        </a:lnTo>
                        <a:lnTo>
                          <a:pt x="558" y="63"/>
                        </a:lnTo>
                        <a:lnTo>
                          <a:pt x="558" y="63"/>
                        </a:lnTo>
                        <a:lnTo>
                          <a:pt x="558" y="63"/>
                        </a:lnTo>
                        <a:cubicBezTo>
                          <a:pt x="558" y="63"/>
                          <a:pt x="590" y="63"/>
                          <a:pt x="590" y="94"/>
                        </a:cubicBezTo>
                        <a:lnTo>
                          <a:pt x="590" y="94"/>
                        </a:lnTo>
                        <a:lnTo>
                          <a:pt x="590" y="94"/>
                        </a:lnTo>
                        <a:cubicBezTo>
                          <a:pt x="590" y="94"/>
                          <a:pt x="590" y="94"/>
                          <a:pt x="558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5" name="Freeform 109">
                    <a:extLst>
                      <a:ext uri="{FF2B5EF4-FFF2-40B4-BE49-F238E27FC236}">
                        <a16:creationId xmlns:a16="http://schemas.microsoft.com/office/drawing/2014/main" id="{51488C79-B443-447E-B450-BFCFD576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798513"/>
                    <a:ext cx="33338" cy="11112"/>
                  </a:xfrm>
                  <a:custGeom>
                    <a:gdLst>
                      <a:gd name="T0" fmla="*/ 31 w 93"/>
                      <a:gd name="T1" fmla="*/ 31 h 32"/>
                      <a:gd name="T2" fmla="*/ 31 w 93"/>
                      <a:gd name="T3" fmla="*/ 31 h 32"/>
                      <a:gd name="T4" fmla="*/ 62 w 93"/>
                      <a:gd name="T5" fmla="*/ 31 h 32"/>
                      <a:gd name="T6" fmla="*/ 92 w 93"/>
                      <a:gd name="T7" fmla="*/ 0 h 32"/>
                      <a:gd name="T8" fmla="*/ 92 w 93"/>
                      <a:gd name="T9" fmla="*/ 0 h 32"/>
                      <a:gd name="T10" fmla="*/ 62 w 93"/>
                      <a:gd name="T11" fmla="*/ 31 h 32"/>
                      <a:gd name="T12" fmla="*/ 31 w 93"/>
                      <a:gd name="T13" fmla="*/ 31 h 32"/>
                      <a:gd name="T14" fmla="*/ 31 w 93"/>
                      <a:gd name="T15" fmla="*/ 31 h 32"/>
                      <a:gd name="T16" fmla="*/ 0 w 93"/>
                      <a:gd name="T17" fmla="*/ 31 h 32"/>
                      <a:gd name="T18" fmla="*/ 0 w 93"/>
                      <a:gd name="T19" fmla="*/ 31 h 32"/>
                      <a:gd name="T20" fmla="*/ 0 w 93"/>
                      <a:gd name="T21" fmla="*/ 31 h 32"/>
                      <a:gd name="T22" fmla="*/ 31 w 93"/>
                      <a:gd name="T2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3" h="3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62" y="31"/>
                        </a:lnTo>
                        <a:cubicBezTo>
                          <a:pt x="62" y="31"/>
                          <a:pt x="92" y="31"/>
                          <a:pt x="92" y="0"/>
                        </a:cubicBezTo>
                        <a:lnTo>
                          <a:pt x="9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6" name="Freeform 110">
                    <a:extLst>
                      <a:ext uri="{FF2B5EF4-FFF2-40B4-BE49-F238E27FC236}">
                        <a16:creationId xmlns:a16="http://schemas.microsoft.com/office/drawing/2014/main" id="{C6E0144A-D546-4BA6-B1CB-36A6DA1E0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9838" y="1189038"/>
                    <a:ext cx="122237" cy="112712"/>
                  </a:xfrm>
                  <a:custGeom>
                    <a:gdLst>
                      <a:gd name="T0" fmla="*/ 340 w 341"/>
                      <a:gd name="T1" fmla="*/ 187 h 312"/>
                      <a:gd name="T2" fmla="*/ 340 w 341"/>
                      <a:gd name="T3" fmla="*/ 187 h 312"/>
                      <a:gd name="T4" fmla="*/ 340 w 341"/>
                      <a:gd name="T5" fmla="*/ 187 h 312"/>
                      <a:gd name="T6" fmla="*/ 309 w 341"/>
                      <a:gd name="T7" fmla="*/ 156 h 312"/>
                      <a:gd name="T8" fmla="*/ 309 w 341"/>
                      <a:gd name="T9" fmla="*/ 156 h 312"/>
                      <a:gd name="T10" fmla="*/ 340 w 341"/>
                      <a:gd name="T11" fmla="*/ 94 h 312"/>
                      <a:gd name="T12" fmla="*/ 340 w 341"/>
                      <a:gd name="T13" fmla="*/ 94 h 312"/>
                      <a:gd name="T14" fmla="*/ 309 w 341"/>
                      <a:gd name="T15" fmla="*/ 63 h 312"/>
                      <a:gd name="T16" fmla="*/ 309 w 341"/>
                      <a:gd name="T17" fmla="*/ 32 h 312"/>
                      <a:gd name="T18" fmla="*/ 309 w 341"/>
                      <a:gd name="T19" fmla="*/ 0 h 312"/>
                      <a:gd name="T20" fmla="*/ 309 w 341"/>
                      <a:gd name="T21" fmla="*/ 0 h 312"/>
                      <a:gd name="T22" fmla="*/ 248 w 341"/>
                      <a:gd name="T23" fmla="*/ 32 h 312"/>
                      <a:gd name="T24" fmla="*/ 217 w 341"/>
                      <a:gd name="T25" fmla="*/ 0 h 312"/>
                      <a:gd name="T26" fmla="*/ 156 w 341"/>
                      <a:gd name="T27" fmla="*/ 32 h 312"/>
                      <a:gd name="T28" fmla="*/ 124 w 341"/>
                      <a:gd name="T29" fmla="*/ 32 h 312"/>
                      <a:gd name="T30" fmla="*/ 93 w 341"/>
                      <a:gd name="T31" fmla="*/ 63 h 312"/>
                      <a:gd name="T32" fmla="*/ 62 w 341"/>
                      <a:gd name="T33" fmla="*/ 63 h 312"/>
                      <a:gd name="T34" fmla="*/ 32 w 341"/>
                      <a:gd name="T35" fmla="*/ 94 h 312"/>
                      <a:gd name="T36" fmla="*/ 62 w 341"/>
                      <a:gd name="T37" fmla="*/ 94 h 312"/>
                      <a:gd name="T38" fmla="*/ 93 w 341"/>
                      <a:gd name="T39" fmla="*/ 94 h 312"/>
                      <a:gd name="T40" fmla="*/ 93 w 341"/>
                      <a:gd name="T41" fmla="*/ 156 h 312"/>
                      <a:gd name="T42" fmla="*/ 124 w 341"/>
                      <a:gd name="T43" fmla="*/ 156 h 312"/>
                      <a:gd name="T44" fmla="*/ 32 w 341"/>
                      <a:gd name="T45" fmla="*/ 248 h 312"/>
                      <a:gd name="T46" fmla="*/ 0 w 341"/>
                      <a:gd name="T47" fmla="*/ 248 h 312"/>
                      <a:gd name="T48" fmla="*/ 0 w 341"/>
                      <a:gd name="T49" fmla="*/ 280 h 312"/>
                      <a:gd name="T50" fmla="*/ 62 w 341"/>
                      <a:gd name="T51" fmla="*/ 311 h 312"/>
                      <a:gd name="T52" fmla="*/ 93 w 341"/>
                      <a:gd name="T53" fmla="*/ 311 h 312"/>
                      <a:gd name="T54" fmla="*/ 156 w 341"/>
                      <a:gd name="T55" fmla="*/ 280 h 312"/>
                      <a:gd name="T56" fmla="*/ 217 w 341"/>
                      <a:gd name="T57" fmla="*/ 248 h 312"/>
                      <a:gd name="T58" fmla="*/ 248 w 341"/>
                      <a:gd name="T59" fmla="*/ 218 h 312"/>
                      <a:gd name="T60" fmla="*/ 280 w 341"/>
                      <a:gd name="T61" fmla="*/ 218 h 312"/>
                      <a:gd name="T62" fmla="*/ 309 w 341"/>
                      <a:gd name="T63" fmla="*/ 218 h 3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1" h="312">
                        <a:moveTo>
                          <a:pt x="340" y="187"/>
                        </a:moveTo>
                        <a:lnTo>
                          <a:pt x="340" y="187"/>
                        </a:lnTo>
                        <a:lnTo>
                          <a:pt x="340" y="187"/>
                        </a:lnTo>
                        <a:lnTo>
                          <a:pt x="340" y="187"/>
                        </a:lnTo>
                        <a:lnTo>
                          <a:pt x="340" y="187"/>
                        </a:lnTo>
                        <a:lnTo>
                          <a:pt x="340" y="187"/>
                        </a:lnTo>
                        <a:cubicBezTo>
                          <a:pt x="340" y="187"/>
                          <a:pt x="309" y="187"/>
                          <a:pt x="309" y="156"/>
                        </a:cubicBezTo>
                        <a:lnTo>
                          <a:pt x="309" y="156"/>
                        </a:lnTo>
                        <a:lnTo>
                          <a:pt x="309" y="156"/>
                        </a:lnTo>
                        <a:lnTo>
                          <a:pt x="309" y="156"/>
                        </a:lnTo>
                        <a:cubicBezTo>
                          <a:pt x="340" y="124"/>
                          <a:pt x="340" y="124"/>
                          <a:pt x="340" y="124"/>
                        </a:cubicBezTo>
                        <a:cubicBezTo>
                          <a:pt x="340" y="124"/>
                          <a:pt x="309" y="124"/>
                          <a:pt x="340" y="94"/>
                        </a:cubicBezTo>
                        <a:lnTo>
                          <a:pt x="340" y="94"/>
                        </a:lnTo>
                        <a:lnTo>
                          <a:pt x="340" y="94"/>
                        </a:lnTo>
                        <a:cubicBezTo>
                          <a:pt x="309" y="63"/>
                          <a:pt x="309" y="63"/>
                          <a:pt x="309" y="63"/>
                        </a:cubicBezTo>
                        <a:lnTo>
                          <a:pt x="309" y="63"/>
                        </a:lnTo>
                        <a:lnTo>
                          <a:pt x="309" y="63"/>
                        </a:lnTo>
                        <a:cubicBezTo>
                          <a:pt x="309" y="32"/>
                          <a:pt x="309" y="32"/>
                          <a:pt x="309" y="32"/>
                        </a:cubicBezTo>
                        <a:lnTo>
                          <a:pt x="309" y="32"/>
                        </a:lnTo>
                        <a:lnTo>
                          <a:pt x="309" y="0"/>
                        </a:lnTo>
                        <a:lnTo>
                          <a:pt x="309" y="0"/>
                        </a:lnTo>
                        <a:lnTo>
                          <a:pt x="309" y="0"/>
                        </a:lnTo>
                        <a:cubicBezTo>
                          <a:pt x="309" y="0"/>
                          <a:pt x="309" y="0"/>
                          <a:pt x="280" y="32"/>
                        </a:cubicBezTo>
                        <a:lnTo>
                          <a:pt x="248" y="32"/>
                        </a:lnTo>
                        <a:cubicBezTo>
                          <a:pt x="248" y="32"/>
                          <a:pt x="217" y="32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186" y="0"/>
                          <a:pt x="186" y="32"/>
                          <a:pt x="156" y="32"/>
                        </a:cubicBezTo>
                        <a:lnTo>
                          <a:pt x="156" y="32"/>
                        </a:lnTo>
                        <a:lnTo>
                          <a:pt x="124" y="32"/>
                        </a:lnTo>
                        <a:lnTo>
                          <a:pt x="124" y="32"/>
                        </a:lnTo>
                        <a:cubicBezTo>
                          <a:pt x="124" y="32"/>
                          <a:pt x="124" y="63"/>
                          <a:pt x="93" y="63"/>
                        </a:cubicBezTo>
                        <a:lnTo>
                          <a:pt x="62" y="63"/>
                        </a:lnTo>
                        <a:lnTo>
                          <a:pt x="62" y="63"/>
                        </a:lnTo>
                        <a:cubicBezTo>
                          <a:pt x="62" y="94"/>
                          <a:pt x="32" y="94"/>
                          <a:pt x="32" y="94"/>
                        </a:cubicBezTo>
                        <a:lnTo>
                          <a:pt x="32" y="94"/>
                        </a:lnTo>
                        <a:cubicBezTo>
                          <a:pt x="62" y="94"/>
                          <a:pt x="62" y="94"/>
                          <a:pt x="62" y="94"/>
                        </a:cubicBezTo>
                        <a:lnTo>
                          <a:pt x="62" y="94"/>
                        </a:lnTo>
                        <a:lnTo>
                          <a:pt x="62" y="94"/>
                        </a:lnTo>
                        <a:lnTo>
                          <a:pt x="93" y="94"/>
                        </a:lnTo>
                        <a:cubicBezTo>
                          <a:pt x="93" y="94"/>
                          <a:pt x="93" y="94"/>
                          <a:pt x="93" y="124"/>
                        </a:cubicBezTo>
                        <a:cubicBezTo>
                          <a:pt x="124" y="124"/>
                          <a:pt x="93" y="156"/>
                          <a:pt x="93" y="156"/>
                        </a:cubicBezTo>
                        <a:cubicBezTo>
                          <a:pt x="93" y="156"/>
                          <a:pt x="93" y="156"/>
                          <a:pt x="62" y="156"/>
                        </a:cubicBezTo>
                        <a:cubicBezTo>
                          <a:pt x="124" y="156"/>
                          <a:pt x="124" y="156"/>
                          <a:pt x="124" y="156"/>
                        </a:cubicBezTo>
                        <a:cubicBezTo>
                          <a:pt x="62" y="218"/>
                          <a:pt x="62" y="218"/>
                          <a:pt x="62" y="218"/>
                        </a:cubicBezTo>
                        <a:cubicBezTo>
                          <a:pt x="62" y="218"/>
                          <a:pt x="62" y="218"/>
                          <a:pt x="32" y="248"/>
                        </a:cubicBezTo>
                        <a:lnTo>
                          <a:pt x="0" y="248"/>
                        </a:lnTo>
                        <a:lnTo>
                          <a:pt x="0" y="248"/>
                        </a:lnTo>
                        <a:lnTo>
                          <a:pt x="0" y="280"/>
                        </a:lnTo>
                        <a:lnTo>
                          <a:pt x="0" y="280"/>
                        </a:lnTo>
                        <a:cubicBezTo>
                          <a:pt x="0" y="280"/>
                          <a:pt x="32" y="280"/>
                          <a:pt x="32" y="311"/>
                        </a:cubicBezTo>
                        <a:cubicBezTo>
                          <a:pt x="32" y="311"/>
                          <a:pt x="32" y="311"/>
                          <a:pt x="62" y="311"/>
                        </a:cubicBezTo>
                        <a:lnTo>
                          <a:pt x="62" y="311"/>
                        </a:lnTo>
                        <a:lnTo>
                          <a:pt x="93" y="311"/>
                        </a:lnTo>
                        <a:cubicBezTo>
                          <a:pt x="124" y="311"/>
                          <a:pt x="124" y="311"/>
                          <a:pt x="156" y="280"/>
                        </a:cubicBezTo>
                        <a:lnTo>
                          <a:pt x="156" y="280"/>
                        </a:lnTo>
                        <a:cubicBezTo>
                          <a:pt x="186" y="248"/>
                          <a:pt x="186" y="248"/>
                          <a:pt x="217" y="248"/>
                        </a:cubicBezTo>
                        <a:lnTo>
                          <a:pt x="217" y="248"/>
                        </a:lnTo>
                        <a:lnTo>
                          <a:pt x="217" y="248"/>
                        </a:lnTo>
                        <a:cubicBezTo>
                          <a:pt x="217" y="248"/>
                          <a:pt x="217" y="218"/>
                          <a:pt x="248" y="218"/>
                        </a:cubicBezTo>
                        <a:cubicBezTo>
                          <a:pt x="248" y="187"/>
                          <a:pt x="248" y="187"/>
                          <a:pt x="248" y="187"/>
                        </a:cubicBezTo>
                        <a:cubicBezTo>
                          <a:pt x="280" y="187"/>
                          <a:pt x="280" y="187"/>
                          <a:pt x="280" y="218"/>
                        </a:cubicBezTo>
                        <a:cubicBezTo>
                          <a:pt x="309" y="218"/>
                          <a:pt x="309" y="218"/>
                          <a:pt x="309" y="218"/>
                        </a:cubicBezTo>
                        <a:lnTo>
                          <a:pt x="309" y="218"/>
                        </a:lnTo>
                        <a:cubicBezTo>
                          <a:pt x="309" y="187"/>
                          <a:pt x="309" y="187"/>
                          <a:pt x="340" y="1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7" name="Freeform 111">
                    <a:extLst>
                      <a:ext uri="{FF2B5EF4-FFF2-40B4-BE49-F238E27FC236}">
                        <a16:creationId xmlns:a16="http://schemas.microsoft.com/office/drawing/2014/main" id="{AE6B08FD-B7D6-44BE-8A19-7FE34BD655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92575" y="1033463"/>
                    <a:ext cx="77788" cy="22225"/>
                  </a:xfrm>
                  <a:custGeom>
                    <a:gdLst>
                      <a:gd name="T0" fmla="*/ 31 w 218"/>
                      <a:gd name="T1" fmla="*/ 31 h 63"/>
                      <a:gd name="T2" fmla="*/ 31 w 218"/>
                      <a:gd name="T3" fmla="*/ 31 h 63"/>
                      <a:gd name="T4" fmla="*/ 62 w 218"/>
                      <a:gd name="T5" fmla="*/ 62 h 63"/>
                      <a:gd name="T6" fmla="*/ 93 w 218"/>
                      <a:gd name="T7" fmla="*/ 62 h 63"/>
                      <a:gd name="T8" fmla="*/ 124 w 218"/>
                      <a:gd name="T9" fmla="*/ 62 h 63"/>
                      <a:gd name="T10" fmla="*/ 124 w 218"/>
                      <a:gd name="T11" fmla="*/ 62 h 63"/>
                      <a:gd name="T12" fmla="*/ 186 w 218"/>
                      <a:gd name="T13" fmla="*/ 62 h 63"/>
                      <a:gd name="T14" fmla="*/ 186 w 218"/>
                      <a:gd name="T15" fmla="*/ 62 h 63"/>
                      <a:gd name="T16" fmla="*/ 186 w 218"/>
                      <a:gd name="T17" fmla="*/ 62 h 63"/>
                      <a:gd name="T18" fmla="*/ 186 w 218"/>
                      <a:gd name="T19" fmla="*/ 62 h 63"/>
                      <a:gd name="T20" fmla="*/ 217 w 218"/>
                      <a:gd name="T21" fmla="*/ 62 h 63"/>
                      <a:gd name="T22" fmla="*/ 217 w 218"/>
                      <a:gd name="T23" fmla="*/ 62 h 63"/>
                      <a:gd name="T24" fmla="*/ 217 w 218"/>
                      <a:gd name="T25" fmla="*/ 31 h 63"/>
                      <a:gd name="T26" fmla="*/ 217 w 218"/>
                      <a:gd name="T27" fmla="*/ 0 h 63"/>
                      <a:gd name="T28" fmla="*/ 217 w 218"/>
                      <a:gd name="T29" fmla="*/ 0 h 63"/>
                      <a:gd name="T30" fmla="*/ 217 w 218"/>
                      <a:gd name="T31" fmla="*/ 31 h 63"/>
                      <a:gd name="T32" fmla="*/ 186 w 218"/>
                      <a:gd name="T33" fmla="*/ 0 h 63"/>
                      <a:gd name="T34" fmla="*/ 186 w 218"/>
                      <a:gd name="T35" fmla="*/ 0 h 63"/>
                      <a:gd name="T36" fmla="*/ 124 w 218"/>
                      <a:gd name="T37" fmla="*/ 0 h 63"/>
                      <a:gd name="T38" fmla="*/ 124 w 218"/>
                      <a:gd name="T39" fmla="*/ 0 h 63"/>
                      <a:gd name="T40" fmla="*/ 93 w 218"/>
                      <a:gd name="T41" fmla="*/ 0 h 63"/>
                      <a:gd name="T42" fmla="*/ 93 w 218"/>
                      <a:gd name="T43" fmla="*/ 0 h 63"/>
                      <a:gd name="T44" fmla="*/ 62 w 218"/>
                      <a:gd name="T45" fmla="*/ 0 h 63"/>
                      <a:gd name="T46" fmla="*/ 31 w 218"/>
                      <a:gd name="T47" fmla="*/ 0 h 63"/>
                      <a:gd name="T48" fmla="*/ 0 w 218"/>
                      <a:gd name="T49" fmla="*/ 0 h 63"/>
                      <a:gd name="T50" fmla="*/ 0 w 218"/>
                      <a:gd name="T51" fmla="*/ 31 h 63"/>
                      <a:gd name="T52" fmla="*/ 0 w 218"/>
                      <a:gd name="T53" fmla="*/ 31 h 63"/>
                      <a:gd name="T54" fmla="*/ 0 w 218"/>
                      <a:gd name="T55" fmla="*/ 31 h 63"/>
                      <a:gd name="T56" fmla="*/ 31 w 218"/>
                      <a:gd name="T57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18" h="6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62" y="62"/>
                        </a:ln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154" y="62"/>
                          <a:pt x="154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62"/>
                          <a:pt x="186" y="62"/>
                          <a:pt x="217" y="62"/>
                        </a:cubicBezTo>
                        <a:lnTo>
                          <a:pt x="217" y="62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4" y="0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31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8" name="Freeform 112">
                    <a:extLst>
                      <a:ext uri="{FF2B5EF4-FFF2-40B4-BE49-F238E27FC236}">
                        <a16:creationId xmlns:a16="http://schemas.microsoft.com/office/drawing/2014/main" id="{7B959B0C-E0ED-45BA-968C-C7866452A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588" y="1022350"/>
                    <a:ext cx="77787" cy="22225"/>
                  </a:xfrm>
                  <a:custGeom>
                    <a:gdLst>
                      <a:gd name="T0" fmla="*/ 31 w 218"/>
                      <a:gd name="T1" fmla="*/ 31 h 63"/>
                      <a:gd name="T2" fmla="*/ 31 w 218"/>
                      <a:gd name="T3" fmla="*/ 31 h 63"/>
                      <a:gd name="T4" fmla="*/ 31 w 218"/>
                      <a:gd name="T5" fmla="*/ 31 h 63"/>
                      <a:gd name="T6" fmla="*/ 62 w 218"/>
                      <a:gd name="T7" fmla="*/ 0 h 63"/>
                      <a:gd name="T8" fmla="*/ 62 w 218"/>
                      <a:gd name="T9" fmla="*/ 0 h 63"/>
                      <a:gd name="T10" fmla="*/ 93 w 218"/>
                      <a:gd name="T11" fmla="*/ 0 h 63"/>
                      <a:gd name="T12" fmla="*/ 124 w 218"/>
                      <a:gd name="T13" fmla="*/ 31 h 63"/>
                      <a:gd name="T14" fmla="*/ 155 w 218"/>
                      <a:gd name="T15" fmla="*/ 31 h 63"/>
                      <a:gd name="T16" fmla="*/ 155 w 218"/>
                      <a:gd name="T17" fmla="*/ 31 h 63"/>
                      <a:gd name="T18" fmla="*/ 155 w 218"/>
                      <a:gd name="T19" fmla="*/ 62 h 63"/>
                      <a:gd name="T20" fmla="*/ 186 w 218"/>
                      <a:gd name="T21" fmla="*/ 31 h 63"/>
                      <a:gd name="T22" fmla="*/ 186 w 218"/>
                      <a:gd name="T23" fmla="*/ 31 h 63"/>
                      <a:gd name="T24" fmla="*/ 217 w 218"/>
                      <a:gd name="T25" fmla="*/ 31 h 63"/>
                      <a:gd name="T26" fmla="*/ 217 w 218"/>
                      <a:gd name="T27" fmla="*/ 31 h 63"/>
                      <a:gd name="T28" fmla="*/ 217 w 218"/>
                      <a:gd name="T29" fmla="*/ 31 h 63"/>
                      <a:gd name="T30" fmla="*/ 217 w 218"/>
                      <a:gd name="T31" fmla="*/ 31 h 63"/>
                      <a:gd name="T32" fmla="*/ 186 w 218"/>
                      <a:gd name="T33" fmla="*/ 31 h 63"/>
                      <a:gd name="T34" fmla="*/ 155 w 218"/>
                      <a:gd name="T35" fmla="*/ 0 h 63"/>
                      <a:gd name="T36" fmla="*/ 62 w 218"/>
                      <a:gd name="T37" fmla="*/ 0 h 63"/>
                      <a:gd name="T38" fmla="*/ 62 w 218"/>
                      <a:gd name="T39" fmla="*/ 0 h 63"/>
                      <a:gd name="T40" fmla="*/ 31 w 218"/>
                      <a:gd name="T41" fmla="*/ 0 h 63"/>
                      <a:gd name="T42" fmla="*/ 0 w 218"/>
                      <a:gd name="T43" fmla="*/ 0 h 63"/>
                      <a:gd name="T44" fmla="*/ 31 w 218"/>
                      <a:gd name="T45" fmla="*/ 0 h 63"/>
                      <a:gd name="T46" fmla="*/ 31 w 218"/>
                      <a:gd name="T47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8" h="6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93" y="0"/>
                        </a:cubicBezTo>
                        <a:cubicBezTo>
                          <a:pt x="93" y="0"/>
                          <a:pt x="124" y="0"/>
                          <a:pt x="124" y="31"/>
                        </a:cubicBezTo>
                        <a:cubicBezTo>
                          <a:pt x="124" y="31"/>
                          <a:pt x="124" y="31"/>
                          <a:pt x="155" y="31"/>
                        </a:cubicBez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55" y="62"/>
                        </a:cubicBezTo>
                        <a:cubicBezTo>
                          <a:pt x="155" y="31"/>
                          <a:pt x="186" y="31"/>
                          <a:pt x="186" y="31"/>
                        </a:cubicBezTo>
                        <a:lnTo>
                          <a:pt x="186" y="31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lnTo>
                          <a:pt x="217" y="31"/>
                        </a:ln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217" y="31"/>
                          <a:pt x="217" y="31"/>
                          <a:pt x="186" y="31"/>
                        </a:cubicBezTo>
                        <a:lnTo>
                          <a:pt x="155" y="0"/>
                        </a:lnTo>
                        <a:cubicBezTo>
                          <a:pt x="124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49" name="Freeform 113">
                    <a:extLst>
                      <a:ext uri="{FF2B5EF4-FFF2-40B4-BE49-F238E27FC236}">
                        <a16:creationId xmlns:a16="http://schemas.microsoft.com/office/drawing/2014/main" id="{12541D61-6225-4770-BEAC-D420E077EB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0963" y="1111250"/>
                    <a:ext cx="77787" cy="66675"/>
                  </a:xfrm>
                  <a:custGeom>
                    <a:gdLst>
                      <a:gd name="T0" fmla="*/ 31 w 218"/>
                      <a:gd name="T1" fmla="*/ 186 h 187"/>
                      <a:gd name="T2" fmla="*/ 31 w 218"/>
                      <a:gd name="T3" fmla="*/ 186 h 187"/>
                      <a:gd name="T4" fmla="*/ 62 w 218"/>
                      <a:gd name="T5" fmla="*/ 155 h 187"/>
                      <a:gd name="T6" fmla="*/ 62 w 218"/>
                      <a:gd name="T7" fmla="*/ 155 h 187"/>
                      <a:gd name="T8" fmla="*/ 62 w 218"/>
                      <a:gd name="T9" fmla="*/ 155 h 187"/>
                      <a:gd name="T10" fmla="*/ 93 w 218"/>
                      <a:gd name="T11" fmla="*/ 155 h 187"/>
                      <a:gd name="T12" fmla="*/ 93 w 218"/>
                      <a:gd name="T13" fmla="*/ 155 h 187"/>
                      <a:gd name="T14" fmla="*/ 93 w 218"/>
                      <a:gd name="T15" fmla="*/ 155 h 187"/>
                      <a:gd name="T16" fmla="*/ 93 w 218"/>
                      <a:gd name="T17" fmla="*/ 124 h 187"/>
                      <a:gd name="T18" fmla="*/ 93 w 218"/>
                      <a:gd name="T19" fmla="*/ 124 h 187"/>
                      <a:gd name="T20" fmla="*/ 124 w 218"/>
                      <a:gd name="T21" fmla="*/ 93 h 187"/>
                      <a:gd name="T22" fmla="*/ 124 w 218"/>
                      <a:gd name="T23" fmla="*/ 93 h 187"/>
                      <a:gd name="T24" fmla="*/ 124 w 218"/>
                      <a:gd name="T25" fmla="*/ 93 h 187"/>
                      <a:gd name="T26" fmla="*/ 124 w 218"/>
                      <a:gd name="T27" fmla="*/ 93 h 187"/>
                      <a:gd name="T28" fmla="*/ 124 w 218"/>
                      <a:gd name="T29" fmla="*/ 93 h 187"/>
                      <a:gd name="T30" fmla="*/ 155 w 218"/>
                      <a:gd name="T31" fmla="*/ 62 h 187"/>
                      <a:gd name="T32" fmla="*/ 155 w 218"/>
                      <a:gd name="T33" fmla="*/ 62 h 187"/>
                      <a:gd name="T34" fmla="*/ 155 w 218"/>
                      <a:gd name="T35" fmla="*/ 31 h 187"/>
                      <a:gd name="T36" fmla="*/ 186 w 218"/>
                      <a:gd name="T37" fmla="*/ 0 h 187"/>
                      <a:gd name="T38" fmla="*/ 186 w 218"/>
                      <a:gd name="T39" fmla="*/ 0 h 187"/>
                      <a:gd name="T40" fmla="*/ 186 w 218"/>
                      <a:gd name="T41" fmla="*/ 0 h 187"/>
                      <a:gd name="T42" fmla="*/ 186 w 218"/>
                      <a:gd name="T43" fmla="*/ 0 h 187"/>
                      <a:gd name="T44" fmla="*/ 186 w 218"/>
                      <a:gd name="T45" fmla="*/ 0 h 187"/>
                      <a:gd name="T46" fmla="*/ 217 w 218"/>
                      <a:gd name="T47" fmla="*/ 0 h 187"/>
                      <a:gd name="T48" fmla="*/ 217 w 218"/>
                      <a:gd name="T49" fmla="*/ 0 h 187"/>
                      <a:gd name="T50" fmla="*/ 217 w 218"/>
                      <a:gd name="T51" fmla="*/ 0 h 187"/>
                      <a:gd name="T52" fmla="*/ 186 w 218"/>
                      <a:gd name="T53" fmla="*/ 0 h 187"/>
                      <a:gd name="T54" fmla="*/ 186 w 218"/>
                      <a:gd name="T55" fmla="*/ 0 h 187"/>
                      <a:gd name="T56" fmla="*/ 186 w 218"/>
                      <a:gd name="T57" fmla="*/ 0 h 187"/>
                      <a:gd name="T58" fmla="*/ 155 w 218"/>
                      <a:gd name="T59" fmla="*/ 0 h 187"/>
                      <a:gd name="T60" fmla="*/ 155 w 218"/>
                      <a:gd name="T61" fmla="*/ 0 h 187"/>
                      <a:gd name="T62" fmla="*/ 155 w 218"/>
                      <a:gd name="T63" fmla="*/ 0 h 187"/>
                      <a:gd name="T64" fmla="*/ 124 w 218"/>
                      <a:gd name="T65" fmla="*/ 0 h 187"/>
                      <a:gd name="T66" fmla="*/ 124 w 218"/>
                      <a:gd name="T67" fmla="*/ 31 h 187"/>
                      <a:gd name="T68" fmla="*/ 93 w 218"/>
                      <a:gd name="T69" fmla="*/ 93 h 187"/>
                      <a:gd name="T70" fmla="*/ 62 w 218"/>
                      <a:gd name="T71" fmla="*/ 93 h 187"/>
                      <a:gd name="T72" fmla="*/ 62 w 218"/>
                      <a:gd name="T73" fmla="*/ 93 h 187"/>
                      <a:gd name="T74" fmla="*/ 62 w 218"/>
                      <a:gd name="T75" fmla="*/ 93 h 187"/>
                      <a:gd name="T76" fmla="*/ 31 w 218"/>
                      <a:gd name="T77" fmla="*/ 124 h 187"/>
                      <a:gd name="T78" fmla="*/ 0 w 218"/>
                      <a:gd name="T79" fmla="*/ 155 h 187"/>
                      <a:gd name="T80" fmla="*/ 31 w 218"/>
                      <a:gd name="T81" fmla="*/ 186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18" h="187">
                        <a:moveTo>
                          <a:pt x="31" y="186"/>
                        </a:moveTo>
                        <a:lnTo>
                          <a:pt x="31" y="186"/>
                        </a:lnTo>
                        <a:cubicBezTo>
                          <a:pt x="31" y="155"/>
                          <a:pt x="62" y="155"/>
                          <a:pt x="62" y="155"/>
                        </a:cubicBezTo>
                        <a:lnTo>
                          <a:pt x="62" y="155"/>
                        </a:lnTo>
                        <a:lnTo>
                          <a:pt x="62" y="155"/>
                        </a:lnTo>
                        <a:cubicBezTo>
                          <a:pt x="93" y="155"/>
                          <a:pt x="93" y="155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0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31"/>
                        </a:lnTo>
                        <a:cubicBezTo>
                          <a:pt x="124" y="62"/>
                          <a:pt x="93" y="93"/>
                          <a:pt x="93" y="93"/>
                        </a:cubicBezTo>
                        <a:cubicBezTo>
                          <a:pt x="93" y="93"/>
                          <a:pt x="93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62" y="124"/>
                          <a:pt x="62" y="124"/>
                          <a:pt x="31" y="124"/>
                        </a:cubicBezTo>
                        <a:cubicBezTo>
                          <a:pt x="31" y="155"/>
                          <a:pt x="31" y="155"/>
                          <a:pt x="0" y="155"/>
                        </a:cubicBezTo>
                        <a:cubicBezTo>
                          <a:pt x="0" y="155"/>
                          <a:pt x="31" y="155"/>
                          <a:pt x="31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0" name="Freeform 114">
                    <a:extLst>
                      <a:ext uri="{FF2B5EF4-FFF2-40B4-BE49-F238E27FC236}">
                        <a16:creationId xmlns:a16="http://schemas.microsoft.com/office/drawing/2014/main" id="{DB5099E1-0FC8-4BB1-A8F4-7B42FC1469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25900" y="1033463"/>
                    <a:ext cx="44450" cy="33337"/>
                  </a:xfrm>
                  <a:custGeom>
                    <a:gdLst>
                      <a:gd name="T0" fmla="*/ 31 w 125"/>
                      <a:gd name="T1" fmla="*/ 62 h 94"/>
                      <a:gd name="T2" fmla="*/ 31 w 125"/>
                      <a:gd name="T3" fmla="*/ 62 h 94"/>
                      <a:gd name="T4" fmla="*/ 62 w 125"/>
                      <a:gd name="T5" fmla="*/ 62 h 94"/>
                      <a:gd name="T6" fmla="*/ 93 w 125"/>
                      <a:gd name="T7" fmla="*/ 93 h 94"/>
                      <a:gd name="T8" fmla="*/ 93 w 125"/>
                      <a:gd name="T9" fmla="*/ 93 h 94"/>
                      <a:gd name="T10" fmla="*/ 93 w 125"/>
                      <a:gd name="T11" fmla="*/ 93 h 94"/>
                      <a:gd name="T12" fmla="*/ 93 w 125"/>
                      <a:gd name="T13" fmla="*/ 93 h 94"/>
                      <a:gd name="T14" fmla="*/ 124 w 125"/>
                      <a:gd name="T15" fmla="*/ 62 h 94"/>
                      <a:gd name="T16" fmla="*/ 124 w 125"/>
                      <a:gd name="T17" fmla="*/ 62 h 94"/>
                      <a:gd name="T18" fmla="*/ 93 w 125"/>
                      <a:gd name="T19" fmla="*/ 31 h 94"/>
                      <a:gd name="T20" fmla="*/ 93 w 125"/>
                      <a:gd name="T21" fmla="*/ 31 h 94"/>
                      <a:gd name="T22" fmla="*/ 93 w 125"/>
                      <a:gd name="T23" fmla="*/ 31 h 94"/>
                      <a:gd name="T24" fmla="*/ 93 w 125"/>
                      <a:gd name="T25" fmla="*/ 0 h 94"/>
                      <a:gd name="T26" fmla="*/ 93 w 125"/>
                      <a:gd name="T27" fmla="*/ 0 h 94"/>
                      <a:gd name="T28" fmla="*/ 62 w 125"/>
                      <a:gd name="T29" fmla="*/ 31 h 94"/>
                      <a:gd name="T30" fmla="*/ 62 w 125"/>
                      <a:gd name="T31" fmla="*/ 31 h 94"/>
                      <a:gd name="T32" fmla="*/ 31 w 125"/>
                      <a:gd name="T33" fmla="*/ 62 h 94"/>
                      <a:gd name="T34" fmla="*/ 0 w 125"/>
                      <a:gd name="T35" fmla="*/ 62 h 94"/>
                      <a:gd name="T36" fmla="*/ 0 w 125"/>
                      <a:gd name="T37" fmla="*/ 62 h 94"/>
                      <a:gd name="T38" fmla="*/ 0 w 125"/>
                      <a:gd name="T39" fmla="*/ 62 h 94"/>
                      <a:gd name="T40" fmla="*/ 0 w 125"/>
                      <a:gd name="T41" fmla="*/ 62 h 94"/>
                      <a:gd name="T42" fmla="*/ 31 w 125"/>
                      <a:gd name="T43" fmla="*/ 62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25" h="94">
                        <a:moveTo>
                          <a:pt x="31" y="62"/>
                        </a:moveTo>
                        <a:lnTo>
                          <a:pt x="31" y="62"/>
                        </a:lnTo>
                        <a:cubicBezTo>
                          <a:pt x="31" y="62"/>
                          <a:pt x="31" y="62"/>
                          <a:pt x="62" y="62"/>
                        </a:cubicBezTo>
                        <a:cubicBezTo>
                          <a:pt x="62" y="62"/>
                          <a:pt x="62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93" y="62"/>
                          <a:pt x="93" y="62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62" y="31"/>
                          <a:pt x="31" y="62"/>
                        </a:cubicBezTo>
                        <a:cubicBezTo>
                          <a:pt x="31" y="62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1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1" name="Freeform 115">
                    <a:extLst>
                      <a:ext uri="{FF2B5EF4-FFF2-40B4-BE49-F238E27FC236}">
                        <a16:creationId xmlns:a16="http://schemas.microsoft.com/office/drawing/2014/main" id="{CFC665AE-311E-4077-A5B8-3FEA1E325F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21325" y="787400"/>
                    <a:ext cx="112713" cy="44450"/>
                  </a:xfrm>
                  <a:custGeom>
                    <a:gdLst>
                      <a:gd name="T0" fmla="*/ 279 w 312"/>
                      <a:gd name="T1" fmla="*/ 62 h 125"/>
                      <a:gd name="T2" fmla="*/ 279 w 312"/>
                      <a:gd name="T3" fmla="*/ 62 h 125"/>
                      <a:gd name="T4" fmla="*/ 279 w 312"/>
                      <a:gd name="T5" fmla="*/ 62 h 125"/>
                      <a:gd name="T6" fmla="*/ 279 w 312"/>
                      <a:gd name="T7" fmla="*/ 93 h 125"/>
                      <a:gd name="T8" fmla="*/ 248 w 312"/>
                      <a:gd name="T9" fmla="*/ 93 h 125"/>
                      <a:gd name="T10" fmla="*/ 217 w 312"/>
                      <a:gd name="T11" fmla="*/ 62 h 125"/>
                      <a:gd name="T12" fmla="*/ 217 w 312"/>
                      <a:gd name="T13" fmla="*/ 31 h 125"/>
                      <a:gd name="T14" fmla="*/ 217 w 312"/>
                      <a:gd name="T15" fmla="*/ 0 h 125"/>
                      <a:gd name="T16" fmla="*/ 217 w 312"/>
                      <a:gd name="T17" fmla="*/ 0 h 125"/>
                      <a:gd name="T18" fmla="*/ 156 w 312"/>
                      <a:gd name="T19" fmla="*/ 0 h 125"/>
                      <a:gd name="T20" fmla="*/ 124 w 312"/>
                      <a:gd name="T21" fmla="*/ 0 h 125"/>
                      <a:gd name="T22" fmla="*/ 124 w 312"/>
                      <a:gd name="T23" fmla="*/ 0 h 125"/>
                      <a:gd name="T24" fmla="*/ 93 w 312"/>
                      <a:gd name="T25" fmla="*/ 0 h 125"/>
                      <a:gd name="T26" fmla="*/ 93 w 312"/>
                      <a:gd name="T27" fmla="*/ 0 h 125"/>
                      <a:gd name="T28" fmla="*/ 32 w 312"/>
                      <a:gd name="T29" fmla="*/ 0 h 125"/>
                      <a:gd name="T30" fmla="*/ 32 w 312"/>
                      <a:gd name="T31" fmla="*/ 0 h 125"/>
                      <a:gd name="T32" fmla="*/ 0 w 312"/>
                      <a:gd name="T33" fmla="*/ 0 h 125"/>
                      <a:gd name="T34" fmla="*/ 0 w 312"/>
                      <a:gd name="T35" fmla="*/ 0 h 125"/>
                      <a:gd name="T36" fmla="*/ 0 w 312"/>
                      <a:gd name="T37" fmla="*/ 31 h 125"/>
                      <a:gd name="T38" fmla="*/ 0 w 312"/>
                      <a:gd name="T39" fmla="*/ 31 h 125"/>
                      <a:gd name="T40" fmla="*/ 32 w 312"/>
                      <a:gd name="T41" fmla="*/ 31 h 125"/>
                      <a:gd name="T42" fmla="*/ 32 w 312"/>
                      <a:gd name="T43" fmla="*/ 31 h 125"/>
                      <a:gd name="T44" fmla="*/ 32 w 312"/>
                      <a:gd name="T45" fmla="*/ 31 h 125"/>
                      <a:gd name="T46" fmla="*/ 63 w 312"/>
                      <a:gd name="T47" fmla="*/ 31 h 125"/>
                      <a:gd name="T48" fmla="*/ 93 w 312"/>
                      <a:gd name="T49" fmla="*/ 0 h 125"/>
                      <a:gd name="T50" fmla="*/ 93 w 312"/>
                      <a:gd name="T51" fmla="*/ 0 h 125"/>
                      <a:gd name="T52" fmla="*/ 124 w 312"/>
                      <a:gd name="T53" fmla="*/ 31 h 125"/>
                      <a:gd name="T54" fmla="*/ 93 w 312"/>
                      <a:gd name="T55" fmla="*/ 93 h 125"/>
                      <a:gd name="T56" fmla="*/ 156 w 312"/>
                      <a:gd name="T57" fmla="*/ 93 h 125"/>
                      <a:gd name="T58" fmla="*/ 156 w 312"/>
                      <a:gd name="T59" fmla="*/ 93 h 125"/>
                      <a:gd name="T60" fmla="*/ 156 w 312"/>
                      <a:gd name="T61" fmla="*/ 93 h 125"/>
                      <a:gd name="T62" fmla="*/ 217 w 312"/>
                      <a:gd name="T63" fmla="*/ 93 h 125"/>
                      <a:gd name="T64" fmla="*/ 248 w 312"/>
                      <a:gd name="T65" fmla="*/ 93 h 125"/>
                      <a:gd name="T66" fmla="*/ 248 w 312"/>
                      <a:gd name="T67" fmla="*/ 93 h 125"/>
                      <a:gd name="T68" fmla="*/ 248 w 312"/>
                      <a:gd name="T69" fmla="*/ 93 h 125"/>
                      <a:gd name="T70" fmla="*/ 279 w 312"/>
                      <a:gd name="T71" fmla="*/ 93 h 125"/>
                      <a:gd name="T72" fmla="*/ 279 w 312"/>
                      <a:gd name="T73" fmla="*/ 93 h 125"/>
                      <a:gd name="T74" fmla="*/ 279 w 312"/>
                      <a:gd name="T75" fmla="*/ 124 h 125"/>
                      <a:gd name="T76" fmla="*/ 311 w 312"/>
                      <a:gd name="T77" fmla="*/ 93 h 125"/>
                      <a:gd name="T78" fmla="*/ 311 w 312"/>
                      <a:gd name="T79" fmla="*/ 93 h 125"/>
                      <a:gd name="T80" fmla="*/ 279 w 312"/>
                      <a:gd name="T81" fmla="*/ 6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12" h="125">
                        <a:moveTo>
                          <a:pt x="279" y="62"/>
                        </a:move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79" y="62"/>
                          <a:pt x="279" y="62"/>
                          <a:pt x="279" y="93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lnTo>
                          <a:pt x="217" y="62"/>
                        </a:lnTo>
                        <a:lnTo>
                          <a:pt x="217" y="31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cubicBezTo>
                          <a:pt x="187" y="0"/>
                          <a:pt x="187" y="0"/>
                          <a:pt x="156" y="0"/>
                        </a:cubicBezTo>
                        <a:cubicBezTo>
                          <a:pt x="156" y="0"/>
                          <a:pt x="156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0"/>
                          <a:pt x="63" y="0"/>
                          <a:pt x="32" y="0"/>
                        </a:cubicBez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lnTo>
                          <a:pt x="32" y="31"/>
                        </a:lnTo>
                        <a:lnTo>
                          <a:pt x="32" y="31"/>
                        </a:lnTo>
                        <a:lnTo>
                          <a:pt x="63" y="31"/>
                        </a:lnTo>
                        <a:cubicBezTo>
                          <a:pt x="63" y="0"/>
                          <a:pt x="63" y="0"/>
                          <a:pt x="93" y="0"/>
                        </a:cubicBezTo>
                        <a:lnTo>
                          <a:pt x="93" y="0"/>
                        </a:lnTo>
                        <a:lnTo>
                          <a:pt x="124" y="31"/>
                        </a:lnTo>
                        <a:cubicBezTo>
                          <a:pt x="124" y="62"/>
                          <a:pt x="93" y="62"/>
                          <a:pt x="93" y="93"/>
                        </a:cubicBezTo>
                        <a:cubicBezTo>
                          <a:pt x="93" y="93"/>
                          <a:pt x="124" y="93"/>
                          <a:pt x="156" y="93"/>
                        </a:cubicBezTo>
                        <a:lnTo>
                          <a:pt x="156" y="93"/>
                        </a:lnTo>
                        <a:lnTo>
                          <a:pt x="156" y="93"/>
                        </a:lnTo>
                        <a:cubicBezTo>
                          <a:pt x="187" y="93"/>
                          <a:pt x="217" y="93"/>
                          <a:pt x="217" y="93"/>
                        </a:cubicBez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cubicBezTo>
                          <a:pt x="279" y="93"/>
                          <a:pt x="279" y="93"/>
                          <a:pt x="279" y="93"/>
                        </a:cubicBezTo>
                        <a:lnTo>
                          <a:pt x="279" y="93"/>
                        </a:lnTo>
                        <a:lnTo>
                          <a:pt x="279" y="124"/>
                        </a:lnTo>
                        <a:cubicBezTo>
                          <a:pt x="279" y="93"/>
                          <a:pt x="279" y="93"/>
                          <a:pt x="311" y="93"/>
                        </a:cubicBezTo>
                        <a:lnTo>
                          <a:pt x="311" y="93"/>
                        </a:lnTo>
                        <a:lnTo>
                          <a:pt x="279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2" name="Freeform 116">
                    <a:extLst>
                      <a:ext uri="{FF2B5EF4-FFF2-40B4-BE49-F238E27FC236}">
                        <a16:creationId xmlns:a16="http://schemas.microsoft.com/office/drawing/2014/main" id="{902874AA-80EC-4018-B18E-1F6E133B1B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02388" y="898525"/>
                    <a:ext cx="134937" cy="22225"/>
                  </a:xfrm>
                  <a:custGeom>
                    <a:gdLst>
                      <a:gd name="T0" fmla="*/ 217 w 373"/>
                      <a:gd name="T1" fmla="*/ 31 h 63"/>
                      <a:gd name="T2" fmla="*/ 217 w 373"/>
                      <a:gd name="T3" fmla="*/ 31 h 63"/>
                      <a:gd name="T4" fmla="*/ 217 w 373"/>
                      <a:gd name="T5" fmla="*/ 31 h 63"/>
                      <a:gd name="T6" fmla="*/ 248 w 373"/>
                      <a:gd name="T7" fmla="*/ 31 h 63"/>
                      <a:gd name="T8" fmla="*/ 248 w 373"/>
                      <a:gd name="T9" fmla="*/ 31 h 63"/>
                      <a:gd name="T10" fmla="*/ 279 w 373"/>
                      <a:gd name="T11" fmla="*/ 31 h 63"/>
                      <a:gd name="T12" fmla="*/ 279 w 373"/>
                      <a:gd name="T13" fmla="*/ 31 h 63"/>
                      <a:gd name="T14" fmla="*/ 310 w 373"/>
                      <a:gd name="T15" fmla="*/ 31 h 63"/>
                      <a:gd name="T16" fmla="*/ 372 w 373"/>
                      <a:gd name="T17" fmla="*/ 31 h 63"/>
                      <a:gd name="T18" fmla="*/ 372 w 373"/>
                      <a:gd name="T19" fmla="*/ 31 h 63"/>
                      <a:gd name="T20" fmla="*/ 341 w 373"/>
                      <a:gd name="T21" fmla="*/ 31 h 63"/>
                      <a:gd name="T22" fmla="*/ 310 w 373"/>
                      <a:gd name="T23" fmla="*/ 31 h 63"/>
                      <a:gd name="T24" fmla="*/ 310 w 373"/>
                      <a:gd name="T25" fmla="*/ 31 h 63"/>
                      <a:gd name="T26" fmla="*/ 279 w 373"/>
                      <a:gd name="T27" fmla="*/ 31 h 63"/>
                      <a:gd name="T28" fmla="*/ 248 w 373"/>
                      <a:gd name="T29" fmla="*/ 31 h 63"/>
                      <a:gd name="T30" fmla="*/ 217 w 373"/>
                      <a:gd name="T31" fmla="*/ 0 h 63"/>
                      <a:gd name="T32" fmla="*/ 217 w 373"/>
                      <a:gd name="T33" fmla="*/ 0 h 63"/>
                      <a:gd name="T34" fmla="*/ 217 w 373"/>
                      <a:gd name="T35" fmla="*/ 31 h 63"/>
                      <a:gd name="T36" fmla="*/ 155 w 373"/>
                      <a:gd name="T37" fmla="*/ 31 h 63"/>
                      <a:gd name="T38" fmla="*/ 124 w 373"/>
                      <a:gd name="T39" fmla="*/ 31 h 63"/>
                      <a:gd name="T40" fmla="*/ 93 w 373"/>
                      <a:gd name="T41" fmla="*/ 31 h 63"/>
                      <a:gd name="T42" fmla="*/ 93 w 373"/>
                      <a:gd name="T43" fmla="*/ 0 h 63"/>
                      <a:gd name="T44" fmla="*/ 62 w 373"/>
                      <a:gd name="T45" fmla="*/ 0 h 63"/>
                      <a:gd name="T46" fmla="*/ 31 w 373"/>
                      <a:gd name="T47" fmla="*/ 0 h 63"/>
                      <a:gd name="T48" fmla="*/ 0 w 373"/>
                      <a:gd name="T49" fmla="*/ 31 h 63"/>
                      <a:gd name="T50" fmla="*/ 0 w 373"/>
                      <a:gd name="T51" fmla="*/ 31 h 63"/>
                      <a:gd name="T52" fmla="*/ 0 w 373"/>
                      <a:gd name="T53" fmla="*/ 31 h 63"/>
                      <a:gd name="T54" fmla="*/ 31 w 373"/>
                      <a:gd name="T55" fmla="*/ 62 h 63"/>
                      <a:gd name="T56" fmla="*/ 31 w 373"/>
                      <a:gd name="T57" fmla="*/ 31 h 63"/>
                      <a:gd name="T58" fmla="*/ 62 w 373"/>
                      <a:gd name="T59" fmla="*/ 31 h 63"/>
                      <a:gd name="T60" fmla="*/ 62 w 373"/>
                      <a:gd name="T61" fmla="*/ 31 h 63"/>
                      <a:gd name="T62" fmla="*/ 62 w 373"/>
                      <a:gd name="T63" fmla="*/ 31 h 63"/>
                      <a:gd name="T64" fmla="*/ 62 w 373"/>
                      <a:gd name="T65" fmla="*/ 31 h 63"/>
                      <a:gd name="T66" fmla="*/ 93 w 373"/>
                      <a:gd name="T67" fmla="*/ 31 h 63"/>
                      <a:gd name="T68" fmla="*/ 124 w 373"/>
                      <a:gd name="T69" fmla="*/ 31 h 63"/>
                      <a:gd name="T70" fmla="*/ 124 w 373"/>
                      <a:gd name="T71" fmla="*/ 31 h 63"/>
                      <a:gd name="T72" fmla="*/ 186 w 373"/>
                      <a:gd name="T73" fmla="*/ 31 h 63"/>
                      <a:gd name="T74" fmla="*/ 217 w 373"/>
                      <a:gd name="T75" fmla="*/ 31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73" h="62">
                        <a:moveTo>
                          <a:pt x="217" y="31"/>
                        </a:moveTo>
                        <a:lnTo>
                          <a:pt x="217" y="31"/>
                        </a:lnTo>
                        <a:lnTo>
                          <a:pt x="217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lnTo>
                          <a:pt x="279" y="31"/>
                        </a:lnTo>
                        <a:lnTo>
                          <a:pt x="279" y="31"/>
                        </a:lnTo>
                        <a:cubicBezTo>
                          <a:pt x="310" y="31"/>
                          <a:pt x="310" y="31"/>
                          <a:pt x="310" y="31"/>
                        </a:cubicBezTo>
                        <a:cubicBezTo>
                          <a:pt x="341" y="31"/>
                          <a:pt x="341" y="31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41" y="31"/>
                          <a:pt x="341" y="31"/>
                          <a:pt x="341" y="31"/>
                        </a:cubicBezTo>
                        <a:lnTo>
                          <a:pt x="310" y="31"/>
                        </a:lnTo>
                        <a:lnTo>
                          <a:pt x="310" y="31"/>
                        </a:lnTo>
                        <a:lnTo>
                          <a:pt x="279" y="31"/>
                        </a:lnTo>
                        <a:lnTo>
                          <a:pt x="248" y="31"/>
                        </a:lnTo>
                        <a:lnTo>
                          <a:pt x="217" y="0"/>
                        </a:lnTo>
                        <a:lnTo>
                          <a:pt x="217" y="0"/>
                        </a:lnTo>
                        <a:lnTo>
                          <a:pt x="217" y="31"/>
                        </a:lnTo>
                        <a:cubicBezTo>
                          <a:pt x="186" y="31"/>
                          <a:pt x="186" y="31"/>
                          <a:pt x="155" y="31"/>
                        </a:cubicBezTo>
                        <a:cubicBezTo>
                          <a:pt x="155" y="31"/>
                          <a:pt x="155" y="31"/>
                          <a:pt x="124" y="31"/>
                        </a:cubicBezTo>
                        <a:cubicBezTo>
                          <a:pt x="124" y="31"/>
                          <a:pt x="124" y="31"/>
                          <a:pt x="93" y="31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0"/>
                          <a:pt x="31" y="0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31"/>
                          <a:pt x="31" y="31"/>
                          <a:pt x="31" y="62"/>
                        </a:cubicBez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62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55" y="31"/>
                          <a:pt x="186" y="31"/>
                          <a:pt x="186" y="31"/>
                        </a:cubicBezTo>
                        <a:cubicBezTo>
                          <a:pt x="186" y="31"/>
                          <a:pt x="186" y="31"/>
                          <a:pt x="217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3" name="Freeform 117">
                    <a:extLst>
                      <a:ext uri="{FF2B5EF4-FFF2-40B4-BE49-F238E27FC236}">
                        <a16:creationId xmlns:a16="http://schemas.microsoft.com/office/drawing/2014/main" id="{69F6BC52-8D63-4CBB-AE0E-9CC05F0B24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95838" y="909638"/>
                    <a:ext cx="66675" cy="33337"/>
                  </a:xfrm>
                  <a:custGeom>
                    <a:gdLst>
                      <a:gd name="T0" fmla="*/ 30 w 187"/>
                      <a:gd name="T1" fmla="*/ 93 h 94"/>
                      <a:gd name="T2" fmla="*/ 30 w 187"/>
                      <a:gd name="T3" fmla="*/ 93 h 94"/>
                      <a:gd name="T4" fmla="*/ 30 w 187"/>
                      <a:gd name="T5" fmla="*/ 93 h 94"/>
                      <a:gd name="T6" fmla="*/ 62 w 187"/>
                      <a:gd name="T7" fmla="*/ 62 h 94"/>
                      <a:gd name="T8" fmla="*/ 62 w 187"/>
                      <a:gd name="T9" fmla="*/ 62 h 94"/>
                      <a:gd name="T10" fmla="*/ 93 w 187"/>
                      <a:gd name="T11" fmla="*/ 31 h 94"/>
                      <a:gd name="T12" fmla="*/ 93 w 187"/>
                      <a:gd name="T13" fmla="*/ 31 h 94"/>
                      <a:gd name="T14" fmla="*/ 93 w 187"/>
                      <a:gd name="T15" fmla="*/ 31 h 94"/>
                      <a:gd name="T16" fmla="*/ 124 w 187"/>
                      <a:gd name="T17" fmla="*/ 31 h 94"/>
                      <a:gd name="T18" fmla="*/ 154 w 187"/>
                      <a:gd name="T19" fmla="*/ 31 h 94"/>
                      <a:gd name="T20" fmla="*/ 154 w 187"/>
                      <a:gd name="T21" fmla="*/ 31 h 94"/>
                      <a:gd name="T22" fmla="*/ 186 w 187"/>
                      <a:gd name="T23" fmla="*/ 0 h 94"/>
                      <a:gd name="T24" fmla="*/ 186 w 187"/>
                      <a:gd name="T25" fmla="*/ 0 h 94"/>
                      <a:gd name="T26" fmla="*/ 154 w 187"/>
                      <a:gd name="T27" fmla="*/ 0 h 94"/>
                      <a:gd name="T28" fmla="*/ 154 w 187"/>
                      <a:gd name="T29" fmla="*/ 0 h 94"/>
                      <a:gd name="T30" fmla="*/ 154 w 187"/>
                      <a:gd name="T31" fmla="*/ 0 h 94"/>
                      <a:gd name="T32" fmla="*/ 124 w 187"/>
                      <a:gd name="T33" fmla="*/ 0 h 94"/>
                      <a:gd name="T34" fmla="*/ 124 w 187"/>
                      <a:gd name="T35" fmla="*/ 0 h 94"/>
                      <a:gd name="T36" fmla="*/ 93 w 187"/>
                      <a:gd name="T37" fmla="*/ 0 h 94"/>
                      <a:gd name="T38" fmla="*/ 93 w 187"/>
                      <a:gd name="T39" fmla="*/ 0 h 94"/>
                      <a:gd name="T40" fmla="*/ 62 w 187"/>
                      <a:gd name="T41" fmla="*/ 0 h 94"/>
                      <a:gd name="T42" fmla="*/ 62 w 187"/>
                      <a:gd name="T43" fmla="*/ 0 h 94"/>
                      <a:gd name="T44" fmla="*/ 30 w 187"/>
                      <a:gd name="T45" fmla="*/ 31 h 94"/>
                      <a:gd name="T46" fmla="*/ 30 w 187"/>
                      <a:gd name="T47" fmla="*/ 31 h 94"/>
                      <a:gd name="T48" fmla="*/ 0 w 187"/>
                      <a:gd name="T49" fmla="*/ 62 h 94"/>
                      <a:gd name="T50" fmla="*/ 0 w 187"/>
                      <a:gd name="T51" fmla="*/ 62 h 94"/>
                      <a:gd name="T52" fmla="*/ 0 w 187"/>
                      <a:gd name="T53" fmla="*/ 62 h 94"/>
                      <a:gd name="T54" fmla="*/ 0 w 187"/>
                      <a:gd name="T55" fmla="*/ 62 h 94"/>
                      <a:gd name="T56" fmla="*/ 30 w 187"/>
                      <a:gd name="T57" fmla="*/ 93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87" h="94">
                        <a:moveTo>
                          <a:pt x="30" y="93"/>
                        </a:moveTo>
                        <a:lnTo>
                          <a:pt x="30" y="93"/>
                        </a:lnTo>
                        <a:lnTo>
                          <a:pt x="30" y="93"/>
                        </a:lnTo>
                        <a:cubicBezTo>
                          <a:pt x="30" y="62"/>
                          <a:pt x="30" y="62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62" y="62"/>
                          <a:pt x="62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124" y="31"/>
                        </a:cubicBezTo>
                        <a:cubicBezTo>
                          <a:pt x="124" y="0"/>
                          <a:pt x="154" y="31"/>
                          <a:pt x="154" y="31"/>
                        </a:cubicBezTo>
                        <a:lnTo>
                          <a:pt x="154" y="31"/>
                        </a:lnTo>
                        <a:cubicBezTo>
                          <a:pt x="154" y="31"/>
                          <a:pt x="154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4" y="0"/>
                          <a:pt x="154" y="0"/>
                          <a:pt x="154" y="0"/>
                        </a:cubicBezTo>
                        <a:lnTo>
                          <a:pt x="154" y="0"/>
                        </a:lnTo>
                        <a:lnTo>
                          <a:pt x="15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30" y="31"/>
                        </a:cubicBezTo>
                        <a:lnTo>
                          <a:pt x="30" y="31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30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4" name="Freeform 118">
                    <a:extLst>
                      <a:ext uri="{FF2B5EF4-FFF2-40B4-BE49-F238E27FC236}">
                        <a16:creationId xmlns:a16="http://schemas.microsoft.com/office/drawing/2014/main" id="{3409FD33-FA3F-404E-9F7D-3A93D43828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6463" y="965200"/>
                    <a:ext cx="57150" cy="44450"/>
                  </a:xfrm>
                  <a:custGeom>
                    <a:gdLst>
                      <a:gd name="T0" fmla="*/ 63 w 157"/>
                      <a:gd name="T1" fmla="*/ 93 h 125"/>
                      <a:gd name="T2" fmla="*/ 63 w 157"/>
                      <a:gd name="T3" fmla="*/ 93 h 125"/>
                      <a:gd name="T4" fmla="*/ 63 w 157"/>
                      <a:gd name="T5" fmla="*/ 124 h 125"/>
                      <a:gd name="T6" fmla="*/ 63 w 157"/>
                      <a:gd name="T7" fmla="*/ 124 h 125"/>
                      <a:gd name="T8" fmla="*/ 63 w 157"/>
                      <a:gd name="T9" fmla="*/ 124 h 125"/>
                      <a:gd name="T10" fmla="*/ 63 w 157"/>
                      <a:gd name="T11" fmla="*/ 124 h 125"/>
                      <a:gd name="T12" fmla="*/ 94 w 157"/>
                      <a:gd name="T13" fmla="*/ 124 h 125"/>
                      <a:gd name="T14" fmla="*/ 156 w 157"/>
                      <a:gd name="T15" fmla="*/ 124 h 125"/>
                      <a:gd name="T16" fmla="*/ 156 w 157"/>
                      <a:gd name="T17" fmla="*/ 124 h 125"/>
                      <a:gd name="T18" fmla="*/ 156 w 157"/>
                      <a:gd name="T19" fmla="*/ 124 h 125"/>
                      <a:gd name="T20" fmla="*/ 156 w 157"/>
                      <a:gd name="T21" fmla="*/ 124 h 125"/>
                      <a:gd name="T22" fmla="*/ 94 w 157"/>
                      <a:gd name="T23" fmla="*/ 62 h 125"/>
                      <a:gd name="T24" fmla="*/ 94 w 157"/>
                      <a:gd name="T25" fmla="*/ 31 h 125"/>
                      <a:gd name="T26" fmla="*/ 94 w 157"/>
                      <a:gd name="T27" fmla="*/ 31 h 125"/>
                      <a:gd name="T28" fmla="*/ 94 w 157"/>
                      <a:gd name="T29" fmla="*/ 0 h 125"/>
                      <a:gd name="T30" fmla="*/ 94 w 157"/>
                      <a:gd name="T31" fmla="*/ 0 h 125"/>
                      <a:gd name="T32" fmla="*/ 63 w 157"/>
                      <a:gd name="T33" fmla="*/ 0 h 125"/>
                      <a:gd name="T34" fmla="*/ 63 w 157"/>
                      <a:gd name="T35" fmla="*/ 0 h 125"/>
                      <a:gd name="T36" fmla="*/ 63 w 157"/>
                      <a:gd name="T37" fmla="*/ 0 h 125"/>
                      <a:gd name="T38" fmla="*/ 32 w 157"/>
                      <a:gd name="T39" fmla="*/ 31 h 125"/>
                      <a:gd name="T40" fmla="*/ 0 w 157"/>
                      <a:gd name="T41" fmla="*/ 62 h 125"/>
                      <a:gd name="T42" fmla="*/ 0 w 157"/>
                      <a:gd name="T43" fmla="*/ 62 h 125"/>
                      <a:gd name="T44" fmla="*/ 63 w 157"/>
                      <a:gd name="T45" fmla="*/ 93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7" h="125">
                        <a:moveTo>
                          <a:pt x="63" y="93"/>
                        </a:moveTo>
                        <a:lnTo>
                          <a:pt x="63" y="93"/>
                        </a:lnTo>
                        <a:lnTo>
                          <a:pt x="63" y="124"/>
                        </a:lnTo>
                        <a:lnTo>
                          <a:pt x="63" y="124"/>
                        </a:lnTo>
                        <a:lnTo>
                          <a:pt x="63" y="124"/>
                        </a:lnTo>
                        <a:lnTo>
                          <a:pt x="63" y="124"/>
                        </a:lnTo>
                        <a:cubicBezTo>
                          <a:pt x="94" y="124"/>
                          <a:pt x="94" y="124"/>
                          <a:pt x="94" y="124"/>
                        </a:cubicBezTo>
                        <a:cubicBezTo>
                          <a:pt x="124" y="124"/>
                          <a:pt x="124" y="124"/>
                          <a:pt x="156" y="124"/>
                        </a:cubicBezTo>
                        <a:lnTo>
                          <a:pt x="156" y="124"/>
                        </a:lnTo>
                        <a:lnTo>
                          <a:pt x="156" y="124"/>
                        </a:lnTo>
                        <a:lnTo>
                          <a:pt x="156" y="124"/>
                        </a:lnTo>
                        <a:cubicBezTo>
                          <a:pt x="124" y="124"/>
                          <a:pt x="124" y="93"/>
                          <a:pt x="94" y="62"/>
                        </a:cubicBezTo>
                        <a:lnTo>
                          <a:pt x="94" y="31"/>
                        </a:lnTo>
                        <a:lnTo>
                          <a:pt x="94" y="31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ubicBezTo>
                          <a:pt x="94" y="0"/>
                          <a:pt x="94" y="0"/>
                          <a:pt x="63" y="0"/>
                        </a:cubicBezTo>
                        <a:lnTo>
                          <a:pt x="63" y="0"/>
                        </a:lnTo>
                        <a:lnTo>
                          <a:pt x="63" y="0"/>
                        </a:lnTo>
                        <a:lnTo>
                          <a:pt x="32" y="31"/>
                        </a:lnTo>
                        <a:cubicBezTo>
                          <a:pt x="32" y="31"/>
                          <a:pt x="32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32" y="62"/>
                          <a:pt x="32" y="62"/>
                          <a:pt x="63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5" name="Freeform 119">
                    <a:extLst>
                      <a:ext uri="{FF2B5EF4-FFF2-40B4-BE49-F238E27FC236}">
                        <a16:creationId xmlns:a16="http://schemas.microsoft.com/office/drawing/2014/main" id="{FD245DF9-A14A-4CDC-9DB1-20C78E454C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8550" y="1781175"/>
                    <a:ext cx="55563" cy="66675"/>
                  </a:xfrm>
                  <a:custGeom>
                    <a:gdLst>
                      <a:gd name="T0" fmla="*/ 93 w 156"/>
                      <a:gd name="T1" fmla="*/ 0 h 186"/>
                      <a:gd name="T2" fmla="*/ 93 w 156"/>
                      <a:gd name="T3" fmla="*/ 0 h 186"/>
                      <a:gd name="T4" fmla="*/ 93 w 156"/>
                      <a:gd name="T5" fmla="*/ 0 h 186"/>
                      <a:gd name="T6" fmla="*/ 93 w 156"/>
                      <a:gd name="T7" fmla="*/ 0 h 186"/>
                      <a:gd name="T8" fmla="*/ 62 w 156"/>
                      <a:gd name="T9" fmla="*/ 0 h 186"/>
                      <a:gd name="T10" fmla="*/ 62 w 156"/>
                      <a:gd name="T11" fmla="*/ 0 h 186"/>
                      <a:gd name="T12" fmla="*/ 62 w 156"/>
                      <a:gd name="T13" fmla="*/ 0 h 186"/>
                      <a:gd name="T14" fmla="*/ 62 w 156"/>
                      <a:gd name="T15" fmla="*/ 0 h 186"/>
                      <a:gd name="T16" fmla="*/ 31 w 156"/>
                      <a:gd name="T17" fmla="*/ 0 h 186"/>
                      <a:gd name="T18" fmla="*/ 62 w 156"/>
                      <a:gd name="T19" fmla="*/ 31 h 186"/>
                      <a:gd name="T20" fmla="*/ 62 w 156"/>
                      <a:gd name="T21" fmla="*/ 92 h 186"/>
                      <a:gd name="T22" fmla="*/ 31 w 156"/>
                      <a:gd name="T23" fmla="*/ 92 h 186"/>
                      <a:gd name="T24" fmla="*/ 31 w 156"/>
                      <a:gd name="T25" fmla="*/ 155 h 186"/>
                      <a:gd name="T26" fmla="*/ 0 w 156"/>
                      <a:gd name="T27" fmla="*/ 185 h 186"/>
                      <a:gd name="T28" fmla="*/ 31 w 156"/>
                      <a:gd name="T29" fmla="*/ 185 h 186"/>
                      <a:gd name="T30" fmla="*/ 62 w 156"/>
                      <a:gd name="T31" fmla="*/ 155 h 186"/>
                      <a:gd name="T32" fmla="*/ 62 w 156"/>
                      <a:gd name="T33" fmla="*/ 155 h 186"/>
                      <a:gd name="T34" fmla="*/ 93 w 156"/>
                      <a:gd name="T35" fmla="*/ 124 h 186"/>
                      <a:gd name="T36" fmla="*/ 93 w 156"/>
                      <a:gd name="T37" fmla="*/ 124 h 186"/>
                      <a:gd name="T38" fmla="*/ 124 w 156"/>
                      <a:gd name="T39" fmla="*/ 124 h 186"/>
                      <a:gd name="T40" fmla="*/ 155 w 156"/>
                      <a:gd name="T41" fmla="*/ 124 h 186"/>
                      <a:gd name="T42" fmla="*/ 155 w 156"/>
                      <a:gd name="T43" fmla="*/ 124 h 186"/>
                      <a:gd name="T44" fmla="*/ 155 w 156"/>
                      <a:gd name="T45" fmla="*/ 61 h 186"/>
                      <a:gd name="T46" fmla="*/ 124 w 156"/>
                      <a:gd name="T47" fmla="*/ 0 h 186"/>
                      <a:gd name="T48" fmla="*/ 93 w 156"/>
                      <a:gd name="T49" fmla="*/ 0 h 1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6" h="186">
                        <a:moveTo>
                          <a:pt x="93" y="0"/>
                        </a:move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  <a:cubicBezTo>
                          <a:pt x="62" y="0"/>
                          <a:pt x="62" y="31"/>
                          <a:pt x="62" y="31"/>
                        </a:cubicBezTo>
                        <a:cubicBezTo>
                          <a:pt x="62" y="61"/>
                          <a:pt x="62" y="61"/>
                          <a:pt x="62" y="92"/>
                        </a:cubicBezTo>
                        <a:cubicBezTo>
                          <a:pt x="31" y="92"/>
                          <a:pt x="31" y="92"/>
                          <a:pt x="31" y="92"/>
                        </a:cubicBezTo>
                        <a:cubicBezTo>
                          <a:pt x="31" y="124"/>
                          <a:pt x="31" y="124"/>
                          <a:pt x="31" y="155"/>
                        </a:cubicBezTo>
                        <a:cubicBezTo>
                          <a:pt x="31" y="155"/>
                          <a:pt x="31" y="185"/>
                          <a:pt x="0" y="185"/>
                        </a:cubicBezTo>
                        <a:cubicBezTo>
                          <a:pt x="31" y="185"/>
                          <a:pt x="31" y="185"/>
                          <a:pt x="31" y="185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62" y="155"/>
                        </a:ln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4"/>
                          <a:pt x="124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55" y="124"/>
                          <a:pt x="155" y="92"/>
                          <a:pt x="155" y="61"/>
                        </a:cubicBezTo>
                        <a:cubicBezTo>
                          <a:pt x="155" y="31"/>
                          <a:pt x="124" y="31"/>
                          <a:pt x="124" y="0"/>
                        </a:cubicBezTo>
                        <a:cubicBezTo>
                          <a:pt x="124" y="0"/>
                          <a:pt x="124" y="0"/>
                          <a:pt x="9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6" name="Freeform 120">
                    <a:extLst>
                      <a:ext uri="{FF2B5EF4-FFF2-40B4-BE49-F238E27FC236}">
                        <a16:creationId xmlns:a16="http://schemas.microsoft.com/office/drawing/2014/main" id="{110AE4A0-1872-4E4D-A1DF-1693DAB15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4100" y="2438400"/>
                    <a:ext cx="33338" cy="66675"/>
                  </a:xfrm>
                  <a:custGeom>
                    <a:gdLst>
                      <a:gd name="T0" fmla="*/ 93 w 94"/>
                      <a:gd name="T1" fmla="*/ 32 h 187"/>
                      <a:gd name="T2" fmla="*/ 93 w 94"/>
                      <a:gd name="T3" fmla="*/ 32 h 187"/>
                      <a:gd name="T4" fmla="*/ 63 w 94"/>
                      <a:gd name="T5" fmla="*/ 32 h 187"/>
                      <a:gd name="T6" fmla="*/ 31 w 94"/>
                      <a:gd name="T7" fmla="*/ 62 h 187"/>
                      <a:gd name="T8" fmla="*/ 31 w 94"/>
                      <a:gd name="T9" fmla="*/ 62 h 187"/>
                      <a:gd name="T10" fmla="*/ 0 w 94"/>
                      <a:gd name="T11" fmla="*/ 93 h 187"/>
                      <a:gd name="T12" fmla="*/ 0 w 94"/>
                      <a:gd name="T13" fmla="*/ 93 h 187"/>
                      <a:gd name="T14" fmla="*/ 0 w 94"/>
                      <a:gd name="T15" fmla="*/ 93 h 187"/>
                      <a:gd name="T16" fmla="*/ 0 w 94"/>
                      <a:gd name="T17" fmla="*/ 156 h 187"/>
                      <a:gd name="T18" fmla="*/ 0 w 94"/>
                      <a:gd name="T19" fmla="*/ 156 h 187"/>
                      <a:gd name="T20" fmla="*/ 0 w 94"/>
                      <a:gd name="T21" fmla="*/ 156 h 187"/>
                      <a:gd name="T22" fmla="*/ 0 w 94"/>
                      <a:gd name="T23" fmla="*/ 186 h 187"/>
                      <a:gd name="T24" fmla="*/ 0 w 94"/>
                      <a:gd name="T25" fmla="*/ 186 h 187"/>
                      <a:gd name="T26" fmla="*/ 0 w 94"/>
                      <a:gd name="T27" fmla="*/ 186 h 187"/>
                      <a:gd name="T28" fmla="*/ 31 w 94"/>
                      <a:gd name="T29" fmla="*/ 186 h 187"/>
                      <a:gd name="T30" fmla="*/ 63 w 94"/>
                      <a:gd name="T31" fmla="*/ 186 h 187"/>
                      <a:gd name="T32" fmla="*/ 63 w 94"/>
                      <a:gd name="T33" fmla="*/ 186 h 187"/>
                      <a:gd name="T34" fmla="*/ 31 w 94"/>
                      <a:gd name="T35" fmla="*/ 156 h 187"/>
                      <a:gd name="T36" fmla="*/ 63 w 94"/>
                      <a:gd name="T37" fmla="*/ 124 h 187"/>
                      <a:gd name="T38" fmla="*/ 93 w 94"/>
                      <a:gd name="T39" fmla="*/ 124 h 187"/>
                      <a:gd name="T40" fmla="*/ 93 w 94"/>
                      <a:gd name="T41" fmla="*/ 124 h 187"/>
                      <a:gd name="T42" fmla="*/ 93 w 94"/>
                      <a:gd name="T43" fmla="*/ 124 h 187"/>
                      <a:gd name="T44" fmla="*/ 93 w 94"/>
                      <a:gd name="T45" fmla="*/ 124 h 187"/>
                      <a:gd name="T46" fmla="*/ 93 w 94"/>
                      <a:gd name="T47" fmla="*/ 124 h 187"/>
                      <a:gd name="T48" fmla="*/ 93 w 94"/>
                      <a:gd name="T49" fmla="*/ 93 h 187"/>
                      <a:gd name="T50" fmla="*/ 93 w 94"/>
                      <a:gd name="T51" fmla="*/ 62 h 187"/>
                      <a:gd name="T52" fmla="*/ 93 w 94"/>
                      <a:gd name="T53" fmla="*/ 32 h 187"/>
                      <a:gd name="T54" fmla="*/ 93 w 94"/>
                      <a:gd name="T55" fmla="*/ 32 h 187"/>
                      <a:gd name="T56" fmla="*/ 93 w 94"/>
                      <a:gd name="T57" fmla="*/ 32 h 187"/>
                      <a:gd name="T58" fmla="*/ 93 w 94"/>
                      <a:gd name="T59" fmla="*/ 32 h 187"/>
                      <a:gd name="T60" fmla="*/ 93 w 94"/>
                      <a:gd name="T61" fmla="*/ 32 h 187"/>
                      <a:gd name="T62" fmla="*/ 93 w 94"/>
                      <a:gd name="T63" fmla="*/ 0 h 187"/>
                      <a:gd name="T64" fmla="*/ 93 w 94"/>
                      <a:gd name="T65" fmla="*/ 32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4" h="187">
                        <a:moveTo>
                          <a:pt x="93" y="32"/>
                        </a:moveTo>
                        <a:lnTo>
                          <a:pt x="93" y="32"/>
                        </a:ln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63" y="32"/>
                          <a:pt x="63" y="32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124"/>
                          <a:pt x="31" y="124"/>
                          <a:pt x="0" y="156"/>
                        </a:cubicBez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31" y="186"/>
                        </a:lnTo>
                        <a:lnTo>
                          <a:pt x="63" y="186"/>
                        </a:lnTo>
                        <a:lnTo>
                          <a:pt x="63" y="186"/>
                        </a:lnTo>
                        <a:cubicBezTo>
                          <a:pt x="31" y="186"/>
                          <a:pt x="31" y="156"/>
                          <a:pt x="31" y="156"/>
                        </a:cubicBezTo>
                        <a:cubicBezTo>
                          <a:pt x="63" y="124"/>
                          <a:pt x="63" y="124"/>
                          <a:pt x="63" y="124"/>
                        </a:cubicBezTo>
                        <a:cubicBezTo>
                          <a:pt x="63" y="124"/>
                          <a:pt x="63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93" y="32"/>
                        </a:cubicBezTo>
                        <a:lnTo>
                          <a:pt x="93" y="32"/>
                        </a:lnTo>
                        <a:lnTo>
                          <a:pt x="93" y="32"/>
                        </a:lnTo>
                        <a:lnTo>
                          <a:pt x="93" y="32"/>
                        </a:lnTo>
                        <a:lnTo>
                          <a:pt x="93" y="32"/>
                        </a:lnTo>
                        <a:lnTo>
                          <a:pt x="93" y="0"/>
                        </a:lnTo>
                        <a:lnTo>
                          <a:pt x="93" y="3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7" name="Freeform 121">
                    <a:extLst>
                      <a:ext uri="{FF2B5EF4-FFF2-40B4-BE49-F238E27FC236}">
                        <a16:creationId xmlns:a16="http://schemas.microsoft.com/office/drawing/2014/main" id="{CAACC3CA-EA16-4F26-9CAE-C6795B9DD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34088" y="2684463"/>
                    <a:ext cx="34925" cy="55562"/>
                  </a:xfrm>
                  <a:custGeom>
                    <a:gdLst>
                      <a:gd name="T0" fmla="*/ 62 w 95"/>
                      <a:gd name="T1" fmla="*/ 0 h 156"/>
                      <a:gd name="T2" fmla="*/ 62 w 95"/>
                      <a:gd name="T3" fmla="*/ 0 h 156"/>
                      <a:gd name="T4" fmla="*/ 31 w 95"/>
                      <a:gd name="T5" fmla="*/ 0 h 156"/>
                      <a:gd name="T6" fmla="*/ 31 w 95"/>
                      <a:gd name="T7" fmla="*/ 0 h 156"/>
                      <a:gd name="T8" fmla="*/ 31 w 95"/>
                      <a:gd name="T9" fmla="*/ 0 h 156"/>
                      <a:gd name="T10" fmla="*/ 31 w 95"/>
                      <a:gd name="T11" fmla="*/ 31 h 156"/>
                      <a:gd name="T12" fmla="*/ 31 w 95"/>
                      <a:gd name="T13" fmla="*/ 31 h 156"/>
                      <a:gd name="T14" fmla="*/ 31 w 95"/>
                      <a:gd name="T15" fmla="*/ 62 h 156"/>
                      <a:gd name="T16" fmla="*/ 31 w 95"/>
                      <a:gd name="T17" fmla="*/ 93 h 156"/>
                      <a:gd name="T18" fmla="*/ 0 w 95"/>
                      <a:gd name="T19" fmla="*/ 93 h 156"/>
                      <a:gd name="T20" fmla="*/ 0 w 95"/>
                      <a:gd name="T21" fmla="*/ 93 h 156"/>
                      <a:gd name="T22" fmla="*/ 0 w 95"/>
                      <a:gd name="T23" fmla="*/ 93 h 156"/>
                      <a:gd name="T24" fmla="*/ 31 w 95"/>
                      <a:gd name="T25" fmla="*/ 124 h 156"/>
                      <a:gd name="T26" fmla="*/ 31 w 95"/>
                      <a:gd name="T27" fmla="*/ 155 h 156"/>
                      <a:gd name="T28" fmla="*/ 31 w 95"/>
                      <a:gd name="T29" fmla="*/ 155 h 156"/>
                      <a:gd name="T30" fmla="*/ 31 w 95"/>
                      <a:gd name="T31" fmla="*/ 155 h 156"/>
                      <a:gd name="T32" fmla="*/ 31 w 95"/>
                      <a:gd name="T33" fmla="*/ 155 h 156"/>
                      <a:gd name="T34" fmla="*/ 31 w 95"/>
                      <a:gd name="T35" fmla="*/ 124 h 156"/>
                      <a:gd name="T36" fmla="*/ 31 w 95"/>
                      <a:gd name="T37" fmla="*/ 124 h 156"/>
                      <a:gd name="T38" fmla="*/ 31 w 95"/>
                      <a:gd name="T39" fmla="*/ 93 h 156"/>
                      <a:gd name="T40" fmla="*/ 62 w 95"/>
                      <a:gd name="T41" fmla="*/ 62 h 156"/>
                      <a:gd name="T42" fmla="*/ 62 w 95"/>
                      <a:gd name="T43" fmla="*/ 62 h 156"/>
                      <a:gd name="T44" fmla="*/ 94 w 95"/>
                      <a:gd name="T45" fmla="*/ 62 h 156"/>
                      <a:gd name="T46" fmla="*/ 94 w 95"/>
                      <a:gd name="T47" fmla="*/ 62 h 156"/>
                      <a:gd name="T48" fmla="*/ 94 w 95"/>
                      <a:gd name="T49" fmla="*/ 31 h 156"/>
                      <a:gd name="T50" fmla="*/ 94 w 95"/>
                      <a:gd name="T51" fmla="*/ 31 h 156"/>
                      <a:gd name="T52" fmla="*/ 94 w 95"/>
                      <a:gd name="T53" fmla="*/ 31 h 156"/>
                      <a:gd name="T54" fmla="*/ 62 w 95"/>
                      <a:gd name="T55" fmla="*/ 0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5" h="156">
                        <a:moveTo>
                          <a:pt x="62" y="0"/>
                        </a:move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31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93"/>
                          <a:pt x="31" y="124"/>
                          <a:pt x="31" y="124"/>
                        </a:cubicBezTo>
                        <a:cubicBezTo>
                          <a:pt x="31" y="124"/>
                          <a:pt x="31" y="124"/>
                          <a:pt x="31" y="155"/>
                        </a:cubicBez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cubicBezTo>
                          <a:pt x="31" y="155"/>
                          <a:pt x="31" y="155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93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94" y="62"/>
                        </a:lnTo>
                        <a:lnTo>
                          <a:pt x="94" y="62"/>
                        </a:lnTo>
                        <a:cubicBezTo>
                          <a:pt x="94" y="31"/>
                          <a:pt x="94" y="31"/>
                          <a:pt x="94" y="31"/>
                        </a:cubicBezTo>
                        <a:lnTo>
                          <a:pt x="94" y="31"/>
                        </a:lnTo>
                        <a:lnTo>
                          <a:pt x="94" y="31"/>
                        </a:lnTo>
                        <a:cubicBezTo>
                          <a:pt x="62" y="31"/>
                          <a:pt x="62" y="31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8" name="Freeform 122">
                    <a:extLst>
                      <a:ext uri="{FF2B5EF4-FFF2-40B4-BE49-F238E27FC236}">
                        <a16:creationId xmlns:a16="http://schemas.microsoft.com/office/drawing/2014/main" id="{2CA029D4-230A-4432-9593-1DE9B246A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0150" y="2673350"/>
                    <a:ext cx="44450" cy="22225"/>
                  </a:xfrm>
                  <a:custGeom>
                    <a:gdLst>
                      <a:gd name="T0" fmla="*/ 31 w 125"/>
                      <a:gd name="T1" fmla="*/ 62 h 63"/>
                      <a:gd name="T2" fmla="*/ 31 w 125"/>
                      <a:gd name="T3" fmla="*/ 62 h 63"/>
                      <a:gd name="T4" fmla="*/ 31 w 125"/>
                      <a:gd name="T5" fmla="*/ 62 h 63"/>
                      <a:gd name="T6" fmla="*/ 31 w 125"/>
                      <a:gd name="T7" fmla="*/ 62 h 63"/>
                      <a:gd name="T8" fmla="*/ 62 w 125"/>
                      <a:gd name="T9" fmla="*/ 62 h 63"/>
                      <a:gd name="T10" fmla="*/ 62 w 125"/>
                      <a:gd name="T11" fmla="*/ 62 h 63"/>
                      <a:gd name="T12" fmla="*/ 62 w 125"/>
                      <a:gd name="T13" fmla="*/ 62 h 63"/>
                      <a:gd name="T14" fmla="*/ 124 w 125"/>
                      <a:gd name="T15" fmla="*/ 62 h 63"/>
                      <a:gd name="T16" fmla="*/ 124 w 125"/>
                      <a:gd name="T17" fmla="*/ 62 h 63"/>
                      <a:gd name="T18" fmla="*/ 124 w 125"/>
                      <a:gd name="T19" fmla="*/ 31 h 63"/>
                      <a:gd name="T20" fmla="*/ 124 w 125"/>
                      <a:gd name="T21" fmla="*/ 31 h 63"/>
                      <a:gd name="T22" fmla="*/ 124 w 125"/>
                      <a:gd name="T23" fmla="*/ 31 h 63"/>
                      <a:gd name="T24" fmla="*/ 124 w 125"/>
                      <a:gd name="T25" fmla="*/ 0 h 63"/>
                      <a:gd name="T26" fmla="*/ 124 w 125"/>
                      <a:gd name="T27" fmla="*/ 0 h 63"/>
                      <a:gd name="T28" fmla="*/ 124 w 125"/>
                      <a:gd name="T29" fmla="*/ 0 h 63"/>
                      <a:gd name="T30" fmla="*/ 62 w 125"/>
                      <a:gd name="T31" fmla="*/ 0 h 63"/>
                      <a:gd name="T32" fmla="*/ 62 w 125"/>
                      <a:gd name="T33" fmla="*/ 0 h 63"/>
                      <a:gd name="T34" fmla="*/ 62 w 125"/>
                      <a:gd name="T35" fmla="*/ 0 h 63"/>
                      <a:gd name="T36" fmla="*/ 62 w 125"/>
                      <a:gd name="T37" fmla="*/ 0 h 63"/>
                      <a:gd name="T38" fmla="*/ 31 w 125"/>
                      <a:gd name="T39" fmla="*/ 0 h 63"/>
                      <a:gd name="T40" fmla="*/ 0 w 125"/>
                      <a:gd name="T41" fmla="*/ 0 h 63"/>
                      <a:gd name="T42" fmla="*/ 0 w 125"/>
                      <a:gd name="T43" fmla="*/ 0 h 63"/>
                      <a:gd name="T44" fmla="*/ 31 w 125"/>
                      <a:gd name="T45" fmla="*/ 6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25" h="62">
                        <a:moveTo>
                          <a:pt x="31" y="62"/>
                        </a:move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62" y="62"/>
                        </a:lnTo>
                        <a:cubicBezTo>
                          <a:pt x="93" y="62"/>
                          <a:pt x="93" y="62"/>
                          <a:pt x="124" y="62"/>
                        </a:cubicBezTo>
                        <a:lnTo>
                          <a:pt x="124" y="62"/>
                        </a:lnTo>
                        <a:cubicBezTo>
                          <a:pt x="124" y="62"/>
                          <a:pt x="124" y="62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31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1" y="31"/>
                          <a:pt x="31" y="31"/>
                          <a:pt x="3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59" name="Freeform 123">
                    <a:extLst>
                      <a:ext uri="{FF2B5EF4-FFF2-40B4-BE49-F238E27FC236}">
                        <a16:creationId xmlns:a16="http://schemas.microsoft.com/office/drawing/2014/main" id="{20BC24E3-7FB6-429F-9FEA-8E83AADA2A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3488" y="2695575"/>
                    <a:ext cx="146050" cy="146050"/>
                  </a:xfrm>
                  <a:custGeom>
                    <a:gdLst>
                      <a:gd name="T0" fmla="*/ 31 w 404"/>
                      <a:gd name="T1" fmla="*/ 62 h 404"/>
                      <a:gd name="T2" fmla="*/ 0 w 404"/>
                      <a:gd name="T3" fmla="*/ 62 h 404"/>
                      <a:gd name="T4" fmla="*/ 0 w 404"/>
                      <a:gd name="T5" fmla="*/ 124 h 404"/>
                      <a:gd name="T6" fmla="*/ 31 w 404"/>
                      <a:gd name="T7" fmla="*/ 93 h 404"/>
                      <a:gd name="T8" fmla="*/ 62 w 404"/>
                      <a:gd name="T9" fmla="*/ 124 h 404"/>
                      <a:gd name="T10" fmla="*/ 62 w 404"/>
                      <a:gd name="T11" fmla="*/ 124 h 404"/>
                      <a:gd name="T12" fmla="*/ 93 w 404"/>
                      <a:gd name="T13" fmla="*/ 124 h 404"/>
                      <a:gd name="T14" fmla="*/ 124 w 404"/>
                      <a:gd name="T15" fmla="*/ 155 h 404"/>
                      <a:gd name="T16" fmla="*/ 155 w 404"/>
                      <a:gd name="T17" fmla="*/ 155 h 404"/>
                      <a:gd name="T18" fmla="*/ 186 w 404"/>
                      <a:gd name="T19" fmla="*/ 155 h 404"/>
                      <a:gd name="T20" fmla="*/ 248 w 404"/>
                      <a:gd name="T21" fmla="*/ 186 h 404"/>
                      <a:gd name="T22" fmla="*/ 279 w 404"/>
                      <a:gd name="T23" fmla="*/ 217 h 404"/>
                      <a:gd name="T24" fmla="*/ 279 w 404"/>
                      <a:gd name="T25" fmla="*/ 248 h 404"/>
                      <a:gd name="T26" fmla="*/ 310 w 404"/>
                      <a:gd name="T27" fmla="*/ 310 h 404"/>
                      <a:gd name="T28" fmla="*/ 310 w 404"/>
                      <a:gd name="T29" fmla="*/ 341 h 404"/>
                      <a:gd name="T30" fmla="*/ 279 w 404"/>
                      <a:gd name="T31" fmla="*/ 372 h 404"/>
                      <a:gd name="T32" fmla="*/ 279 w 404"/>
                      <a:gd name="T33" fmla="*/ 403 h 404"/>
                      <a:gd name="T34" fmla="*/ 310 w 404"/>
                      <a:gd name="T35" fmla="*/ 403 h 404"/>
                      <a:gd name="T36" fmla="*/ 310 w 404"/>
                      <a:gd name="T37" fmla="*/ 403 h 404"/>
                      <a:gd name="T38" fmla="*/ 341 w 404"/>
                      <a:gd name="T39" fmla="*/ 372 h 404"/>
                      <a:gd name="T40" fmla="*/ 403 w 404"/>
                      <a:gd name="T41" fmla="*/ 403 h 404"/>
                      <a:gd name="T42" fmla="*/ 403 w 404"/>
                      <a:gd name="T43" fmla="*/ 341 h 404"/>
                      <a:gd name="T44" fmla="*/ 403 w 404"/>
                      <a:gd name="T45" fmla="*/ 310 h 404"/>
                      <a:gd name="T46" fmla="*/ 403 w 404"/>
                      <a:gd name="T47" fmla="*/ 310 h 404"/>
                      <a:gd name="T48" fmla="*/ 403 w 404"/>
                      <a:gd name="T49" fmla="*/ 279 h 404"/>
                      <a:gd name="T50" fmla="*/ 403 w 404"/>
                      <a:gd name="T51" fmla="*/ 279 h 404"/>
                      <a:gd name="T52" fmla="*/ 372 w 404"/>
                      <a:gd name="T53" fmla="*/ 62 h 404"/>
                      <a:gd name="T54" fmla="*/ 372 w 404"/>
                      <a:gd name="T55" fmla="*/ 62 h 404"/>
                      <a:gd name="T56" fmla="*/ 341 w 404"/>
                      <a:gd name="T57" fmla="*/ 62 h 404"/>
                      <a:gd name="T58" fmla="*/ 310 w 404"/>
                      <a:gd name="T59" fmla="*/ 31 h 404"/>
                      <a:gd name="T60" fmla="*/ 248 w 404"/>
                      <a:gd name="T61" fmla="*/ 0 h 404"/>
                      <a:gd name="T62" fmla="*/ 217 w 404"/>
                      <a:gd name="T63" fmla="*/ 62 h 404"/>
                      <a:gd name="T64" fmla="*/ 186 w 404"/>
                      <a:gd name="T65" fmla="*/ 62 h 404"/>
                      <a:gd name="T66" fmla="*/ 186 w 404"/>
                      <a:gd name="T67" fmla="*/ 93 h 404"/>
                      <a:gd name="T68" fmla="*/ 93 w 404"/>
                      <a:gd name="T69" fmla="*/ 124 h 404"/>
                      <a:gd name="T70" fmla="*/ 62 w 404"/>
                      <a:gd name="T71" fmla="*/ 93 h 40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03" h="403">
                        <a:moveTo>
                          <a:pt x="31" y="62"/>
                        </a:moveTo>
                        <a:lnTo>
                          <a:pt x="31" y="62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3"/>
                        </a:cubicBezTo>
                        <a:cubicBezTo>
                          <a:pt x="0" y="93"/>
                          <a:pt x="0" y="93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0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93"/>
                          <a:pt x="62" y="93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lnTo>
                          <a:pt x="124" y="124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24" y="155"/>
                        </a:lnTo>
                        <a:cubicBezTo>
                          <a:pt x="124" y="155"/>
                          <a:pt x="124" y="155"/>
                          <a:pt x="155" y="155"/>
                        </a:cubicBezTo>
                        <a:lnTo>
                          <a:pt x="186" y="155"/>
                        </a:lnTo>
                        <a:lnTo>
                          <a:pt x="186" y="155"/>
                        </a:lnTo>
                        <a:cubicBezTo>
                          <a:pt x="186" y="155"/>
                          <a:pt x="186" y="155"/>
                          <a:pt x="217" y="155"/>
                        </a:cubicBezTo>
                        <a:cubicBezTo>
                          <a:pt x="217" y="155"/>
                          <a:pt x="217" y="155"/>
                          <a:pt x="248" y="186"/>
                        </a:cubicBezTo>
                        <a:cubicBezTo>
                          <a:pt x="248" y="217"/>
                          <a:pt x="248" y="217"/>
                          <a:pt x="248" y="217"/>
                        </a:cubicBezTo>
                        <a:cubicBezTo>
                          <a:pt x="279" y="217"/>
                          <a:pt x="279" y="217"/>
                          <a:pt x="279" y="217"/>
                        </a:cubicBezTo>
                        <a:cubicBezTo>
                          <a:pt x="279" y="248"/>
                          <a:pt x="279" y="248"/>
                          <a:pt x="279" y="248"/>
                        </a:cubicBezTo>
                        <a:lnTo>
                          <a:pt x="279" y="248"/>
                        </a:lnTo>
                        <a:cubicBezTo>
                          <a:pt x="310" y="248"/>
                          <a:pt x="310" y="248"/>
                          <a:pt x="310" y="279"/>
                        </a:cubicBezTo>
                        <a:cubicBezTo>
                          <a:pt x="310" y="279"/>
                          <a:pt x="310" y="279"/>
                          <a:pt x="310" y="310"/>
                        </a:cubicBezTo>
                        <a:lnTo>
                          <a:pt x="310" y="310"/>
                        </a:lnTo>
                        <a:cubicBezTo>
                          <a:pt x="341" y="341"/>
                          <a:pt x="341" y="341"/>
                          <a:pt x="310" y="341"/>
                        </a:cubicBezTo>
                        <a:cubicBezTo>
                          <a:pt x="310" y="372"/>
                          <a:pt x="310" y="372"/>
                          <a:pt x="279" y="372"/>
                        </a:cubicBezTo>
                        <a:lnTo>
                          <a:pt x="279" y="372"/>
                        </a:lnTo>
                        <a:cubicBezTo>
                          <a:pt x="279" y="403"/>
                          <a:pt x="279" y="403"/>
                          <a:pt x="279" y="403"/>
                        </a:cubicBezTo>
                        <a:lnTo>
                          <a:pt x="279" y="403"/>
                        </a:lnTo>
                        <a:cubicBezTo>
                          <a:pt x="279" y="403"/>
                          <a:pt x="279" y="403"/>
                          <a:pt x="310" y="403"/>
                        </a:cubicBezTo>
                        <a:lnTo>
                          <a:pt x="310" y="403"/>
                        </a:lnTo>
                        <a:lnTo>
                          <a:pt x="310" y="403"/>
                        </a:lnTo>
                        <a:lnTo>
                          <a:pt x="310" y="403"/>
                        </a:lnTo>
                        <a:cubicBezTo>
                          <a:pt x="310" y="372"/>
                          <a:pt x="310" y="372"/>
                          <a:pt x="341" y="372"/>
                        </a:cubicBezTo>
                        <a:lnTo>
                          <a:pt x="341" y="372"/>
                        </a:lnTo>
                        <a:lnTo>
                          <a:pt x="372" y="372"/>
                        </a:lnTo>
                        <a:cubicBezTo>
                          <a:pt x="372" y="372"/>
                          <a:pt x="403" y="372"/>
                          <a:pt x="403" y="403"/>
                        </a:cubicBezTo>
                        <a:lnTo>
                          <a:pt x="403" y="403"/>
                        </a:lnTo>
                        <a:cubicBezTo>
                          <a:pt x="403" y="341"/>
                          <a:pt x="403" y="341"/>
                          <a:pt x="403" y="341"/>
                        </a:cubicBezTo>
                        <a:lnTo>
                          <a:pt x="403" y="341"/>
                        </a:lnTo>
                        <a:cubicBezTo>
                          <a:pt x="403" y="341"/>
                          <a:pt x="403" y="341"/>
                          <a:pt x="403" y="310"/>
                        </a:cubicBezTo>
                        <a:lnTo>
                          <a:pt x="403" y="310"/>
                        </a:lnTo>
                        <a:lnTo>
                          <a:pt x="403" y="310"/>
                        </a:lnTo>
                        <a:lnTo>
                          <a:pt x="403" y="279"/>
                        </a:lnTo>
                        <a:lnTo>
                          <a:pt x="403" y="279"/>
                        </a:lnTo>
                        <a:lnTo>
                          <a:pt x="403" y="279"/>
                        </a:lnTo>
                        <a:lnTo>
                          <a:pt x="403" y="279"/>
                        </a:lnTo>
                        <a:cubicBezTo>
                          <a:pt x="403" y="62"/>
                          <a:pt x="403" y="62"/>
                          <a:pt x="403" y="62"/>
                        </a:cubicBezTo>
                        <a:cubicBezTo>
                          <a:pt x="403" y="62"/>
                          <a:pt x="403" y="62"/>
                          <a:pt x="372" y="62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cubicBezTo>
                          <a:pt x="341" y="62"/>
                          <a:pt x="341" y="62"/>
                          <a:pt x="341" y="62"/>
                        </a:cubicBezTo>
                        <a:lnTo>
                          <a:pt x="341" y="62"/>
                        </a:lnTo>
                        <a:cubicBezTo>
                          <a:pt x="310" y="62"/>
                          <a:pt x="310" y="31"/>
                          <a:pt x="310" y="31"/>
                        </a:cubicBezTo>
                        <a:lnTo>
                          <a:pt x="310" y="31"/>
                        </a:ln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48" y="31"/>
                          <a:pt x="217" y="62"/>
                          <a:pt x="217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62"/>
                          <a:pt x="186" y="62"/>
                          <a:pt x="186" y="93"/>
                        </a:cubicBezTo>
                        <a:cubicBezTo>
                          <a:pt x="155" y="93"/>
                          <a:pt x="124" y="124"/>
                          <a:pt x="124" y="124"/>
                        </a:cubicBezTo>
                        <a:lnTo>
                          <a:pt x="93" y="124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31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0" name="Freeform 124">
                    <a:extLst>
                      <a:ext uri="{FF2B5EF4-FFF2-40B4-BE49-F238E27FC236}">
                        <a16:creationId xmlns:a16="http://schemas.microsoft.com/office/drawing/2014/main" id="{124187FE-CDB7-401B-A8B6-A3A9D8637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0225" y="2192338"/>
                    <a:ext cx="146050" cy="168275"/>
                  </a:xfrm>
                  <a:custGeom>
                    <a:gdLst>
                      <a:gd name="T0" fmla="*/ 310 w 405"/>
                      <a:gd name="T1" fmla="*/ 309 h 466"/>
                      <a:gd name="T2" fmla="*/ 341 w 405"/>
                      <a:gd name="T3" fmla="*/ 341 h 466"/>
                      <a:gd name="T4" fmla="*/ 404 w 405"/>
                      <a:gd name="T5" fmla="*/ 341 h 466"/>
                      <a:gd name="T6" fmla="*/ 404 w 405"/>
                      <a:gd name="T7" fmla="*/ 309 h 466"/>
                      <a:gd name="T8" fmla="*/ 404 w 405"/>
                      <a:gd name="T9" fmla="*/ 279 h 466"/>
                      <a:gd name="T10" fmla="*/ 404 w 405"/>
                      <a:gd name="T11" fmla="*/ 248 h 466"/>
                      <a:gd name="T12" fmla="*/ 372 w 405"/>
                      <a:gd name="T13" fmla="*/ 218 h 466"/>
                      <a:gd name="T14" fmla="*/ 372 w 405"/>
                      <a:gd name="T15" fmla="*/ 186 h 466"/>
                      <a:gd name="T16" fmla="*/ 341 w 405"/>
                      <a:gd name="T17" fmla="*/ 155 h 466"/>
                      <a:gd name="T18" fmla="*/ 310 w 405"/>
                      <a:gd name="T19" fmla="*/ 124 h 466"/>
                      <a:gd name="T20" fmla="*/ 310 w 405"/>
                      <a:gd name="T21" fmla="*/ 124 h 466"/>
                      <a:gd name="T22" fmla="*/ 280 w 405"/>
                      <a:gd name="T23" fmla="*/ 155 h 466"/>
                      <a:gd name="T24" fmla="*/ 280 w 405"/>
                      <a:gd name="T25" fmla="*/ 155 h 466"/>
                      <a:gd name="T26" fmla="*/ 248 w 405"/>
                      <a:gd name="T27" fmla="*/ 124 h 466"/>
                      <a:gd name="T28" fmla="*/ 217 w 405"/>
                      <a:gd name="T29" fmla="*/ 155 h 466"/>
                      <a:gd name="T30" fmla="*/ 186 w 405"/>
                      <a:gd name="T31" fmla="*/ 186 h 466"/>
                      <a:gd name="T32" fmla="*/ 186 w 405"/>
                      <a:gd name="T33" fmla="*/ 186 h 466"/>
                      <a:gd name="T34" fmla="*/ 156 w 405"/>
                      <a:gd name="T35" fmla="*/ 155 h 466"/>
                      <a:gd name="T36" fmla="*/ 156 w 405"/>
                      <a:gd name="T37" fmla="*/ 94 h 466"/>
                      <a:gd name="T38" fmla="*/ 156 w 405"/>
                      <a:gd name="T39" fmla="*/ 94 h 466"/>
                      <a:gd name="T40" fmla="*/ 156 w 405"/>
                      <a:gd name="T41" fmla="*/ 62 h 466"/>
                      <a:gd name="T42" fmla="*/ 156 w 405"/>
                      <a:gd name="T43" fmla="*/ 62 h 466"/>
                      <a:gd name="T44" fmla="*/ 156 w 405"/>
                      <a:gd name="T45" fmla="*/ 31 h 466"/>
                      <a:gd name="T46" fmla="*/ 124 w 405"/>
                      <a:gd name="T47" fmla="*/ 0 h 466"/>
                      <a:gd name="T48" fmla="*/ 124 w 405"/>
                      <a:gd name="T49" fmla="*/ 0 h 466"/>
                      <a:gd name="T50" fmla="*/ 124 w 405"/>
                      <a:gd name="T51" fmla="*/ 0 h 466"/>
                      <a:gd name="T52" fmla="*/ 93 w 405"/>
                      <a:gd name="T53" fmla="*/ 0 h 466"/>
                      <a:gd name="T54" fmla="*/ 31 w 405"/>
                      <a:gd name="T55" fmla="*/ 31 h 466"/>
                      <a:gd name="T56" fmla="*/ 31 w 405"/>
                      <a:gd name="T57" fmla="*/ 31 h 466"/>
                      <a:gd name="T58" fmla="*/ 31 w 405"/>
                      <a:gd name="T59" fmla="*/ 31 h 466"/>
                      <a:gd name="T60" fmla="*/ 31 w 405"/>
                      <a:gd name="T61" fmla="*/ 62 h 466"/>
                      <a:gd name="T62" fmla="*/ 0 w 405"/>
                      <a:gd name="T63" fmla="*/ 124 h 466"/>
                      <a:gd name="T64" fmla="*/ 31 w 405"/>
                      <a:gd name="T65" fmla="*/ 124 h 466"/>
                      <a:gd name="T66" fmla="*/ 31 w 405"/>
                      <a:gd name="T67" fmla="*/ 155 h 466"/>
                      <a:gd name="T68" fmla="*/ 63 w 405"/>
                      <a:gd name="T69" fmla="*/ 186 h 466"/>
                      <a:gd name="T70" fmla="*/ 93 w 405"/>
                      <a:gd name="T71" fmla="*/ 248 h 466"/>
                      <a:gd name="T72" fmla="*/ 63 w 405"/>
                      <a:gd name="T73" fmla="*/ 248 h 466"/>
                      <a:gd name="T74" fmla="*/ 63 w 405"/>
                      <a:gd name="T75" fmla="*/ 309 h 466"/>
                      <a:gd name="T76" fmla="*/ 63 w 405"/>
                      <a:gd name="T77" fmla="*/ 341 h 466"/>
                      <a:gd name="T78" fmla="*/ 93 w 405"/>
                      <a:gd name="T79" fmla="*/ 433 h 466"/>
                      <a:gd name="T80" fmla="*/ 93 w 405"/>
                      <a:gd name="T81" fmla="*/ 433 h 466"/>
                      <a:gd name="T82" fmla="*/ 124 w 405"/>
                      <a:gd name="T83" fmla="*/ 465 h 466"/>
                      <a:gd name="T84" fmla="*/ 93 w 405"/>
                      <a:gd name="T85" fmla="*/ 433 h 466"/>
                      <a:gd name="T86" fmla="*/ 186 w 405"/>
                      <a:gd name="T87" fmla="*/ 402 h 466"/>
                      <a:gd name="T88" fmla="*/ 186 w 405"/>
                      <a:gd name="T89" fmla="*/ 433 h 466"/>
                      <a:gd name="T90" fmla="*/ 248 w 405"/>
                      <a:gd name="T91" fmla="*/ 433 h 466"/>
                      <a:gd name="T92" fmla="*/ 248 w 405"/>
                      <a:gd name="T93" fmla="*/ 402 h 466"/>
                      <a:gd name="T94" fmla="*/ 310 w 405"/>
                      <a:gd name="T95" fmla="*/ 309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05" h="466">
                        <a:moveTo>
                          <a:pt x="310" y="309"/>
                        </a:moveTo>
                        <a:lnTo>
                          <a:pt x="310" y="309"/>
                        </a:lnTo>
                        <a:lnTo>
                          <a:pt x="341" y="309"/>
                        </a:lnTo>
                        <a:cubicBezTo>
                          <a:pt x="341" y="341"/>
                          <a:pt x="341" y="341"/>
                          <a:pt x="341" y="341"/>
                        </a:cubicBezTo>
                        <a:cubicBezTo>
                          <a:pt x="372" y="309"/>
                          <a:pt x="372" y="309"/>
                          <a:pt x="372" y="309"/>
                        </a:cubicBezTo>
                        <a:cubicBezTo>
                          <a:pt x="372" y="309"/>
                          <a:pt x="404" y="309"/>
                          <a:pt x="404" y="341"/>
                        </a:cubicBezTo>
                        <a:cubicBezTo>
                          <a:pt x="404" y="309"/>
                          <a:pt x="404" y="309"/>
                          <a:pt x="404" y="309"/>
                        </a:cubicBezTo>
                        <a:lnTo>
                          <a:pt x="404" y="309"/>
                        </a:lnTo>
                        <a:lnTo>
                          <a:pt x="404" y="279"/>
                        </a:lnTo>
                        <a:lnTo>
                          <a:pt x="404" y="279"/>
                        </a:lnTo>
                        <a:cubicBezTo>
                          <a:pt x="404" y="279"/>
                          <a:pt x="404" y="279"/>
                          <a:pt x="404" y="248"/>
                        </a:cubicBezTo>
                        <a:lnTo>
                          <a:pt x="404" y="248"/>
                        </a:lnTo>
                        <a:lnTo>
                          <a:pt x="404" y="248"/>
                        </a:lnTo>
                        <a:cubicBezTo>
                          <a:pt x="372" y="248"/>
                          <a:pt x="372" y="218"/>
                          <a:pt x="372" y="218"/>
                        </a:cubicBezTo>
                        <a:lnTo>
                          <a:pt x="372" y="186"/>
                        </a:lnTo>
                        <a:lnTo>
                          <a:pt x="372" y="186"/>
                        </a:lnTo>
                        <a:lnTo>
                          <a:pt x="372" y="155"/>
                        </a:lnTo>
                        <a:lnTo>
                          <a:pt x="341" y="155"/>
                        </a:lnTo>
                        <a:lnTo>
                          <a:pt x="341" y="124"/>
                        </a:lnTo>
                        <a:cubicBezTo>
                          <a:pt x="341" y="124"/>
                          <a:pt x="341" y="12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280" y="155"/>
                        </a:lnTo>
                        <a:lnTo>
                          <a:pt x="280" y="155"/>
                        </a:lnTo>
                        <a:lnTo>
                          <a:pt x="280" y="155"/>
                        </a:lnTo>
                        <a:lnTo>
                          <a:pt x="280" y="155"/>
                        </a:lnTo>
                        <a:cubicBezTo>
                          <a:pt x="248" y="155"/>
                          <a:pt x="248" y="155"/>
                          <a:pt x="248" y="124"/>
                        </a:cubicBezTo>
                        <a:cubicBezTo>
                          <a:pt x="248" y="124"/>
                          <a:pt x="248" y="124"/>
                          <a:pt x="217" y="124"/>
                        </a:cubicBezTo>
                        <a:lnTo>
                          <a:pt x="217" y="155"/>
                        </a:lnTo>
                        <a:lnTo>
                          <a:pt x="217" y="155"/>
                        </a:lnTo>
                        <a:cubicBezTo>
                          <a:pt x="217" y="155"/>
                          <a:pt x="217" y="186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56" y="186"/>
                          <a:pt x="156" y="155"/>
                          <a:pt x="156" y="155"/>
                        </a:cubicBezTo>
                        <a:cubicBezTo>
                          <a:pt x="156" y="124"/>
                          <a:pt x="156" y="124"/>
                          <a:pt x="156" y="124"/>
                        </a:cubicBezTo>
                        <a:cubicBezTo>
                          <a:pt x="156" y="124"/>
                          <a:pt x="156" y="124"/>
                          <a:pt x="156" y="94"/>
                        </a:cubicBezTo>
                        <a:lnTo>
                          <a:pt x="156" y="94"/>
                        </a:lnTo>
                        <a:lnTo>
                          <a:pt x="156" y="94"/>
                        </a:lnTo>
                        <a:cubicBezTo>
                          <a:pt x="156" y="94"/>
                          <a:pt x="156" y="94"/>
                          <a:pt x="156" y="62"/>
                        </a:cubicBezTo>
                        <a:lnTo>
                          <a:pt x="156" y="62"/>
                        </a:lnTo>
                        <a:lnTo>
                          <a:pt x="156" y="62"/>
                        </a:lnTo>
                        <a:lnTo>
                          <a:pt x="156" y="62"/>
                        </a:lnTo>
                        <a:lnTo>
                          <a:pt x="156" y="62"/>
                        </a:lnTo>
                        <a:cubicBezTo>
                          <a:pt x="156" y="62"/>
                          <a:pt x="156" y="62"/>
                          <a:pt x="156" y="31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31"/>
                          <a:pt x="63" y="31"/>
                          <a:pt x="63" y="31"/>
                        </a:cubicBezTo>
                        <a:cubicBezTo>
                          <a:pt x="63" y="31"/>
                          <a:pt x="63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94"/>
                          <a:pt x="31" y="94"/>
                          <a:pt x="0" y="94"/>
                        </a:cubicBezTo>
                        <a:cubicBezTo>
                          <a:pt x="0" y="94"/>
                          <a:pt x="0" y="9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24"/>
                          <a:pt x="31" y="124"/>
                          <a:pt x="31" y="155"/>
                        </a:cubicBezTo>
                        <a:cubicBezTo>
                          <a:pt x="63" y="155"/>
                          <a:pt x="63" y="186"/>
                          <a:pt x="63" y="186"/>
                        </a:cubicBezTo>
                        <a:lnTo>
                          <a:pt x="63" y="186"/>
                        </a:lnTo>
                        <a:lnTo>
                          <a:pt x="63" y="218"/>
                        </a:lnTo>
                        <a:cubicBezTo>
                          <a:pt x="63" y="218"/>
                          <a:pt x="93" y="218"/>
                          <a:pt x="93" y="248"/>
                        </a:cubicBezTo>
                        <a:lnTo>
                          <a:pt x="93" y="248"/>
                        </a:lnTo>
                        <a:cubicBezTo>
                          <a:pt x="93" y="248"/>
                          <a:pt x="93" y="248"/>
                          <a:pt x="63" y="248"/>
                        </a:cubicBezTo>
                        <a:cubicBezTo>
                          <a:pt x="63" y="279"/>
                          <a:pt x="63" y="279"/>
                          <a:pt x="63" y="279"/>
                        </a:cubicBezTo>
                        <a:lnTo>
                          <a:pt x="63" y="309"/>
                        </a:lnTo>
                        <a:lnTo>
                          <a:pt x="63" y="341"/>
                        </a:lnTo>
                        <a:lnTo>
                          <a:pt x="63" y="341"/>
                        </a:lnTo>
                        <a:cubicBezTo>
                          <a:pt x="93" y="341"/>
                          <a:pt x="93" y="402"/>
                          <a:pt x="93" y="433"/>
                        </a:cubicBezTo>
                        <a:lnTo>
                          <a:pt x="93" y="433"/>
                        </a:lnTo>
                        <a:lnTo>
                          <a:pt x="93" y="433"/>
                        </a:lnTo>
                        <a:lnTo>
                          <a:pt x="93" y="433"/>
                        </a:lnTo>
                        <a:cubicBezTo>
                          <a:pt x="93" y="465"/>
                          <a:pt x="93" y="465"/>
                          <a:pt x="93" y="465"/>
                        </a:cubicBezTo>
                        <a:cubicBezTo>
                          <a:pt x="93" y="465"/>
                          <a:pt x="93" y="465"/>
                          <a:pt x="124" y="465"/>
                        </a:cubicBezTo>
                        <a:cubicBezTo>
                          <a:pt x="124" y="465"/>
                          <a:pt x="93" y="465"/>
                          <a:pt x="93" y="433"/>
                        </a:cubicBezTo>
                        <a:lnTo>
                          <a:pt x="93" y="433"/>
                        </a:lnTo>
                        <a:cubicBezTo>
                          <a:pt x="93" y="433"/>
                          <a:pt x="124" y="371"/>
                          <a:pt x="156" y="371"/>
                        </a:cubicBezTo>
                        <a:cubicBezTo>
                          <a:pt x="156" y="371"/>
                          <a:pt x="186" y="371"/>
                          <a:pt x="186" y="402"/>
                        </a:cubicBezTo>
                        <a:lnTo>
                          <a:pt x="186" y="402"/>
                        </a:lnTo>
                        <a:cubicBezTo>
                          <a:pt x="217" y="402"/>
                          <a:pt x="186" y="433"/>
                          <a:pt x="186" y="433"/>
                        </a:cubicBezTo>
                        <a:cubicBezTo>
                          <a:pt x="217" y="433"/>
                          <a:pt x="217" y="433"/>
                          <a:pt x="217" y="433"/>
                        </a:cubicBezTo>
                        <a:cubicBezTo>
                          <a:pt x="217" y="433"/>
                          <a:pt x="217" y="433"/>
                          <a:pt x="248" y="433"/>
                        </a:cubicBezTo>
                        <a:cubicBezTo>
                          <a:pt x="248" y="433"/>
                          <a:pt x="248" y="433"/>
                          <a:pt x="248" y="402"/>
                        </a:cubicBezTo>
                        <a:lnTo>
                          <a:pt x="248" y="402"/>
                        </a:lnTo>
                        <a:cubicBezTo>
                          <a:pt x="248" y="371"/>
                          <a:pt x="248" y="371"/>
                          <a:pt x="280" y="341"/>
                        </a:cubicBezTo>
                        <a:lnTo>
                          <a:pt x="310" y="30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1" name="Freeform 125">
                    <a:extLst>
                      <a:ext uri="{FF2B5EF4-FFF2-40B4-BE49-F238E27FC236}">
                        <a16:creationId xmlns:a16="http://schemas.microsoft.com/office/drawing/2014/main" id="{F5599E16-B1B8-4256-AEEC-785E801B36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65788" y="2527300"/>
                    <a:ext cx="55562" cy="77788"/>
                  </a:xfrm>
                  <a:custGeom>
                    <a:gdLst>
                      <a:gd name="T0" fmla="*/ 61 w 155"/>
                      <a:gd name="T1" fmla="*/ 0 h 218"/>
                      <a:gd name="T2" fmla="*/ 61 w 155"/>
                      <a:gd name="T3" fmla="*/ 0 h 218"/>
                      <a:gd name="T4" fmla="*/ 61 w 155"/>
                      <a:gd name="T5" fmla="*/ 0 h 218"/>
                      <a:gd name="T6" fmla="*/ 61 w 155"/>
                      <a:gd name="T7" fmla="*/ 0 h 218"/>
                      <a:gd name="T8" fmla="*/ 61 w 155"/>
                      <a:gd name="T9" fmla="*/ 0 h 218"/>
                      <a:gd name="T10" fmla="*/ 61 w 155"/>
                      <a:gd name="T11" fmla="*/ 0 h 218"/>
                      <a:gd name="T12" fmla="*/ 30 w 155"/>
                      <a:gd name="T13" fmla="*/ 31 h 218"/>
                      <a:gd name="T14" fmla="*/ 30 w 155"/>
                      <a:gd name="T15" fmla="*/ 31 h 218"/>
                      <a:gd name="T16" fmla="*/ 30 w 155"/>
                      <a:gd name="T17" fmla="*/ 31 h 218"/>
                      <a:gd name="T18" fmla="*/ 0 w 155"/>
                      <a:gd name="T19" fmla="*/ 0 h 218"/>
                      <a:gd name="T20" fmla="*/ 30 w 155"/>
                      <a:gd name="T21" fmla="*/ 62 h 218"/>
                      <a:gd name="T22" fmla="*/ 30 w 155"/>
                      <a:gd name="T23" fmla="*/ 62 h 218"/>
                      <a:gd name="T24" fmla="*/ 30 w 155"/>
                      <a:gd name="T25" fmla="*/ 62 h 218"/>
                      <a:gd name="T26" fmla="*/ 61 w 155"/>
                      <a:gd name="T27" fmla="*/ 93 h 218"/>
                      <a:gd name="T28" fmla="*/ 61 w 155"/>
                      <a:gd name="T29" fmla="*/ 155 h 218"/>
                      <a:gd name="T30" fmla="*/ 61 w 155"/>
                      <a:gd name="T31" fmla="*/ 155 h 218"/>
                      <a:gd name="T32" fmla="*/ 92 w 155"/>
                      <a:gd name="T33" fmla="*/ 155 h 218"/>
                      <a:gd name="T34" fmla="*/ 92 w 155"/>
                      <a:gd name="T35" fmla="*/ 186 h 218"/>
                      <a:gd name="T36" fmla="*/ 124 w 155"/>
                      <a:gd name="T37" fmla="*/ 217 h 218"/>
                      <a:gd name="T38" fmla="*/ 154 w 155"/>
                      <a:gd name="T39" fmla="*/ 217 h 218"/>
                      <a:gd name="T40" fmla="*/ 154 w 155"/>
                      <a:gd name="T41" fmla="*/ 217 h 218"/>
                      <a:gd name="T42" fmla="*/ 154 w 155"/>
                      <a:gd name="T43" fmla="*/ 186 h 218"/>
                      <a:gd name="T44" fmla="*/ 154 w 155"/>
                      <a:gd name="T45" fmla="*/ 186 h 218"/>
                      <a:gd name="T46" fmla="*/ 124 w 155"/>
                      <a:gd name="T47" fmla="*/ 155 h 218"/>
                      <a:gd name="T48" fmla="*/ 124 w 155"/>
                      <a:gd name="T49" fmla="*/ 93 h 218"/>
                      <a:gd name="T50" fmla="*/ 124 w 155"/>
                      <a:gd name="T51" fmla="*/ 31 h 218"/>
                      <a:gd name="T52" fmla="*/ 92 w 155"/>
                      <a:gd name="T53" fmla="*/ 0 h 218"/>
                      <a:gd name="T54" fmla="*/ 92 w 155"/>
                      <a:gd name="T55" fmla="*/ 0 h 218"/>
                      <a:gd name="T56" fmla="*/ 61 w 155"/>
                      <a:gd name="T57" fmla="*/ 0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55" h="218">
                        <a:moveTo>
                          <a:pt x="61" y="0"/>
                        </a:move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cubicBezTo>
                          <a:pt x="61" y="31"/>
                          <a:pt x="30" y="31"/>
                          <a:pt x="30" y="31"/>
                        </a:cubicBezTo>
                        <a:lnTo>
                          <a:pt x="30" y="31"/>
                        </a:lnTo>
                        <a:lnTo>
                          <a:pt x="30" y="31"/>
                        </a:lnTo>
                        <a:cubicBezTo>
                          <a:pt x="30" y="31"/>
                          <a:pt x="30" y="31"/>
                          <a:pt x="0" y="0"/>
                        </a:cubicBezTo>
                        <a:cubicBezTo>
                          <a:pt x="30" y="31"/>
                          <a:pt x="30" y="31"/>
                          <a:pt x="30" y="62"/>
                        </a:cubicBezTo>
                        <a:lnTo>
                          <a:pt x="30" y="62"/>
                        </a:lnTo>
                        <a:lnTo>
                          <a:pt x="30" y="62"/>
                        </a:lnTo>
                        <a:cubicBezTo>
                          <a:pt x="30" y="62"/>
                          <a:pt x="30" y="93"/>
                          <a:pt x="61" y="93"/>
                        </a:cubicBezTo>
                        <a:cubicBezTo>
                          <a:pt x="61" y="93"/>
                          <a:pt x="61" y="124"/>
                          <a:pt x="61" y="155"/>
                        </a:cubicBezTo>
                        <a:lnTo>
                          <a:pt x="61" y="155"/>
                        </a:lnTo>
                        <a:cubicBezTo>
                          <a:pt x="61" y="155"/>
                          <a:pt x="61" y="155"/>
                          <a:pt x="92" y="155"/>
                        </a:cubicBezTo>
                        <a:cubicBezTo>
                          <a:pt x="92" y="186"/>
                          <a:pt x="92" y="186"/>
                          <a:pt x="92" y="186"/>
                        </a:cubicBezTo>
                        <a:cubicBezTo>
                          <a:pt x="124" y="186"/>
                          <a:pt x="124" y="186"/>
                          <a:pt x="124" y="217"/>
                        </a:cubicBezTo>
                        <a:cubicBezTo>
                          <a:pt x="154" y="217"/>
                          <a:pt x="154" y="217"/>
                          <a:pt x="154" y="217"/>
                        </a:cubicBezTo>
                        <a:lnTo>
                          <a:pt x="154" y="217"/>
                        </a:lnTo>
                        <a:cubicBezTo>
                          <a:pt x="154" y="186"/>
                          <a:pt x="154" y="186"/>
                          <a:pt x="154" y="186"/>
                        </a:cubicBezTo>
                        <a:lnTo>
                          <a:pt x="154" y="186"/>
                        </a:lnTo>
                        <a:cubicBezTo>
                          <a:pt x="154" y="186"/>
                          <a:pt x="154" y="186"/>
                          <a:pt x="124" y="155"/>
                        </a:cubicBezTo>
                        <a:cubicBezTo>
                          <a:pt x="124" y="155"/>
                          <a:pt x="124" y="124"/>
                          <a:pt x="124" y="93"/>
                        </a:cubicBezTo>
                        <a:cubicBezTo>
                          <a:pt x="124" y="62"/>
                          <a:pt x="124" y="62"/>
                          <a:pt x="124" y="31"/>
                        </a:cubicBezTo>
                        <a:cubicBezTo>
                          <a:pt x="124" y="31"/>
                          <a:pt x="124" y="0"/>
                          <a:pt x="92" y="0"/>
                        </a:cubicBezTo>
                        <a:lnTo>
                          <a:pt x="92" y="0"/>
                        </a:lnTo>
                        <a:cubicBezTo>
                          <a:pt x="92" y="0"/>
                          <a:pt x="92" y="0"/>
                          <a:pt x="6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2" name="Freeform 126">
                    <a:extLst>
                      <a:ext uri="{FF2B5EF4-FFF2-40B4-BE49-F238E27FC236}">
                        <a16:creationId xmlns:a16="http://schemas.microsoft.com/office/drawing/2014/main" id="{D6818244-791D-4FA4-BF88-19D24952F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54688" y="2238375"/>
                    <a:ext cx="44450" cy="66675"/>
                  </a:xfrm>
                  <a:custGeom>
                    <a:gdLst>
                      <a:gd name="T0" fmla="*/ 0 w 125"/>
                      <a:gd name="T1" fmla="*/ 62 h 186"/>
                      <a:gd name="T2" fmla="*/ 0 w 125"/>
                      <a:gd name="T3" fmla="*/ 62 h 186"/>
                      <a:gd name="T4" fmla="*/ 0 w 125"/>
                      <a:gd name="T5" fmla="*/ 94 h 186"/>
                      <a:gd name="T6" fmla="*/ 0 w 125"/>
                      <a:gd name="T7" fmla="*/ 94 h 186"/>
                      <a:gd name="T8" fmla="*/ 30 w 125"/>
                      <a:gd name="T9" fmla="*/ 94 h 186"/>
                      <a:gd name="T10" fmla="*/ 30 w 125"/>
                      <a:gd name="T11" fmla="*/ 94 h 186"/>
                      <a:gd name="T12" fmla="*/ 61 w 125"/>
                      <a:gd name="T13" fmla="*/ 124 h 186"/>
                      <a:gd name="T14" fmla="*/ 61 w 125"/>
                      <a:gd name="T15" fmla="*/ 124 h 186"/>
                      <a:gd name="T16" fmla="*/ 61 w 125"/>
                      <a:gd name="T17" fmla="*/ 155 h 186"/>
                      <a:gd name="T18" fmla="*/ 61 w 125"/>
                      <a:gd name="T19" fmla="*/ 185 h 186"/>
                      <a:gd name="T20" fmla="*/ 61 w 125"/>
                      <a:gd name="T21" fmla="*/ 185 h 186"/>
                      <a:gd name="T22" fmla="*/ 61 w 125"/>
                      <a:gd name="T23" fmla="*/ 185 h 186"/>
                      <a:gd name="T24" fmla="*/ 61 w 125"/>
                      <a:gd name="T25" fmla="*/ 185 h 186"/>
                      <a:gd name="T26" fmla="*/ 92 w 125"/>
                      <a:gd name="T27" fmla="*/ 185 h 186"/>
                      <a:gd name="T28" fmla="*/ 92 w 125"/>
                      <a:gd name="T29" fmla="*/ 185 h 186"/>
                      <a:gd name="T30" fmla="*/ 92 w 125"/>
                      <a:gd name="T31" fmla="*/ 185 h 186"/>
                      <a:gd name="T32" fmla="*/ 92 w 125"/>
                      <a:gd name="T33" fmla="*/ 185 h 186"/>
                      <a:gd name="T34" fmla="*/ 124 w 125"/>
                      <a:gd name="T35" fmla="*/ 185 h 186"/>
                      <a:gd name="T36" fmla="*/ 124 w 125"/>
                      <a:gd name="T37" fmla="*/ 185 h 186"/>
                      <a:gd name="T38" fmla="*/ 124 w 125"/>
                      <a:gd name="T39" fmla="*/ 185 h 186"/>
                      <a:gd name="T40" fmla="*/ 92 w 125"/>
                      <a:gd name="T41" fmla="*/ 155 h 186"/>
                      <a:gd name="T42" fmla="*/ 92 w 125"/>
                      <a:gd name="T43" fmla="*/ 155 h 186"/>
                      <a:gd name="T44" fmla="*/ 92 w 125"/>
                      <a:gd name="T45" fmla="*/ 124 h 186"/>
                      <a:gd name="T46" fmla="*/ 92 w 125"/>
                      <a:gd name="T47" fmla="*/ 124 h 186"/>
                      <a:gd name="T48" fmla="*/ 61 w 125"/>
                      <a:gd name="T49" fmla="*/ 94 h 186"/>
                      <a:gd name="T50" fmla="*/ 30 w 125"/>
                      <a:gd name="T51" fmla="*/ 62 h 186"/>
                      <a:gd name="T52" fmla="*/ 0 w 125"/>
                      <a:gd name="T53" fmla="*/ 0 h 186"/>
                      <a:gd name="T54" fmla="*/ 0 w 125"/>
                      <a:gd name="T55" fmla="*/ 0 h 186"/>
                      <a:gd name="T56" fmla="*/ 0 w 125"/>
                      <a:gd name="T57" fmla="*/ 0 h 186"/>
                      <a:gd name="T58" fmla="*/ 0 w 125"/>
                      <a:gd name="T59" fmla="*/ 0 h 186"/>
                      <a:gd name="T60" fmla="*/ 0 w 125"/>
                      <a:gd name="T61" fmla="*/ 0 h 186"/>
                      <a:gd name="T62" fmla="*/ 0 w 125"/>
                      <a:gd name="T63" fmla="*/ 0 h 186"/>
                      <a:gd name="T64" fmla="*/ 0 w 125"/>
                      <a:gd name="T65" fmla="*/ 0 h 186"/>
                      <a:gd name="T66" fmla="*/ 0 w 125"/>
                      <a:gd name="T67" fmla="*/ 62 h 1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5" h="186">
                        <a:moveTo>
                          <a:pt x="0" y="62"/>
                        </a:move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4"/>
                        </a:cubicBezTo>
                        <a:lnTo>
                          <a:pt x="0" y="94"/>
                        </a:lnTo>
                        <a:cubicBezTo>
                          <a:pt x="30" y="94"/>
                          <a:pt x="30" y="94"/>
                          <a:pt x="30" y="94"/>
                        </a:cubicBezTo>
                        <a:lnTo>
                          <a:pt x="30" y="94"/>
                        </a:lnTo>
                        <a:cubicBezTo>
                          <a:pt x="30" y="94"/>
                          <a:pt x="61" y="94"/>
                          <a:pt x="61" y="124"/>
                        </a:cubicBezTo>
                        <a:lnTo>
                          <a:pt x="61" y="124"/>
                        </a:lnTo>
                        <a:cubicBezTo>
                          <a:pt x="61" y="124"/>
                          <a:pt x="61" y="124"/>
                          <a:pt x="61" y="155"/>
                        </a:cubicBezTo>
                        <a:cubicBezTo>
                          <a:pt x="61" y="155"/>
                          <a:pt x="61" y="155"/>
                          <a:pt x="61" y="185"/>
                        </a:cubicBezTo>
                        <a:lnTo>
                          <a:pt x="61" y="185"/>
                        </a:lnTo>
                        <a:lnTo>
                          <a:pt x="61" y="185"/>
                        </a:lnTo>
                        <a:lnTo>
                          <a:pt x="61" y="185"/>
                        </a:lnTo>
                        <a:cubicBezTo>
                          <a:pt x="92" y="185"/>
                          <a:pt x="92" y="185"/>
                          <a:pt x="92" y="185"/>
                        </a:cubicBezTo>
                        <a:lnTo>
                          <a:pt x="92" y="185"/>
                        </a:lnTo>
                        <a:lnTo>
                          <a:pt x="92" y="185"/>
                        </a:lnTo>
                        <a:lnTo>
                          <a:pt x="92" y="185"/>
                        </a:lnTo>
                        <a:cubicBezTo>
                          <a:pt x="92" y="185"/>
                          <a:pt x="92" y="185"/>
                          <a:pt x="124" y="185"/>
                        </a:cubicBezTo>
                        <a:lnTo>
                          <a:pt x="124" y="185"/>
                        </a:lnTo>
                        <a:lnTo>
                          <a:pt x="124" y="185"/>
                        </a:lnTo>
                        <a:lnTo>
                          <a:pt x="92" y="155"/>
                        </a:lnTo>
                        <a:lnTo>
                          <a:pt x="92" y="155"/>
                        </a:lnTo>
                        <a:lnTo>
                          <a:pt x="92" y="124"/>
                        </a:lnTo>
                        <a:lnTo>
                          <a:pt x="92" y="124"/>
                        </a:lnTo>
                        <a:cubicBezTo>
                          <a:pt x="92" y="124"/>
                          <a:pt x="61" y="124"/>
                          <a:pt x="61" y="94"/>
                        </a:cubicBezTo>
                        <a:lnTo>
                          <a:pt x="30" y="62"/>
                        </a:lnTo>
                        <a:cubicBezTo>
                          <a:pt x="30" y="31"/>
                          <a:pt x="0" y="31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3" name="Freeform 127">
                    <a:extLst>
                      <a:ext uri="{FF2B5EF4-FFF2-40B4-BE49-F238E27FC236}">
                        <a16:creationId xmlns:a16="http://schemas.microsoft.com/office/drawing/2014/main" id="{3D70C577-3CB4-4716-8055-89E9F89286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6900" y="2147888"/>
                    <a:ext cx="66675" cy="79375"/>
                  </a:xfrm>
                  <a:custGeom>
                    <a:gdLst>
                      <a:gd name="T0" fmla="*/ 31 w 187"/>
                      <a:gd name="T1" fmla="*/ 62 h 219"/>
                      <a:gd name="T2" fmla="*/ 31 w 187"/>
                      <a:gd name="T3" fmla="*/ 62 h 219"/>
                      <a:gd name="T4" fmla="*/ 31 w 187"/>
                      <a:gd name="T5" fmla="*/ 62 h 219"/>
                      <a:gd name="T6" fmla="*/ 0 w 187"/>
                      <a:gd name="T7" fmla="*/ 62 h 219"/>
                      <a:gd name="T8" fmla="*/ 0 w 187"/>
                      <a:gd name="T9" fmla="*/ 62 h 219"/>
                      <a:gd name="T10" fmla="*/ 0 w 187"/>
                      <a:gd name="T11" fmla="*/ 62 h 219"/>
                      <a:gd name="T12" fmla="*/ 0 w 187"/>
                      <a:gd name="T13" fmla="*/ 62 h 219"/>
                      <a:gd name="T14" fmla="*/ 0 w 187"/>
                      <a:gd name="T15" fmla="*/ 62 h 219"/>
                      <a:gd name="T16" fmla="*/ 0 w 187"/>
                      <a:gd name="T17" fmla="*/ 62 h 219"/>
                      <a:gd name="T18" fmla="*/ 0 w 187"/>
                      <a:gd name="T19" fmla="*/ 94 h 219"/>
                      <a:gd name="T20" fmla="*/ 0 w 187"/>
                      <a:gd name="T21" fmla="*/ 94 h 219"/>
                      <a:gd name="T22" fmla="*/ 0 w 187"/>
                      <a:gd name="T23" fmla="*/ 94 h 219"/>
                      <a:gd name="T24" fmla="*/ 0 w 187"/>
                      <a:gd name="T25" fmla="*/ 94 h 219"/>
                      <a:gd name="T26" fmla="*/ 31 w 187"/>
                      <a:gd name="T27" fmla="*/ 124 h 219"/>
                      <a:gd name="T28" fmla="*/ 31 w 187"/>
                      <a:gd name="T29" fmla="*/ 124 h 219"/>
                      <a:gd name="T30" fmla="*/ 31 w 187"/>
                      <a:gd name="T31" fmla="*/ 155 h 219"/>
                      <a:gd name="T32" fmla="*/ 31 w 187"/>
                      <a:gd name="T33" fmla="*/ 155 h 219"/>
                      <a:gd name="T34" fmla="*/ 31 w 187"/>
                      <a:gd name="T35" fmla="*/ 155 h 219"/>
                      <a:gd name="T36" fmla="*/ 31 w 187"/>
                      <a:gd name="T37" fmla="*/ 155 h 219"/>
                      <a:gd name="T38" fmla="*/ 31 w 187"/>
                      <a:gd name="T39" fmla="*/ 186 h 219"/>
                      <a:gd name="T40" fmla="*/ 31 w 187"/>
                      <a:gd name="T41" fmla="*/ 186 h 219"/>
                      <a:gd name="T42" fmla="*/ 31 w 187"/>
                      <a:gd name="T43" fmla="*/ 186 h 219"/>
                      <a:gd name="T44" fmla="*/ 31 w 187"/>
                      <a:gd name="T45" fmla="*/ 186 h 219"/>
                      <a:gd name="T46" fmla="*/ 31 w 187"/>
                      <a:gd name="T47" fmla="*/ 218 h 219"/>
                      <a:gd name="T48" fmla="*/ 62 w 187"/>
                      <a:gd name="T49" fmla="*/ 186 h 219"/>
                      <a:gd name="T50" fmla="*/ 94 w 187"/>
                      <a:gd name="T51" fmla="*/ 218 h 219"/>
                      <a:gd name="T52" fmla="*/ 94 w 187"/>
                      <a:gd name="T53" fmla="*/ 218 h 219"/>
                      <a:gd name="T54" fmla="*/ 94 w 187"/>
                      <a:gd name="T55" fmla="*/ 218 h 219"/>
                      <a:gd name="T56" fmla="*/ 94 w 187"/>
                      <a:gd name="T57" fmla="*/ 218 h 219"/>
                      <a:gd name="T58" fmla="*/ 94 w 187"/>
                      <a:gd name="T59" fmla="*/ 186 h 219"/>
                      <a:gd name="T60" fmla="*/ 94 w 187"/>
                      <a:gd name="T61" fmla="*/ 186 h 219"/>
                      <a:gd name="T62" fmla="*/ 124 w 187"/>
                      <a:gd name="T63" fmla="*/ 186 h 219"/>
                      <a:gd name="T64" fmla="*/ 155 w 187"/>
                      <a:gd name="T65" fmla="*/ 186 h 219"/>
                      <a:gd name="T66" fmla="*/ 124 w 187"/>
                      <a:gd name="T67" fmla="*/ 155 h 219"/>
                      <a:gd name="T68" fmla="*/ 124 w 187"/>
                      <a:gd name="T69" fmla="*/ 124 h 219"/>
                      <a:gd name="T70" fmla="*/ 155 w 187"/>
                      <a:gd name="T71" fmla="*/ 124 h 219"/>
                      <a:gd name="T72" fmla="*/ 155 w 187"/>
                      <a:gd name="T73" fmla="*/ 94 h 219"/>
                      <a:gd name="T74" fmla="*/ 155 w 187"/>
                      <a:gd name="T75" fmla="*/ 94 h 219"/>
                      <a:gd name="T76" fmla="*/ 186 w 187"/>
                      <a:gd name="T77" fmla="*/ 94 h 219"/>
                      <a:gd name="T78" fmla="*/ 186 w 187"/>
                      <a:gd name="T79" fmla="*/ 94 h 219"/>
                      <a:gd name="T80" fmla="*/ 186 w 187"/>
                      <a:gd name="T81" fmla="*/ 94 h 219"/>
                      <a:gd name="T82" fmla="*/ 186 w 187"/>
                      <a:gd name="T83" fmla="*/ 94 h 219"/>
                      <a:gd name="T84" fmla="*/ 186 w 187"/>
                      <a:gd name="T85" fmla="*/ 94 h 219"/>
                      <a:gd name="T86" fmla="*/ 186 w 187"/>
                      <a:gd name="T87" fmla="*/ 94 h 219"/>
                      <a:gd name="T88" fmla="*/ 155 w 187"/>
                      <a:gd name="T89" fmla="*/ 94 h 219"/>
                      <a:gd name="T90" fmla="*/ 155 w 187"/>
                      <a:gd name="T91" fmla="*/ 94 h 219"/>
                      <a:gd name="T92" fmla="*/ 155 w 187"/>
                      <a:gd name="T93" fmla="*/ 94 h 219"/>
                      <a:gd name="T94" fmla="*/ 124 w 187"/>
                      <a:gd name="T95" fmla="*/ 94 h 219"/>
                      <a:gd name="T96" fmla="*/ 124 w 187"/>
                      <a:gd name="T97" fmla="*/ 94 h 219"/>
                      <a:gd name="T98" fmla="*/ 124 w 187"/>
                      <a:gd name="T99" fmla="*/ 94 h 219"/>
                      <a:gd name="T100" fmla="*/ 124 w 187"/>
                      <a:gd name="T101" fmla="*/ 94 h 219"/>
                      <a:gd name="T102" fmla="*/ 62 w 187"/>
                      <a:gd name="T103" fmla="*/ 62 h 219"/>
                      <a:gd name="T104" fmla="*/ 62 w 187"/>
                      <a:gd name="T105" fmla="*/ 31 h 219"/>
                      <a:gd name="T106" fmla="*/ 62 w 187"/>
                      <a:gd name="T107" fmla="*/ 31 h 219"/>
                      <a:gd name="T108" fmla="*/ 62 w 187"/>
                      <a:gd name="T109" fmla="*/ 31 h 219"/>
                      <a:gd name="T110" fmla="*/ 62 w 187"/>
                      <a:gd name="T111" fmla="*/ 31 h 219"/>
                      <a:gd name="T112" fmla="*/ 62 w 187"/>
                      <a:gd name="T113" fmla="*/ 31 h 219"/>
                      <a:gd name="T114" fmla="*/ 62 w 187"/>
                      <a:gd name="T115" fmla="*/ 0 h 219"/>
                      <a:gd name="T116" fmla="*/ 62 w 187"/>
                      <a:gd name="T117" fmla="*/ 31 h 219"/>
                      <a:gd name="T118" fmla="*/ 31 w 187"/>
                      <a:gd name="T119" fmla="*/ 62 h 2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87" h="219">
                        <a:moveTo>
                          <a:pt x="31" y="62"/>
                        </a:moveTo>
                        <a:lnTo>
                          <a:pt x="31" y="62"/>
                        </a:lnTo>
                        <a:lnTo>
                          <a:pt x="31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94"/>
                          <a:pt x="0" y="94"/>
                          <a:pt x="0" y="94"/>
                        </a:cubicBez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cubicBezTo>
                          <a:pt x="31" y="155"/>
                          <a:pt x="31" y="155"/>
                          <a:pt x="31" y="155"/>
                        </a:cubicBez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55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lnTo>
                          <a:pt x="31" y="186"/>
                        </a:lnTo>
                        <a:cubicBezTo>
                          <a:pt x="31" y="186"/>
                          <a:pt x="31" y="186"/>
                          <a:pt x="31" y="218"/>
                        </a:cubicBezTo>
                        <a:cubicBezTo>
                          <a:pt x="31" y="186"/>
                          <a:pt x="62" y="186"/>
                          <a:pt x="62" y="186"/>
                        </a:cubicBezTo>
                        <a:cubicBezTo>
                          <a:pt x="62" y="186"/>
                          <a:pt x="62" y="186"/>
                          <a:pt x="94" y="218"/>
                        </a:cubicBezTo>
                        <a:lnTo>
                          <a:pt x="94" y="218"/>
                        </a:lnTo>
                        <a:lnTo>
                          <a:pt x="94" y="218"/>
                        </a:lnTo>
                        <a:lnTo>
                          <a:pt x="94" y="218"/>
                        </a:lnTo>
                        <a:cubicBezTo>
                          <a:pt x="94" y="186"/>
                          <a:pt x="94" y="186"/>
                          <a:pt x="94" y="186"/>
                        </a:cubicBezTo>
                        <a:lnTo>
                          <a:pt x="94" y="186"/>
                        </a:lnTo>
                        <a:cubicBezTo>
                          <a:pt x="124" y="186"/>
                          <a:pt x="124" y="186"/>
                          <a:pt x="124" y="186"/>
                        </a:cubicBezTo>
                        <a:lnTo>
                          <a:pt x="155" y="186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24" y="124"/>
                        </a:lnTo>
                        <a:lnTo>
                          <a:pt x="155" y="124"/>
                        </a:lnTo>
                        <a:cubicBezTo>
                          <a:pt x="155" y="94"/>
                          <a:pt x="155" y="94"/>
                          <a:pt x="155" y="94"/>
                        </a:cubicBezTo>
                        <a:lnTo>
                          <a:pt x="155" y="94"/>
                        </a:lnTo>
                        <a:cubicBezTo>
                          <a:pt x="155" y="94"/>
                          <a:pt x="155" y="94"/>
                          <a:pt x="186" y="94"/>
                        </a:cubicBez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lnTo>
                          <a:pt x="155" y="94"/>
                        </a:lnTo>
                        <a:lnTo>
                          <a:pt x="155" y="94"/>
                        </a:lnTo>
                        <a:lnTo>
                          <a:pt x="155" y="94"/>
                        </a:lnTo>
                        <a:lnTo>
                          <a:pt x="124" y="94"/>
                        </a:lnTo>
                        <a:lnTo>
                          <a:pt x="124" y="94"/>
                        </a:lnTo>
                        <a:lnTo>
                          <a:pt x="124" y="94"/>
                        </a:lnTo>
                        <a:lnTo>
                          <a:pt x="124" y="94"/>
                        </a:lnTo>
                        <a:cubicBezTo>
                          <a:pt x="94" y="94"/>
                          <a:pt x="94" y="62"/>
                          <a:pt x="62" y="62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62" y="31"/>
                          <a:pt x="62" y="31"/>
                          <a:pt x="62" y="0"/>
                        </a:cubicBez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62" y="31"/>
                          <a:pt x="62" y="62"/>
                          <a:pt x="3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4" name="Freeform 128">
                    <a:extLst>
                      <a:ext uri="{FF2B5EF4-FFF2-40B4-BE49-F238E27FC236}">
                        <a16:creationId xmlns:a16="http://schemas.microsoft.com/office/drawing/2014/main" id="{6306BB9E-9337-4756-9040-DB5A3DED13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67413" y="2505075"/>
                    <a:ext cx="57150" cy="44450"/>
                  </a:xfrm>
                  <a:custGeom>
                    <a:gdLst>
                      <a:gd name="T0" fmla="*/ 0 w 157"/>
                      <a:gd name="T1" fmla="*/ 93 h 125"/>
                      <a:gd name="T2" fmla="*/ 0 w 157"/>
                      <a:gd name="T3" fmla="*/ 93 h 125"/>
                      <a:gd name="T4" fmla="*/ 0 w 157"/>
                      <a:gd name="T5" fmla="*/ 93 h 125"/>
                      <a:gd name="T6" fmla="*/ 93 w 157"/>
                      <a:gd name="T7" fmla="*/ 124 h 125"/>
                      <a:gd name="T8" fmla="*/ 93 w 157"/>
                      <a:gd name="T9" fmla="*/ 93 h 125"/>
                      <a:gd name="T10" fmla="*/ 124 w 157"/>
                      <a:gd name="T11" fmla="*/ 93 h 125"/>
                      <a:gd name="T12" fmla="*/ 124 w 157"/>
                      <a:gd name="T13" fmla="*/ 93 h 125"/>
                      <a:gd name="T14" fmla="*/ 156 w 157"/>
                      <a:gd name="T15" fmla="*/ 62 h 125"/>
                      <a:gd name="T16" fmla="*/ 156 w 157"/>
                      <a:gd name="T17" fmla="*/ 62 h 125"/>
                      <a:gd name="T18" fmla="*/ 124 w 157"/>
                      <a:gd name="T19" fmla="*/ 62 h 125"/>
                      <a:gd name="T20" fmla="*/ 124 w 157"/>
                      <a:gd name="T21" fmla="*/ 31 h 125"/>
                      <a:gd name="T22" fmla="*/ 124 w 157"/>
                      <a:gd name="T23" fmla="*/ 31 h 125"/>
                      <a:gd name="T24" fmla="*/ 124 w 157"/>
                      <a:gd name="T25" fmla="*/ 62 h 125"/>
                      <a:gd name="T26" fmla="*/ 93 w 157"/>
                      <a:gd name="T27" fmla="*/ 31 h 125"/>
                      <a:gd name="T28" fmla="*/ 93 w 157"/>
                      <a:gd name="T29" fmla="*/ 0 h 125"/>
                      <a:gd name="T30" fmla="*/ 93 w 157"/>
                      <a:gd name="T31" fmla="*/ 0 h 125"/>
                      <a:gd name="T32" fmla="*/ 62 w 157"/>
                      <a:gd name="T33" fmla="*/ 0 h 125"/>
                      <a:gd name="T34" fmla="*/ 62 w 157"/>
                      <a:gd name="T35" fmla="*/ 0 h 125"/>
                      <a:gd name="T36" fmla="*/ 62 w 157"/>
                      <a:gd name="T37" fmla="*/ 0 h 125"/>
                      <a:gd name="T38" fmla="*/ 0 w 157"/>
                      <a:gd name="T39" fmla="*/ 62 h 125"/>
                      <a:gd name="T40" fmla="*/ 0 w 157"/>
                      <a:gd name="T41" fmla="*/ 93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7" h="125">
                        <a:moveTo>
                          <a:pt x="0" y="93"/>
                        </a:move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2" y="93"/>
                          <a:pt x="62" y="93"/>
                          <a:pt x="93" y="124"/>
                        </a:cubicBezTo>
                        <a:cubicBezTo>
                          <a:pt x="93" y="93"/>
                          <a:pt x="93" y="93"/>
                          <a:pt x="93" y="93"/>
                        </a:cubicBezTo>
                        <a:cubicBezTo>
                          <a:pt x="93" y="93"/>
                          <a:pt x="93" y="93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124" y="93"/>
                          <a:pt x="124" y="62"/>
                          <a:pt x="156" y="62"/>
                        </a:cubicBezTo>
                        <a:lnTo>
                          <a:pt x="156" y="62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124" y="62"/>
                          <a:pt x="124" y="62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93" y="62"/>
                          <a:pt x="93" y="31"/>
                          <a:pt x="93" y="31"/>
                        </a:cubicBezTo>
                        <a:cubicBezTo>
                          <a:pt x="93" y="31"/>
                          <a:pt x="93" y="31"/>
                          <a:pt x="93" y="0"/>
                        </a:cubicBez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2" y="31"/>
                          <a:pt x="32" y="62"/>
                          <a:pt x="0" y="62"/>
                        </a:cubicBezTo>
                        <a:lnTo>
                          <a:pt x="0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5" name="Freeform 129">
                    <a:extLst>
                      <a:ext uri="{FF2B5EF4-FFF2-40B4-BE49-F238E27FC236}">
                        <a16:creationId xmlns:a16="http://schemas.microsoft.com/office/drawing/2014/main" id="{4F60E947-7D0B-4B14-84F0-42CE80249E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8513" y="2560638"/>
                    <a:ext cx="77787" cy="55562"/>
                  </a:xfrm>
                  <a:custGeom>
                    <a:gdLst>
                      <a:gd name="T0" fmla="*/ 0 w 218"/>
                      <a:gd name="T1" fmla="*/ 155 h 156"/>
                      <a:gd name="T2" fmla="*/ 0 w 218"/>
                      <a:gd name="T3" fmla="*/ 155 h 156"/>
                      <a:gd name="T4" fmla="*/ 0 w 218"/>
                      <a:gd name="T5" fmla="*/ 155 h 156"/>
                      <a:gd name="T6" fmla="*/ 62 w 218"/>
                      <a:gd name="T7" fmla="*/ 124 h 156"/>
                      <a:gd name="T8" fmla="*/ 62 w 218"/>
                      <a:gd name="T9" fmla="*/ 124 h 156"/>
                      <a:gd name="T10" fmla="*/ 62 w 218"/>
                      <a:gd name="T11" fmla="*/ 124 h 156"/>
                      <a:gd name="T12" fmla="*/ 62 w 218"/>
                      <a:gd name="T13" fmla="*/ 124 h 156"/>
                      <a:gd name="T14" fmla="*/ 93 w 218"/>
                      <a:gd name="T15" fmla="*/ 155 h 156"/>
                      <a:gd name="T16" fmla="*/ 124 w 218"/>
                      <a:gd name="T17" fmla="*/ 155 h 156"/>
                      <a:gd name="T18" fmla="*/ 124 w 218"/>
                      <a:gd name="T19" fmla="*/ 155 h 156"/>
                      <a:gd name="T20" fmla="*/ 124 w 218"/>
                      <a:gd name="T21" fmla="*/ 155 h 156"/>
                      <a:gd name="T22" fmla="*/ 124 w 218"/>
                      <a:gd name="T23" fmla="*/ 155 h 156"/>
                      <a:gd name="T24" fmla="*/ 156 w 218"/>
                      <a:gd name="T25" fmla="*/ 124 h 156"/>
                      <a:gd name="T26" fmla="*/ 156 w 218"/>
                      <a:gd name="T27" fmla="*/ 124 h 156"/>
                      <a:gd name="T28" fmla="*/ 156 w 218"/>
                      <a:gd name="T29" fmla="*/ 93 h 156"/>
                      <a:gd name="T30" fmla="*/ 186 w 218"/>
                      <a:gd name="T31" fmla="*/ 93 h 156"/>
                      <a:gd name="T32" fmla="*/ 186 w 218"/>
                      <a:gd name="T33" fmla="*/ 62 h 156"/>
                      <a:gd name="T34" fmla="*/ 186 w 218"/>
                      <a:gd name="T35" fmla="*/ 31 h 156"/>
                      <a:gd name="T36" fmla="*/ 186 w 218"/>
                      <a:gd name="T37" fmla="*/ 31 h 156"/>
                      <a:gd name="T38" fmla="*/ 186 w 218"/>
                      <a:gd name="T39" fmla="*/ 31 h 156"/>
                      <a:gd name="T40" fmla="*/ 217 w 218"/>
                      <a:gd name="T41" fmla="*/ 0 h 156"/>
                      <a:gd name="T42" fmla="*/ 217 w 218"/>
                      <a:gd name="T43" fmla="*/ 0 h 156"/>
                      <a:gd name="T44" fmla="*/ 186 w 218"/>
                      <a:gd name="T45" fmla="*/ 31 h 156"/>
                      <a:gd name="T46" fmla="*/ 156 w 218"/>
                      <a:gd name="T47" fmla="*/ 31 h 156"/>
                      <a:gd name="T48" fmla="*/ 156 w 218"/>
                      <a:gd name="T49" fmla="*/ 31 h 156"/>
                      <a:gd name="T50" fmla="*/ 156 w 218"/>
                      <a:gd name="T51" fmla="*/ 0 h 156"/>
                      <a:gd name="T52" fmla="*/ 124 w 218"/>
                      <a:gd name="T53" fmla="*/ 31 h 156"/>
                      <a:gd name="T54" fmla="*/ 124 w 218"/>
                      <a:gd name="T55" fmla="*/ 31 h 156"/>
                      <a:gd name="T56" fmla="*/ 93 w 218"/>
                      <a:gd name="T57" fmla="*/ 62 h 156"/>
                      <a:gd name="T58" fmla="*/ 93 w 218"/>
                      <a:gd name="T59" fmla="*/ 93 h 156"/>
                      <a:gd name="T60" fmla="*/ 32 w 218"/>
                      <a:gd name="T61" fmla="*/ 93 h 156"/>
                      <a:gd name="T62" fmla="*/ 32 w 218"/>
                      <a:gd name="T63" fmla="*/ 93 h 156"/>
                      <a:gd name="T64" fmla="*/ 0 w 218"/>
                      <a:gd name="T65" fmla="*/ 155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18" h="156">
                        <a:moveTo>
                          <a:pt x="0" y="155"/>
                        </a:moveTo>
                        <a:lnTo>
                          <a:pt x="0" y="155"/>
                        </a:lnTo>
                        <a:lnTo>
                          <a:pt x="0" y="155"/>
                        </a:lnTo>
                        <a:cubicBezTo>
                          <a:pt x="32" y="155"/>
                          <a:pt x="32" y="124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24"/>
                          <a:pt x="93" y="124"/>
                          <a:pt x="93" y="155"/>
                        </a:cubicBez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lnTo>
                          <a:pt x="124" y="155"/>
                        </a:lnTo>
                        <a:cubicBezTo>
                          <a:pt x="124" y="155"/>
                          <a:pt x="124" y="124"/>
                          <a:pt x="156" y="124"/>
                        </a:cubicBezTo>
                        <a:lnTo>
                          <a:pt x="156" y="124"/>
                        </a:lnTo>
                        <a:cubicBezTo>
                          <a:pt x="156" y="124"/>
                          <a:pt x="156" y="124"/>
                          <a:pt x="156" y="93"/>
                        </a:cubicBezTo>
                        <a:cubicBezTo>
                          <a:pt x="186" y="93"/>
                          <a:pt x="186" y="93"/>
                          <a:pt x="186" y="93"/>
                        </a:cubicBezTo>
                        <a:cubicBezTo>
                          <a:pt x="186" y="93"/>
                          <a:pt x="186" y="93"/>
                          <a:pt x="186" y="62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0"/>
                          <a:pt x="217" y="0"/>
                        </a:cubicBezTo>
                        <a:lnTo>
                          <a:pt x="217" y="0"/>
                        </a:lnTo>
                        <a:cubicBezTo>
                          <a:pt x="186" y="31"/>
                          <a:pt x="186" y="31"/>
                          <a:pt x="186" y="31"/>
                        </a:cubicBez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0"/>
                        </a:lnTo>
                        <a:cubicBezTo>
                          <a:pt x="156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62"/>
                          <a:pt x="124" y="62"/>
                          <a:pt x="93" y="62"/>
                        </a:cubicBezTo>
                        <a:lnTo>
                          <a:pt x="93" y="93"/>
                        </a:lnTo>
                        <a:cubicBezTo>
                          <a:pt x="62" y="93"/>
                          <a:pt x="32" y="93"/>
                          <a:pt x="32" y="93"/>
                        </a:cubicBezTo>
                        <a:lnTo>
                          <a:pt x="32" y="93"/>
                        </a:lnTo>
                        <a:cubicBezTo>
                          <a:pt x="32" y="124"/>
                          <a:pt x="0" y="124"/>
                          <a:pt x="0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6" name="Freeform 130">
                    <a:extLst>
                      <a:ext uri="{FF2B5EF4-FFF2-40B4-BE49-F238E27FC236}">
                        <a16:creationId xmlns:a16="http://schemas.microsoft.com/office/drawing/2014/main" id="{5EA6B742-DF52-4D2A-B996-04A90A8750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10238" y="2125663"/>
                    <a:ext cx="88900" cy="77787"/>
                  </a:xfrm>
                  <a:custGeom>
                    <a:gdLst>
                      <a:gd name="T0" fmla="*/ 216 w 249"/>
                      <a:gd name="T1" fmla="*/ 93 h 218"/>
                      <a:gd name="T2" fmla="*/ 216 w 249"/>
                      <a:gd name="T3" fmla="*/ 93 h 218"/>
                      <a:gd name="T4" fmla="*/ 216 w 249"/>
                      <a:gd name="T5" fmla="*/ 93 h 218"/>
                      <a:gd name="T6" fmla="*/ 185 w 249"/>
                      <a:gd name="T7" fmla="*/ 62 h 218"/>
                      <a:gd name="T8" fmla="*/ 185 w 249"/>
                      <a:gd name="T9" fmla="*/ 32 h 218"/>
                      <a:gd name="T10" fmla="*/ 185 w 249"/>
                      <a:gd name="T11" fmla="*/ 32 h 218"/>
                      <a:gd name="T12" fmla="*/ 185 w 249"/>
                      <a:gd name="T13" fmla="*/ 32 h 218"/>
                      <a:gd name="T14" fmla="*/ 185 w 249"/>
                      <a:gd name="T15" fmla="*/ 32 h 218"/>
                      <a:gd name="T16" fmla="*/ 185 w 249"/>
                      <a:gd name="T17" fmla="*/ 32 h 218"/>
                      <a:gd name="T18" fmla="*/ 154 w 249"/>
                      <a:gd name="T19" fmla="*/ 32 h 218"/>
                      <a:gd name="T20" fmla="*/ 154 w 249"/>
                      <a:gd name="T21" fmla="*/ 32 h 218"/>
                      <a:gd name="T22" fmla="*/ 124 w 249"/>
                      <a:gd name="T23" fmla="*/ 0 h 218"/>
                      <a:gd name="T24" fmla="*/ 124 w 249"/>
                      <a:gd name="T25" fmla="*/ 0 h 218"/>
                      <a:gd name="T26" fmla="*/ 124 w 249"/>
                      <a:gd name="T27" fmla="*/ 0 h 218"/>
                      <a:gd name="T28" fmla="*/ 124 w 249"/>
                      <a:gd name="T29" fmla="*/ 0 h 218"/>
                      <a:gd name="T30" fmla="*/ 124 w 249"/>
                      <a:gd name="T31" fmla="*/ 0 h 218"/>
                      <a:gd name="T32" fmla="*/ 124 w 249"/>
                      <a:gd name="T33" fmla="*/ 0 h 218"/>
                      <a:gd name="T34" fmla="*/ 124 w 249"/>
                      <a:gd name="T35" fmla="*/ 0 h 218"/>
                      <a:gd name="T36" fmla="*/ 124 w 249"/>
                      <a:gd name="T37" fmla="*/ 32 h 218"/>
                      <a:gd name="T38" fmla="*/ 124 w 249"/>
                      <a:gd name="T39" fmla="*/ 32 h 218"/>
                      <a:gd name="T40" fmla="*/ 92 w 249"/>
                      <a:gd name="T41" fmla="*/ 32 h 218"/>
                      <a:gd name="T42" fmla="*/ 92 w 249"/>
                      <a:gd name="T43" fmla="*/ 32 h 218"/>
                      <a:gd name="T44" fmla="*/ 92 w 249"/>
                      <a:gd name="T45" fmla="*/ 32 h 218"/>
                      <a:gd name="T46" fmla="*/ 61 w 249"/>
                      <a:gd name="T47" fmla="*/ 32 h 218"/>
                      <a:gd name="T48" fmla="*/ 30 w 249"/>
                      <a:gd name="T49" fmla="*/ 32 h 218"/>
                      <a:gd name="T50" fmla="*/ 30 w 249"/>
                      <a:gd name="T51" fmla="*/ 32 h 218"/>
                      <a:gd name="T52" fmla="*/ 30 w 249"/>
                      <a:gd name="T53" fmla="*/ 32 h 218"/>
                      <a:gd name="T54" fmla="*/ 30 w 249"/>
                      <a:gd name="T55" fmla="*/ 32 h 218"/>
                      <a:gd name="T56" fmla="*/ 30 w 249"/>
                      <a:gd name="T57" fmla="*/ 32 h 218"/>
                      <a:gd name="T58" fmla="*/ 0 w 249"/>
                      <a:gd name="T59" fmla="*/ 32 h 218"/>
                      <a:gd name="T60" fmla="*/ 30 w 249"/>
                      <a:gd name="T61" fmla="*/ 32 h 218"/>
                      <a:gd name="T62" fmla="*/ 30 w 249"/>
                      <a:gd name="T63" fmla="*/ 32 h 218"/>
                      <a:gd name="T64" fmla="*/ 30 w 249"/>
                      <a:gd name="T65" fmla="*/ 93 h 218"/>
                      <a:gd name="T66" fmla="*/ 30 w 249"/>
                      <a:gd name="T67" fmla="*/ 93 h 218"/>
                      <a:gd name="T68" fmla="*/ 30 w 249"/>
                      <a:gd name="T69" fmla="*/ 93 h 218"/>
                      <a:gd name="T70" fmla="*/ 61 w 249"/>
                      <a:gd name="T71" fmla="*/ 93 h 218"/>
                      <a:gd name="T72" fmla="*/ 61 w 249"/>
                      <a:gd name="T73" fmla="*/ 62 h 218"/>
                      <a:gd name="T74" fmla="*/ 61 w 249"/>
                      <a:gd name="T75" fmla="*/ 62 h 218"/>
                      <a:gd name="T76" fmla="*/ 92 w 249"/>
                      <a:gd name="T77" fmla="*/ 93 h 218"/>
                      <a:gd name="T78" fmla="*/ 92 w 249"/>
                      <a:gd name="T79" fmla="*/ 93 h 218"/>
                      <a:gd name="T80" fmla="*/ 92 w 249"/>
                      <a:gd name="T81" fmla="*/ 93 h 218"/>
                      <a:gd name="T82" fmla="*/ 124 w 249"/>
                      <a:gd name="T83" fmla="*/ 93 h 218"/>
                      <a:gd name="T84" fmla="*/ 124 w 249"/>
                      <a:gd name="T85" fmla="*/ 156 h 218"/>
                      <a:gd name="T86" fmla="*/ 124 w 249"/>
                      <a:gd name="T87" fmla="*/ 156 h 218"/>
                      <a:gd name="T88" fmla="*/ 124 w 249"/>
                      <a:gd name="T89" fmla="*/ 156 h 218"/>
                      <a:gd name="T90" fmla="*/ 154 w 249"/>
                      <a:gd name="T91" fmla="*/ 186 h 218"/>
                      <a:gd name="T92" fmla="*/ 154 w 249"/>
                      <a:gd name="T93" fmla="*/ 186 h 218"/>
                      <a:gd name="T94" fmla="*/ 154 w 249"/>
                      <a:gd name="T95" fmla="*/ 186 h 218"/>
                      <a:gd name="T96" fmla="*/ 124 w 249"/>
                      <a:gd name="T97" fmla="*/ 186 h 218"/>
                      <a:gd name="T98" fmla="*/ 124 w 249"/>
                      <a:gd name="T99" fmla="*/ 186 h 218"/>
                      <a:gd name="T100" fmla="*/ 124 w 249"/>
                      <a:gd name="T101" fmla="*/ 217 h 218"/>
                      <a:gd name="T102" fmla="*/ 124 w 249"/>
                      <a:gd name="T103" fmla="*/ 217 h 218"/>
                      <a:gd name="T104" fmla="*/ 124 w 249"/>
                      <a:gd name="T105" fmla="*/ 217 h 218"/>
                      <a:gd name="T106" fmla="*/ 124 w 249"/>
                      <a:gd name="T107" fmla="*/ 217 h 218"/>
                      <a:gd name="T108" fmla="*/ 124 w 249"/>
                      <a:gd name="T109" fmla="*/ 217 h 218"/>
                      <a:gd name="T110" fmla="*/ 154 w 249"/>
                      <a:gd name="T111" fmla="*/ 186 h 218"/>
                      <a:gd name="T112" fmla="*/ 154 w 249"/>
                      <a:gd name="T113" fmla="*/ 186 h 218"/>
                      <a:gd name="T114" fmla="*/ 185 w 249"/>
                      <a:gd name="T115" fmla="*/ 156 h 218"/>
                      <a:gd name="T116" fmla="*/ 216 w 249"/>
                      <a:gd name="T117" fmla="*/ 156 h 218"/>
                      <a:gd name="T118" fmla="*/ 216 w 249"/>
                      <a:gd name="T119" fmla="*/ 124 h 218"/>
                      <a:gd name="T120" fmla="*/ 216 w 249"/>
                      <a:gd name="T121" fmla="*/ 124 h 218"/>
                      <a:gd name="T122" fmla="*/ 248 w 249"/>
                      <a:gd name="T123" fmla="*/ 93 h 218"/>
                      <a:gd name="T124" fmla="*/ 216 w 249"/>
                      <a:gd name="T125" fmla="*/ 93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49" h="218">
                        <a:moveTo>
                          <a:pt x="216" y="93"/>
                        </a:moveTo>
                        <a:lnTo>
                          <a:pt x="216" y="93"/>
                        </a:lnTo>
                        <a:lnTo>
                          <a:pt x="216" y="93"/>
                        </a:lnTo>
                        <a:cubicBezTo>
                          <a:pt x="185" y="62"/>
                          <a:pt x="185" y="62"/>
                          <a:pt x="185" y="62"/>
                        </a:cubicBez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85" y="32"/>
                        </a:lnTo>
                        <a:lnTo>
                          <a:pt x="154" y="32"/>
                        </a:lnTo>
                        <a:lnTo>
                          <a:pt x="154" y="32"/>
                        </a:lnTo>
                        <a:cubicBezTo>
                          <a:pt x="154" y="32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2"/>
                        </a:cubicBezTo>
                        <a:lnTo>
                          <a:pt x="124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92" y="32"/>
                        </a:lnTo>
                        <a:cubicBezTo>
                          <a:pt x="92" y="32"/>
                          <a:pt x="92" y="32"/>
                          <a:pt x="61" y="32"/>
                        </a:cubicBezTo>
                        <a:cubicBezTo>
                          <a:pt x="61" y="32"/>
                          <a:pt x="61" y="32"/>
                          <a:pt x="30" y="32"/>
                        </a:cubicBezTo>
                        <a:lnTo>
                          <a:pt x="30" y="32"/>
                        </a:lnTo>
                        <a:lnTo>
                          <a:pt x="30" y="32"/>
                        </a:lnTo>
                        <a:lnTo>
                          <a:pt x="30" y="32"/>
                        </a:lnTo>
                        <a:lnTo>
                          <a:pt x="30" y="32"/>
                        </a:lnTo>
                        <a:cubicBezTo>
                          <a:pt x="30" y="32"/>
                          <a:pt x="30" y="32"/>
                          <a:pt x="0" y="32"/>
                        </a:cubicBezTo>
                        <a:cubicBezTo>
                          <a:pt x="0" y="32"/>
                          <a:pt x="0" y="32"/>
                          <a:pt x="30" y="32"/>
                        </a:cubicBezTo>
                        <a:lnTo>
                          <a:pt x="30" y="32"/>
                        </a:lnTo>
                        <a:cubicBezTo>
                          <a:pt x="30" y="62"/>
                          <a:pt x="30" y="62"/>
                          <a:pt x="30" y="93"/>
                        </a:cubicBezTo>
                        <a:lnTo>
                          <a:pt x="30" y="93"/>
                        </a:lnTo>
                        <a:lnTo>
                          <a:pt x="30" y="93"/>
                        </a:lnTo>
                        <a:cubicBezTo>
                          <a:pt x="30" y="93"/>
                          <a:pt x="30" y="93"/>
                          <a:pt x="61" y="93"/>
                        </a:cubicBezTo>
                        <a:lnTo>
                          <a:pt x="61" y="62"/>
                        </a:lnTo>
                        <a:lnTo>
                          <a:pt x="61" y="62"/>
                        </a:lnTo>
                        <a:cubicBezTo>
                          <a:pt x="92" y="93"/>
                          <a:pt x="92" y="93"/>
                          <a:pt x="92" y="93"/>
                        </a:cubicBezTo>
                        <a:lnTo>
                          <a:pt x="92" y="93"/>
                        </a:lnTo>
                        <a:lnTo>
                          <a:pt x="92" y="93"/>
                        </a:lnTo>
                        <a:lnTo>
                          <a:pt x="124" y="93"/>
                        </a:lnTo>
                        <a:cubicBezTo>
                          <a:pt x="124" y="124"/>
                          <a:pt x="124" y="124"/>
                          <a:pt x="124" y="156"/>
                        </a:cubicBezTo>
                        <a:lnTo>
                          <a:pt x="124" y="156"/>
                        </a:lnTo>
                        <a:lnTo>
                          <a:pt x="124" y="156"/>
                        </a:lnTo>
                        <a:cubicBezTo>
                          <a:pt x="154" y="156"/>
                          <a:pt x="154" y="156"/>
                          <a:pt x="154" y="186"/>
                        </a:cubicBezTo>
                        <a:lnTo>
                          <a:pt x="154" y="186"/>
                        </a:lnTo>
                        <a:lnTo>
                          <a:pt x="154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54" y="186"/>
                        </a:lnTo>
                        <a:lnTo>
                          <a:pt x="154" y="186"/>
                        </a:lnTo>
                        <a:cubicBezTo>
                          <a:pt x="154" y="156"/>
                          <a:pt x="185" y="156"/>
                          <a:pt x="185" y="156"/>
                        </a:cubicBezTo>
                        <a:cubicBezTo>
                          <a:pt x="185" y="156"/>
                          <a:pt x="185" y="156"/>
                          <a:pt x="216" y="156"/>
                        </a:cubicBezTo>
                        <a:cubicBezTo>
                          <a:pt x="216" y="124"/>
                          <a:pt x="216" y="124"/>
                          <a:pt x="216" y="124"/>
                        </a:cubicBezTo>
                        <a:lnTo>
                          <a:pt x="216" y="124"/>
                        </a:lnTo>
                        <a:cubicBezTo>
                          <a:pt x="216" y="93"/>
                          <a:pt x="216" y="93"/>
                          <a:pt x="248" y="93"/>
                        </a:cubicBezTo>
                        <a:cubicBezTo>
                          <a:pt x="248" y="93"/>
                          <a:pt x="248" y="93"/>
                          <a:pt x="216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7" name="Freeform 131">
                    <a:extLst>
                      <a:ext uri="{FF2B5EF4-FFF2-40B4-BE49-F238E27FC236}">
                        <a16:creationId xmlns:a16="http://schemas.microsoft.com/office/drawing/2014/main" id="{C338C73D-3725-47B3-968D-E0837DF83B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76913" y="2282825"/>
                    <a:ext cx="55562" cy="133350"/>
                  </a:xfrm>
                  <a:custGeom>
                    <a:gdLst>
                      <a:gd name="T0" fmla="*/ 63 w 156"/>
                      <a:gd name="T1" fmla="*/ 278 h 372"/>
                      <a:gd name="T2" fmla="*/ 63 w 156"/>
                      <a:gd name="T3" fmla="*/ 278 h 372"/>
                      <a:gd name="T4" fmla="*/ 63 w 156"/>
                      <a:gd name="T5" fmla="*/ 278 h 372"/>
                      <a:gd name="T6" fmla="*/ 63 w 156"/>
                      <a:gd name="T7" fmla="*/ 278 h 372"/>
                      <a:gd name="T8" fmla="*/ 31 w 156"/>
                      <a:gd name="T9" fmla="*/ 309 h 372"/>
                      <a:gd name="T10" fmla="*/ 31 w 156"/>
                      <a:gd name="T11" fmla="*/ 309 h 372"/>
                      <a:gd name="T12" fmla="*/ 31 w 156"/>
                      <a:gd name="T13" fmla="*/ 309 h 372"/>
                      <a:gd name="T14" fmla="*/ 31 w 156"/>
                      <a:gd name="T15" fmla="*/ 309 h 372"/>
                      <a:gd name="T16" fmla="*/ 31 w 156"/>
                      <a:gd name="T17" fmla="*/ 309 h 372"/>
                      <a:gd name="T18" fmla="*/ 0 w 156"/>
                      <a:gd name="T19" fmla="*/ 341 h 372"/>
                      <a:gd name="T20" fmla="*/ 0 w 156"/>
                      <a:gd name="T21" fmla="*/ 341 h 372"/>
                      <a:gd name="T22" fmla="*/ 0 w 156"/>
                      <a:gd name="T23" fmla="*/ 341 h 372"/>
                      <a:gd name="T24" fmla="*/ 0 w 156"/>
                      <a:gd name="T25" fmla="*/ 341 h 372"/>
                      <a:gd name="T26" fmla="*/ 31 w 156"/>
                      <a:gd name="T27" fmla="*/ 371 h 372"/>
                      <a:gd name="T28" fmla="*/ 31 w 156"/>
                      <a:gd name="T29" fmla="*/ 371 h 372"/>
                      <a:gd name="T30" fmla="*/ 93 w 156"/>
                      <a:gd name="T31" fmla="*/ 341 h 372"/>
                      <a:gd name="T32" fmla="*/ 93 w 156"/>
                      <a:gd name="T33" fmla="*/ 341 h 372"/>
                      <a:gd name="T34" fmla="*/ 93 w 156"/>
                      <a:gd name="T35" fmla="*/ 309 h 372"/>
                      <a:gd name="T36" fmla="*/ 93 w 156"/>
                      <a:gd name="T37" fmla="*/ 309 h 372"/>
                      <a:gd name="T38" fmla="*/ 155 w 156"/>
                      <a:gd name="T39" fmla="*/ 247 h 372"/>
                      <a:gd name="T40" fmla="*/ 155 w 156"/>
                      <a:gd name="T41" fmla="*/ 247 h 372"/>
                      <a:gd name="T42" fmla="*/ 155 w 156"/>
                      <a:gd name="T43" fmla="*/ 217 h 372"/>
                      <a:gd name="T44" fmla="*/ 155 w 156"/>
                      <a:gd name="T45" fmla="*/ 185 h 372"/>
                      <a:gd name="T46" fmla="*/ 155 w 156"/>
                      <a:gd name="T47" fmla="*/ 154 h 372"/>
                      <a:gd name="T48" fmla="*/ 155 w 156"/>
                      <a:gd name="T49" fmla="*/ 154 h 372"/>
                      <a:gd name="T50" fmla="*/ 155 w 156"/>
                      <a:gd name="T51" fmla="*/ 123 h 372"/>
                      <a:gd name="T52" fmla="*/ 155 w 156"/>
                      <a:gd name="T53" fmla="*/ 123 h 372"/>
                      <a:gd name="T54" fmla="*/ 124 w 156"/>
                      <a:gd name="T55" fmla="*/ 31 h 372"/>
                      <a:gd name="T56" fmla="*/ 124 w 156"/>
                      <a:gd name="T57" fmla="*/ 31 h 372"/>
                      <a:gd name="T58" fmla="*/ 93 w 156"/>
                      <a:gd name="T59" fmla="*/ 31 h 372"/>
                      <a:gd name="T60" fmla="*/ 93 w 156"/>
                      <a:gd name="T61" fmla="*/ 0 h 372"/>
                      <a:gd name="T62" fmla="*/ 93 w 156"/>
                      <a:gd name="T63" fmla="*/ 31 h 372"/>
                      <a:gd name="T64" fmla="*/ 93 w 156"/>
                      <a:gd name="T65" fmla="*/ 31 h 372"/>
                      <a:gd name="T66" fmla="*/ 93 w 156"/>
                      <a:gd name="T67" fmla="*/ 31 h 372"/>
                      <a:gd name="T68" fmla="*/ 93 w 156"/>
                      <a:gd name="T69" fmla="*/ 31 h 372"/>
                      <a:gd name="T70" fmla="*/ 93 w 156"/>
                      <a:gd name="T71" fmla="*/ 31 h 372"/>
                      <a:gd name="T72" fmla="*/ 93 w 156"/>
                      <a:gd name="T73" fmla="*/ 61 h 372"/>
                      <a:gd name="T74" fmla="*/ 93 w 156"/>
                      <a:gd name="T75" fmla="*/ 93 h 372"/>
                      <a:gd name="T76" fmla="*/ 93 w 156"/>
                      <a:gd name="T77" fmla="*/ 93 h 372"/>
                      <a:gd name="T78" fmla="*/ 93 w 156"/>
                      <a:gd name="T79" fmla="*/ 93 h 372"/>
                      <a:gd name="T80" fmla="*/ 93 w 156"/>
                      <a:gd name="T81" fmla="*/ 93 h 372"/>
                      <a:gd name="T82" fmla="*/ 93 w 156"/>
                      <a:gd name="T83" fmla="*/ 123 h 372"/>
                      <a:gd name="T84" fmla="*/ 93 w 156"/>
                      <a:gd name="T85" fmla="*/ 154 h 372"/>
                      <a:gd name="T86" fmla="*/ 93 w 156"/>
                      <a:gd name="T87" fmla="*/ 185 h 372"/>
                      <a:gd name="T88" fmla="*/ 93 w 156"/>
                      <a:gd name="T89" fmla="*/ 217 h 372"/>
                      <a:gd name="T90" fmla="*/ 93 w 156"/>
                      <a:gd name="T91" fmla="*/ 247 h 372"/>
                      <a:gd name="T92" fmla="*/ 93 w 156"/>
                      <a:gd name="T93" fmla="*/ 278 h 372"/>
                      <a:gd name="T94" fmla="*/ 93 w 156"/>
                      <a:gd name="T95" fmla="*/ 278 h 372"/>
                      <a:gd name="T96" fmla="*/ 63 w 156"/>
                      <a:gd name="T97" fmla="*/ 278 h 3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56" h="372">
                        <a:moveTo>
                          <a:pt x="63" y="278"/>
                        </a:moveTo>
                        <a:lnTo>
                          <a:pt x="63" y="278"/>
                        </a:lnTo>
                        <a:lnTo>
                          <a:pt x="63" y="278"/>
                        </a:lnTo>
                        <a:lnTo>
                          <a:pt x="63" y="278"/>
                        </a:lnTo>
                        <a:cubicBezTo>
                          <a:pt x="31" y="278"/>
                          <a:pt x="31" y="309"/>
                          <a:pt x="31" y="309"/>
                        </a:cubicBezTo>
                        <a:lnTo>
                          <a:pt x="31" y="309"/>
                        </a:lnTo>
                        <a:lnTo>
                          <a:pt x="31" y="309"/>
                        </a:lnTo>
                        <a:lnTo>
                          <a:pt x="31" y="309"/>
                        </a:lnTo>
                        <a:lnTo>
                          <a:pt x="31" y="309"/>
                        </a:lnTo>
                        <a:cubicBezTo>
                          <a:pt x="31" y="341"/>
                          <a:pt x="31" y="341"/>
                          <a:pt x="0" y="341"/>
                        </a:cubicBezTo>
                        <a:lnTo>
                          <a:pt x="0" y="341"/>
                        </a:lnTo>
                        <a:lnTo>
                          <a:pt x="0" y="341"/>
                        </a:lnTo>
                        <a:lnTo>
                          <a:pt x="0" y="341"/>
                        </a:lnTo>
                        <a:lnTo>
                          <a:pt x="31" y="371"/>
                        </a:lnTo>
                        <a:lnTo>
                          <a:pt x="31" y="371"/>
                        </a:lnTo>
                        <a:cubicBezTo>
                          <a:pt x="31" y="341"/>
                          <a:pt x="63" y="341"/>
                          <a:pt x="93" y="341"/>
                        </a:cubicBezTo>
                        <a:lnTo>
                          <a:pt x="93" y="341"/>
                        </a:lnTo>
                        <a:cubicBezTo>
                          <a:pt x="93" y="309"/>
                          <a:pt x="93" y="309"/>
                          <a:pt x="93" y="309"/>
                        </a:cubicBezTo>
                        <a:lnTo>
                          <a:pt x="93" y="309"/>
                        </a:lnTo>
                        <a:cubicBezTo>
                          <a:pt x="93" y="309"/>
                          <a:pt x="124" y="278"/>
                          <a:pt x="155" y="247"/>
                        </a:cubicBezTo>
                        <a:lnTo>
                          <a:pt x="155" y="247"/>
                        </a:lnTo>
                        <a:lnTo>
                          <a:pt x="155" y="217"/>
                        </a:lnTo>
                        <a:cubicBezTo>
                          <a:pt x="155" y="185"/>
                          <a:pt x="155" y="185"/>
                          <a:pt x="155" y="185"/>
                        </a:cubicBezTo>
                        <a:cubicBezTo>
                          <a:pt x="155" y="185"/>
                          <a:pt x="155" y="185"/>
                          <a:pt x="155" y="154"/>
                        </a:cubicBezTo>
                        <a:lnTo>
                          <a:pt x="155" y="154"/>
                        </a:lnTo>
                        <a:lnTo>
                          <a:pt x="155" y="123"/>
                        </a:lnTo>
                        <a:lnTo>
                          <a:pt x="155" y="123"/>
                        </a:lnTo>
                        <a:cubicBezTo>
                          <a:pt x="124" y="93"/>
                          <a:pt x="124" y="6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31"/>
                        </a:lnTo>
                        <a:lnTo>
                          <a:pt x="93" y="61"/>
                        </a:lnTo>
                        <a:cubicBezTo>
                          <a:pt x="93" y="61"/>
                          <a:pt x="93" y="61"/>
                          <a:pt x="93" y="93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93" y="93"/>
                          <a:pt x="93" y="93"/>
                          <a:pt x="93" y="123"/>
                        </a:cubicBezTo>
                        <a:cubicBezTo>
                          <a:pt x="93" y="123"/>
                          <a:pt x="93" y="123"/>
                          <a:pt x="93" y="154"/>
                        </a:cubicBezTo>
                        <a:cubicBezTo>
                          <a:pt x="93" y="185"/>
                          <a:pt x="93" y="185"/>
                          <a:pt x="93" y="185"/>
                        </a:cubicBezTo>
                        <a:lnTo>
                          <a:pt x="93" y="217"/>
                        </a:lnTo>
                        <a:cubicBezTo>
                          <a:pt x="93" y="217"/>
                          <a:pt x="93" y="217"/>
                          <a:pt x="93" y="247"/>
                        </a:cubicBezTo>
                        <a:cubicBezTo>
                          <a:pt x="93" y="247"/>
                          <a:pt x="93" y="247"/>
                          <a:pt x="93" y="278"/>
                        </a:cubicBezTo>
                        <a:lnTo>
                          <a:pt x="93" y="278"/>
                        </a:lnTo>
                        <a:lnTo>
                          <a:pt x="63" y="27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8" name="Freeform 132">
                    <a:extLst>
                      <a:ext uri="{FF2B5EF4-FFF2-40B4-BE49-F238E27FC236}">
                        <a16:creationId xmlns:a16="http://schemas.microsoft.com/office/drawing/2014/main" id="{0538B2A2-147D-4D1B-8BF0-FB2D41AAE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10238" y="2327275"/>
                    <a:ext cx="88900" cy="79375"/>
                  </a:xfrm>
                  <a:custGeom>
                    <a:gdLst>
                      <a:gd name="T0" fmla="*/ 154 w 249"/>
                      <a:gd name="T1" fmla="*/ 155 h 219"/>
                      <a:gd name="T2" fmla="*/ 154 w 249"/>
                      <a:gd name="T3" fmla="*/ 155 h 219"/>
                      <a:gd name="T4" fmla="*/ 154 w 249"/>
                      <a:gd name="T5" fmla="*/ 155 h 219"/>
                      <a:gd name="T6" fmla="*/ 154 w 249"/>
                      <a:gd name="T7" fmla="*/ 155 h 219"/>
                      <a:gd name="T8" fmla="*/ 154 w 249"/>
                      <a:gd name="T9" fmla="*/ 155 h 219"/>
                      <a:gd name="T10" fmla="*/ 154 w 249"/>
                      <a:gd name="T11" fmla="*/ 155 h 219"/>
                      <a:gd name="T12" fmla="*/ 154 w 249"/>
                      <a:gd name="T13" fmla="*/ 124 h 219"/>
                      <a:gd name="T14" fmla="*/ 154 w 249"/>
                      <a:gd name="T15" fmla="*/ 124 h 219"/>
                      <a:gd name="T16" fmla="*/ 154 w 249"/>
                      <a:gd name="T17" fmla="*/ 124 h 219"/>
                      <a:gd name="T18" fmla="*/ 185 w 249"/>
                      <a:gd name="T19" fmla="*/ 124 h 219"/>
                      <a:gd name="T20" fmla="*/ 185 w 249"/>
                      <a:gd name="T21" fmla="*/ 124 h 219"/>
                      <a:gd name="T22" fmla="*/ 216 w 249"/>
                      <a:gd name="T23" fmla="*/ 124 h 219"/>
                      <a:gd name="T24" fmla="*/ 216 w 249"/>
                      <a:gd name="T25" fmla="*/ 124 h 219"/>
                      <a:gd name="T26" fmla="*/ 248 w 249"/>
                      <a:gd name="T27" fmla="*/ 94 h 219"/>
                      <a:gd name="T28" fmla="*/ 248 w 249"/>
                      <a:gd name="T29" fmla="*/ 94 h 219"/>
                      <a:gd name="T30" fmla="*/ 248 w 249"/>
                      <a:gd name="T31" fmla="*/ 94 h 219"/>
                      <a:gd name="T32" fmla="*/ 248 w 249"/>
                      <a:gd name="T33" fmla="*/ 62 h 219"/>
                      <a:gd name="T34" fmla="*/ 248 w 249"/>
                      <a:gd name="T35" fmla="*/ 31 h 219"/>
                      <a:gd name="T36" fmla="*/ 248 w 249"/>
                      <a:gd name="T37" fmla="*/ 0 h 219"/>
                      <a:gd name="T38" fmla="*/ 248 w 249"/>
                      <a:gd name="T39" fmla="*/ 0 h 219"/>
                      <a:gd name="T40" fmla="*/ 248 w 249"/>
                      <a:gd name="T41" fmla="*/ 0 h 219"/>
                      <a:gd name="T42" fmla="*/ 248 w 249"/>
                      <a:gd name="T43" fmla="*/ 0 h 219"/>
                      <a:gd name="T44" fmla="*/ 216 w 249"/>
                      <a:gd name="T45" fmla="*/ 0 h 219"/>
                      <a:gd name="T46" fmla="*/ 216 w 249"/>
                      <a:gd name="T47" fmla="*/ 0 h 219"/>
                      <a:gd name="T48" fmla="*/ 216 w 249"/>
                      <a:gd name="T49" fmla="*/ 0 h 219"/>
                      <a:gd name="T50" fmla="*/ 216 w 249"/>
                      <a:gd name="T51" fmla="*/ 0 h 219"/>
                      <a:gd name="T52" fmla="*/ 216 w 249"/>
                      <a:gd name="T53" fmla="*/ 0 h 219"/>
                      <a:gd name="T54" fmla="*/ 185 w 249"/>
                      <a:gd name="T55" fmla="*/ 0 h 219"/>
                      <a:gd name="T56" fmla="*/ 185 w 249"/>
                      <a:gd name="T57" fmla="*/ 31 h 219"/>
                      <a:gd name="T58" fmla="*/ 154 w 249"/>
                      <a:gd name="T59" fmla="*/ 31 h 219"/>
                      <a:gd name="T60" fmla="*/ 154 w 249"/>
                      <a:gd name="T61" fmla="*/ 31 h 219"/>
                      <a:gd name="T62" fmla="*/ 124 w 249"/>
                      <a:gd name="T63" fmla="*/ 31 h 219"/>
                      <a:gd name="T64" fmla="*/ 124 w 249"/>
                      <a:gd name="T65" fmla="*/ 0 h 219"/>
                      <a:gd name="T66" fmla="*/ 124 w 249"/>
                      <a:gd name="T67" fmla="*/ 0 h 219"/>
                      <a:gd name="T68" fmla="*/ 92 w 249"/>
                      <a:gd name="T69" fmla="*/ 0 h 219"/>
                      <a:gd name="T70" fmla="*/ 92 w 249"/>
                      <a:gd name="T71" fmla="*/ 0 h 219"/>
                      <a:gd name="T72" fmla="*/ 92 w 249"/>
                      <a:gd name="T73" fmla="*/ 0 h 219"/>
                      <a:gd name="T74" fmla="*/ 61 w 249"/>
                      <a:gd name="T75" fmla="*/ 0 h 219"/>
                      <a:gd name="T76" fmla="*/ 30 w 249"/>
                      <a:gd name="T77" fmla="*/ 0 h 219"/>
                      <a:gd name="T78" fmla="*/ 30 w 249"/>
                      <a:gd name="T79" fmla="*/ 0 h 219"/>
                      <a:gd name="T80" fmla="*/ 30 w 249"/>
                      <a:gd name="T81" fmla="*/ 0 h 219"/>
                      <a:gd name="T82" fmla="*/ 0 w 249"/>
                      <a:gd name="T83" fmla="*/ 31 h 219"/>
                      <a:gd name="T84" fmla="*/ 0 w 249"/>
                      <a:gd name="T85" fmla="*/ 62 h 219"/>
                      <a:gd name="T86" fmla="*/ 30 w 249"/>
                      <a:gd name="T87" fmla="*/ 124 h 219"/>
                      <a:gd name="T88" fmla="*/ 30 w 249"/>
                      <a:gd name="T89" fmla="*/ 124 h 219"/>
                      <a:gd name="T90" fmla="*/ 30 w 249"/>
                      <a:gd name="T91" fmla="*/ 155 h 219"/>
                      <a:gd name="T92" fmla="*/ 61 w 249"/>
                      <a:gd name="T93" fmla="*/ 186 h 219"/>
                      <a:gd name="T94" fmla="*/ 92 w 249"/>
                      <a:gd name="T95" fmla="*/ 218 h 219"/>
                      <a:gd name="T96" fmla="*/ 92 w 249"/>
                      <a:gd name="T97" fmla="*/ 186 h 219"/>
                      <a:gd name="T98" fmla="*/ 124 w 249"/>
                      <a:gd name="T99" fmla="*/ 186 h 219"/>
                      <a:gd name="T100" fmla="*/ 154 w 249"/>
                      <a:gd name="T101" fmla="*/ 155 h 2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49" h="219">
                        <a:moveTo>
                          <a:pt x="154" y="155"/>
                        </a:move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24"/>
                        </a:lnTo>
                        <a:lnTo>
                          <a:pt x="154" y="124"/>
                        </a:lnTo>
                        <a:lnTo>
                          <a:pt x="154" y="124"/>
                        </a:lnTo>
                        <a:cubicBezTo>
                          <a:pt x="185" y="124"/>
                          <a:pt x="185" y="124"/>
                          <a:pt x="185" y="124"/>
                        </a:cubicBezTo>
                        <a:lnTo>
                          <a:pt x="185" y="124"/>
                        </a:lnTo>
                        <a:cubicBezTo>
                          <a:pt x="216" y="124"/>
                          <a:pt x="216" y="124"/>
                          <a:pt x="216" y="124"/>
                        </a:cubicBezTo>
                        <a:lnTo>
                          <a:pt x="216" y="124"/>
                        </a:lnTo>
                        <a:cubicBezTo>
                          <a:pt x="216" y="94"/>
                          <a:pt x="216" y="94"/>
                          <a:pt x="248" y="94"/>
                        </a:cubicBezTo>
                        <a:lnTo>
                          <a:pt x="248" y="94"/>
                        </a:lnTo>
                        <a:lnTo>
                          <a:pt x="248" y="94"/>
                        </a:lnTo>
                        <a:cubicBezTo>
                          <a:pt x="248" y="94"/>
                          <a:pt x="248" y="94"/>
                          <a:pt x="248" y="62"/>
                        </a:cubicBezTo>
                        <a:cubicBezTo>
                          <a:pt x="248" y="62"/>
                          <a:pt x="248" y="62"/>
                          <a:pt x="248" y="31"/>
                        </a:cubicBez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16" y="0"/>
                          <a:pt x="216" y="0"/>
                          <a:pt x="216" y="0"/>
                        </a:cubicBez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216" y="0"/>
                        </a:lnTo>
                        <a:lnTo>
                          <a:pt x="216" y="0"/>
                        </a:lnTo>
                        <a:cubicBezTo>
                          <a:pt x="216" y="0"/>
                          <a:pt x="216" y="0"/>
                          <a:pt x="185" y="0"/>
                        </a:cubicBezTo>
                        <a:lnTo>
                          <a:pt x="185" y="31"/>
                        </a:lnTo>
                        <a:cubicBezTo>
                          <a:pt x="185" y="31"/>
                          <a:pt x="185" y="31"/>
                          <a:pt x="154" y="31"/>
                        </a:cubicBezTo>
                        <a:lnTo>
                          <a:pt x="154" y="31"/>
                        </a:lnTo>
                        <a:cubicBezTo>
                          <a:pt x="154" y="31"/>
                          <a:pt x="154" y="31"/>
                          <a:pt x="124" y="31"/>
                        </a:cubicBez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2" y="0"/>
                          <a:pt x="92" y="0"/>
                          <a:pt x="92" y="0"/>
                        </a:cubicBezTo>
                        <a:lnTo>
                          <a:pt x="92" y="0"/>
                        </a:lnTo>
                        <a:lnTo>
                          <a:pt x="92" y="0"/>
                        </a:lnTo>
                        <a:cubicBezTo>
                          <a:pt x="92" y="0"/>
                          <a:pt x="92" y="0"/>
                          <a:pt x="61" y="0"/>
                        </a:cubicBezTo>
                        <a:cubicBezTo>
                          <a:pt x="61" y="0"/>
                          <a:pt x="61" y="0"/>
                          <a:pt x="30" y="0"/>
                        </a:cubicBezTo>
                        <a:lnTo>
                          <a:pt x="30" y="0"/>
                        </a:lnTo>
                        <a:lnTo>
                          <a:pt x="3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4"/>
                          <a:pt x="30" y="124"/>
                          <a:pt x="30" y="124"/>
                        </a:cubicBezTo>
                        <a:lnTo>
                          <a:pt x="30" y="124"/>
                        </a:lnTo>
                        <a:cubicBezTo>
                          <a:pt x="30" y="155"/>
                          <a:pt x="30" y="155"/>
                          <a:pt x="30" y="155"/>
                        </a:cubicBezTo>
                        <a:cubicBezTo>
                          <a:pt x="30" y="155"/>
                          <a:pt x="30" y="186"/>
                          <a:pt x="61" y="186"/>
                        </a:cubicBezTo>
                        <a:cubicBezTo>
                          <a:pt x="61" y="186"/>
                          <a:pt x="61" y="186"/>
                          <a:pt x="92" y="218"/>
                        </a:cubicBezTo>
                        <a:cubicBezTo>
                          <a:pt x="92" y="186"/>
                          <a:pt x="92" y="186"/>
                          <a:pt x="92" y="186"/>
                        </a:cubicBezTo>
                        <a:cubicBezTo>
                          <a:pt x="92" y="186"/>
                          <a:pt x="92" y="186"/>
                          <a:pt x="124" y="186"/>
                        </a:cubicBezTo>
                        <a:cubicBezTo>
                          <a:pt x="124" y="186"/>
                          <a:pt x="124" y="155"/>
                          <a:pt x="154" y="15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69" name="Freeform 133">
                    <a:extLst>
                      <a:ext uri="{FF2B5EF4-FFF2-40B4-BE49-F238E27FC236}">
                        <a16:creationId xmlns:a16="http://schemas.microsoft.com/office/drawing/2014/main" id="{B8222128-1F08-45C7-94DA-5A1F5C1D5A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32475" y="2560638"/>
                    <a:ext cx="168275" cy="179387"/>
                  </a:xfrm>
                  <a:custGeom>
                    <a:gdLst>
                      <a:gd name="T0" fmla="*/ 32 w 466"/>
                      <a:gd name="T1" fmla="*/ 310 h 497"/>
                      <a:gd name="T2" fmla="*/ 62 w 466"/>
                      <a:gd name="T3" fmla="*/ 341 h 497"/>
                      <a:gd name="T4" fmla="*/ 62 w 466"/>
                      <a:gd name="T5" fmla="*/ 372 h 497"/>
                      <a:gd name="T6" fmla="*/ 62 w 466"/>
                      <a:gd name="T7" fmla="*/ 403 h 497"/>
                      <a:gd name="T8" fmla="*/ 62 w 466"/>
                      <a:gd name="T9" fmla="*/ 434 h 497"/>
                      <a:gd name="T10" fmla="*/ 93 w 466"/>
                      <a:gd name="T11" fmla="*/ 434 h 497"/>
                      <a:gd name="T12" fmla="*/ 124 w 466"/>
                      <a:gd name="T13" fmla="*/ 434 h 497"/>
                      <a:gd name="T14" fmla="*/ 156 w 466"/>
                      <a:gd name="T15" fmla="*/ 434 h 497"/>
                      <a:gd name="T16" fmla="*/ 217 w 466"/>
                      <a:gd name="T17" fmla="*/ 434 h 497"/>
                      <a:gd name="T18" fmla="*/ 248 w 466"/>
                      <a:gd name="T19" fmla="*/ 434 h 497"/>
                      <a:gd name="T20" fmla="*/ 248 w 466"/>
                      <a:gd name="T21" fmla="*/ 434 h 497"/>
                      <a:gd name="T22" fmla="*/ 280 w 466"/>
                      <a:gd name="T23" fmla="*/ 434 h 497"/>
                      <a:gd name="T24" fmla="*/ 310 w 466"/>
                      <a:gd name="T25" fmla="*/ 465 h 497"/>
                      <a:gd name="T26" fmla="*/ 310 w 466"/>
                      <a:gd name="T27" fmla="*/ 496 h 497"/>
                      <a:gd name="T28" fmla="*/ 372 w 466"/>
                      <a:gd name="T29" fmla="*/ 465 h 497"/>
                      <a:gd name="T30" fmla="*/ 372 w 466"/>
                      <a:gd name="T31" fmla="*/ 403 h 497"/>
                      <a:gd name="T32" fmla="*/ 372 w 466"/>
                      <a:gd name="T33" fmla="*/ 403 h 497"/>
                      <a:gd name="T34" fmla="*/ 434 w 466"/>
                      <a:gd name="T35" fmla="*/ 310 h 497"/>
                      <a:gd name="T36" fmla="*/ 434 w 466"/>
                      <a:gd name="T37" fmla="*/ 279 h 497"/>
                      <a:gd name="T38" fmla="*/ 434 w 466"/>
                      <a:gd name="T39" fmla="*/ 217 h 497"/>
                      <a:gd name="T40" fmla="*/ 465 w 466"/>
                      <a:gd name="T41" fmla="*/ 155 h 497"/>
                      <a:gd name="T42" fmla="*/ 465 w 466"/>
                      <a:gd name="T43" fmla="*/ 124 h 497"/>
                      <a:gd name="T44" fmla="*/ 465 w 466"/>
                      <a:gd name="T45" fmla="*/ 93 h 497"/>
                      <a:gd name="T46" fmla="*/ 434 w 466"/>
                      <a:gd name="T47" fmla="*/ 0 h 497"/>
                      <a:gd name="T48" fmla="*/ 372 w 466"/>
                      <a:gd name="T49" fmla="*/ 0 h 497"/>
                      <a:gd name="T50" fmla="*/ 372 w 466"/>
                      <a:gd name="T51" fmla="*/ 31 h 497"/>
                      <a:gd name="T52" fmla="*/ 372 w 466"/>
                      <a:gd name="T53" fmla="*/ 62 h 497"/>
                      <a:gd name="T54" fmla="*/ 372 w 466"/>
                      <a:gd name="T55" fmla="*/ 93 h 497"/>
                      <a:gd name="T56" fmla="*/ 341 w 466"/>
                      <a:gd name="T57" fmla="*/ 124 h 497"/>
                      <a:gd name="T58" fmla="*/ 341 w 466"/>
                      <a:gd name="T59" fmla="*/ 155 h 497"/>
                      <a:gd name="T60" fmla="*/ 341 w 466"/>
                      <a:gd name="T61" fmla="*/ 155 h 497"/>
                      <a:gd name="T62" fmla="*/ 310 w 466"/>
                      <a:gd name="T63" fmla="*/ 186 h 497"/>
                      <a:gd name="T64" fmla="*/ 248 w 466"/>
                      <a:gd name="T65" fmla="*/ 217 h 497"/>
                      <a:gd name="T66" fmla="*/ 186 w 466"/>
                      <a:gd name="T67" fmla="*/ 186 h 497"/>
                      <a:gd name="T68" fmla="*/ 186 w 466"/>
                      <a:gd name="T69" fmla="*/ 186 h 497"/>
                      <a:gd name="T70" fmla="*/ 124 w 466"/>
                      <a:gd name="T71" fmla="*/ 217 h 497"/>
                      <a:gd name="T72" fmla="*/ 124 w 466"/>
                      <a:gd name="T73" fmla="*/ 217 h 497"/>
                      <a:gd name="T74" fmla="*/ 93 w 466"/>
                      <a:gd name="T75" fmla="*/ 217 h 497"/>
                      <a:gd name="T76" fmla="*/ 62 w 466"/>
                      <a:gd name="T77" fmla="*/ 217 h 497"/>
                      <a:gd name="T78" fmla="*/ 62 w 466"/>
                      <a:gd name="T79" fmla="*/ 217 h 497"/>
                      <a:gd name="T80" fmla="*/ 32 w 466"/>
                      <a:gd name="T81" fmla="*/ 186 h 497"/>
                      <a:gd name="T82" fmla="*/ 0 w 466"/>
                      <a:gd name="T83" fmla="*/ 186 h 497"/>
                      <a:gd name="T84" fmla="*/ 0 w 466"/>
                      <a:gd name="T85" fmla="*/ 217 h 497"/>
                      <a:gd name="T86" fmla="*/ 32 w 466"/>
                      <a:gd name="T87" fmla="*/ 279 h 49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66" h="497">
                        <a:moveTo>
                          <a:pt x="32" y="310"/>
                        </a:moveTo>
                        <a:lnTo>
                          <a:pt x="32" y="310"/>
                        </a:lnTo>
                        <a:cubicBezTo>
                          <a:pt x="32" y="310"/>
                          <a:pt x="62" y="310"/>
                          <a:pt x="62" y="341"/>
                        </a:cubicBezTo>
                        <a:lnTo>
                          <a:pt x="62" y="341"/>
                        </a:lnTo>
                        <a:lnTo>
                          <a:pt x="62" y="372"/>
                        </a:lnTo>
                        <a:lnTo>
                          <a:pt x="62" y="372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cubicBezTo>
                          <a:pt x="62" y="434"/>
                          <a:pt x="62" y="434"/>
                          <a:pt x="62" y="434"/>
                        </a:cubicBezTo>
                        <a:lnTo>
                          <a:pt x="62" y="434"/>
                        </a:lnTo>
                        <a:cubicBezTo>
                          <a:pt x="93" y="434"/>
                          <a:pt x="93" y="434"/>
                          <a:pt x="93" y="434"/>
                        </a:cubicBezTo>
                        <a:lnTo>
                          <a:pt x="93" y="434"/>
                        </a:lnTo>
                        <a:lnTo>
                          <a:pt x="93" y="434"/>
                        </a:lnTo>
                        <a:cubicBezTo>
                          <a:pt x="124" y="434"/>
                          <a:pt x="124" y="434"/>
                          <a:pt x="124" y="434"/>
                        </a:cubicBezTo>
                        <a:cubicBezTo>
                          <a:pt x="124" y="403"/>
                          <a:pt x="124" y="403"/>
                          <a:pt x="124" y="403"/>
                        </a:cubicBezTo>
                        <a:cubicBezTo>
                          <a:pt x="156" y="403"/>
                          <a:pt x="156" y="434"/>
                          <a:pt x="156" y="434"/>
                        </a:cubicBezTo>
                        <a:lnTo>
                          <a:pt x="156" y="434"/>
                        </a:lnTo>
                        <a:cubicBezTo>
                          <a:pt x="186" y="434"/>
                          <a:pt x="186" y="434"/>
                          <a:pt x="217" y="434"/>
                        </a:cubicBezTo>
                        <a:lnTo>
                          <a:pt x="217" y="434"/>
                        </a:lnTo>
                        <a:cubicBezTo>
                          <a:pt x="217" y="434"/>
                          <a:pt x="217" y="434"/>
                          <a:pt x="248" y="434"/>
                        </a:cubicBezTo>
                        <a:lnTo>
                          <a:pt x="248" y="434"/>
                        </a:lnTo>
                        <a:lnTo>
                          <a:pt x="248" y="434"/>
                        </a:lnTo>
                        <a:lnTo>
                          <a:pt x="248" y="434"/>
                        </a:lnTo>
                        <a:cubicBezTo>
                          <a:pt x="280" y="434"/>
                          <a:pt x="280" y="434"/>
                          <a:pt x="280" y="434"/>
                        </a:cubicBezTo>
                        <a:cubicBezTo>
                          <a:pt x="280" y="434"/>
                          <a:pt x="280" y="465"/>
                          <a:pt x="310" y="465"/>
                        </a:cubicBezTo>
                        <a:lnTo>
                          <a:pt x="310" y="465"/>
                        </a:lnTo>
                        <a:cubicBezTo>
                          <a:pt x="310" y="465"/>
                          <a:pt x="310" y="465"/>
                          <a:pt x="310" y="496"/>
                        </a:cubicBezTo>
                        <a:lnTo>
                          <a:pt x="310" y="496"/>
                        </a:lnTo>
                        <a:lnTo>
                          <a:pt x="341" y="465"/>
                        </a:lnTo>
                        <a:cubicBezTo>
                          <a:pt x="341" y="465"/>
                          <a:pt x="341" y="465"/>
                          <a:pt x="372" y="465"/>
                        </a:cubicBezTo>
                        <a:lnTo>
                          <a:pt x="372" y="434"/>
                        </a:lnTo>
                        <a:cubicBezTo>
                          <a:pt x="372" y="434"/>
                          <a:pt x="372" y="434"/>
                          <a:pt x="372" y="403"/>
                        </a:cubicBezTo>
                        <a:lnTo>
                          <a:pt x="372" y="403"/>
                        </a:lnTo>
                        <a:lnTo>
                          <a:pt x="372" y="403"/>
                        </a:lnTo>
                        <a:lnTo>
                          <a:pt x="372" y="403"/>
                        </a:lnTo>
                        <a:cubicBezTo>
                          <a:pt x="372" y="372"/>
                          <a:pt x="404" y="310"/>
                          <a:pt x="434" y="310"/>
                        </a:cubicBezTo>
                        <a:lnTo>
                          <a:pt x="434" y="310"/>
                        </a:lnTo>
                        <a:cubicBezTo>
                          <a:pt x="434" y="279"/>
                          <a:pt x="434" y="279"/>
                          <a:pt x="434" y="279"/>
                        </a:cubicBezTo>
                        <a:lnTo>
                          <a:pt x="434" y="279"/>
                        </a:lnTo>
                        <a:cubicBezTo>
                          <a:pt x="434" y="248"/>
                          <a:pt x="434" y="217"/>
                          <a:pt x="434" y="217"/>
                        </a:cubicBezTo>
                        <a:cubicBezTo>
                          <a:pt x="465" y="217"/>
                          <a:pt x="465" y="217"/>
                          <a:pt x="465" y="186"/>
                        </a:cubicBezTo>
                        <a:lnTo>
                          <a:pt x="465" y="155"/>
                        </a:lnTo>
                        <a:lnTo>
                          <a:pt x="465" y="155"/>
                        </a:lnTo>
                        <a:cubicBezTo>
                          <a:pt x="465" y="124"/>
                          <a:pt x="465" y="124"/>
                          <a:pt x="465" y="124"/>
                        </a:cubicBezTo>
                        <a:cubicBezTo>
                          <a:pt x="465" y="93"/>
                          <a:pt x="465" y="93"/>
                          <a:pt x="465" y="93"/>
                        </a:cubicBezTo>
                        <a:lnTo>
                          <a:pt x="465" y="93"/>
                        </a:lnTo>
                        <a:cubicBezTo>
                          <a:pt x="434" y="93"/>
                          <a:pt x="434" y="62"/>
                          <a:pt x="434" y="31"/>
                        </a:cubicBezTo>
                        <a:cubicBezTo>
                          <a:pt x="434" y="31"/>
                          <a:pt x="434" y="31"/>
                          <a:pt x="434" y="0"/>
                        </a:cubicBezTo>
                        <a:lnTo>
                          <a:pt x="434" y="0"/>
                        </a:lnTo>
                        <a:cubicBezTo>
                          <a:pt x="434" y="0"/>
                          <a:pt x="404" y="0"/>
                          <a:pt x="372" y="0"/>
                        </a:cubicBezTo>
                        <a:cubicBezTo>
                          <a:pt x="372" y="0"/>
                          <a:pt x="372" y="0"/>
                          <a:pt x="372" y="31"/>
                        </a:cubicBezTo>
                        <a:lnTo>
                          <a:pt x="372" y="31"/>
                        </a:lnTo>
                        <a:cubicBezTo>
                          <a:pt x="372" y="31"/>
                          <a:pt x="372" y="31"/>
                          <a:pt x="372" y="62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93"/>
                        </a:lnTo>
                        <a:cubicBezTo>
                          <a:pt x="341" y="93"/>
                          <a:pt x="341" y="93"/>
                          <a:pt x="341" y="93"/>
                        </a:cubicBezTo>
                        <a:lnTo>
                          <a:pt x="341" y="124"/>
                        </a:lnTo>
                        <a:lnTo>
                          <a:pt x="341" y="124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lnTo>
                          <a:pt x="341" y="155"/>
                        </a:lnTo>
                        <a:lnTo>
                          <a:pt x="341" y="155"/>
                        </a:lnTo>
                        <a:cubicBezTo>
                          <a:pt x="310" y="186"/>
                          <a:pt x="310" y="186"/>
                          <a:pt x="310" y="186"/>
                        </a:cubicBezTo>
                        <a:lnTo>
                          <a:pt x="310" y="186"/>
                        </a:lnTo>
                        <a:cubicBezTo>
                          <a:pt x="280" y="186"/>
                          <a:pt x="280" y="186"/>
                          <a:pt x="280" y="186"/>
                        </a:cubicBezTo>
                        <a:cubicBezTo>
                          <a:pt x="280" y="186"/>
                          <a:pt x="248" y="186"/>
                          <a:pt x="248" y="217"/>
                        </a:cubicBezTo>
                        <a:lnTo>
                          <a:pt x="248" y="217"/>
                        </a:lnTo>
                        <a:cubicBezTo>
                          <a:pt x="217" y="217"/>
                          <a:pt x="217" y="186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186" y="186"/>
                          <a:pt x="156" y="186"/>
                          <a:pt x="156" y="217"/>
                        </a:cubicBezTo>
                        <a:cubicBezTo>
                          <a:pt x="156" y="217"/>
                          <a:pt x="156" y="217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124" y="217"/>
                          <a:pt x="124" y="217"/>
                          <a:pt x="93" y="217"/>
                        </a:cubicBez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93" y="217"/>
                          <a:pt x="93" y="217"/>
                          <a:pt x="62" y="217"/>
                        </a:cubicBezTo>
                        <a:lnTo>
                          <a:pt x="62" y="217"/>
                        </a:lnTo>
                        <a:lnTo>
                          <a:pt x="62" y="217"/>
                        </a:lnTo>
                        <a:lnTo>
                          <a:pt x="32" y="217"/>
                        </a:lnTo>
                        <a:cubicBezTo>
                          <a:pt x="32" y="186"/>
                          <a:pt x="32" y="186"/>
                          <a:pt x="32" y="186"/>
                        </a:cubicBezTo>
                        <a:cubicBezTo>
                          <a:pt x="32" y="186"/>
                          <a:pt x="32" y="186"/>
                          <a:pt x="0" y="186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cubicBezTo>
                          <a:pt x="32" y="217"/>
                          <a:pt x="32" y="279"/>
                          <a:pt x="32" y="279"/>
                        </a:cubicBezTo>
                        <a:lnTo>
                          <a:pt x="32" y="31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0" name="Freeform 134">
                    <a:extLst>
                      <a:ext uri="{FF2B5EF4-FFF2-40B4-BE49-F238E27FC236}">
                        <a16:creationId xmlns:a16="http://schemas.microsoft.com/office/drawing/2014/main" id="{2AEADC7A-4C77-4723-AA97-8CFE370F65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9775" y="1747838"/>
                    <a:ext cx="357188" cy="312737"/>
                  </a:xfrm>
                  <a:custGeom>
                    <a:gdLst>
                      <a:gd name="T0" fmla="*/ 992 w 993"/>
                      <a:gd name="T1" fmla="*/ 774 h 869"/>
                      <a:gd name="T2" fmla="*/ 992 w 993"/>
                      <a:gd name="T3" fmla="*/ 744 h 869"/>
                      <a:gd name="T4" fmla="*/ 992 w 993"/>
                      <a:gd name="T5" fmla="*/ 744 h 869"/>
                      <a:gd name="T6" fmla="*/ 960 w 993"/>
                      <a:gd name="T7" fmla="*/ 713 h 869"/>
                      <a:gd name="T8" fmla="*/ 899 w 993"/>
                      <a:gd name="T9" fmla="*/ 650 h 869"/>
                      <a:gd name="T10" fmla="*/ 899 w 993"/>
                      <a:gd name="T11" fmla="*/ 620 h 869"/>
                      <a:gd name="T12" fmla="*/ 868 w 993"/>
                      <a:gd name="T13" fmla="*/ 589 h 869"/>
                      <a:gd name="T14" fmla="*/ 899 w 993"/>
                      <a:gd name="T15" fmla="*/ 557 h 869"/>
                      <a:gd name="T16" fmla="*/ 899 w 993"/>
                      <a:gd name="T17" fmla="*/ 557 h 869"/>
                      <a:gd name="T18" fmla="*/ 930 w 993"/>
                      <a:gd name="T19" fmla="*/ 526 h 869"/>
                      <a:gd name="T20" fmla="*/ 899 w 993"/>
                      <a:gd name="T21" fmla="*/ 496 h 869"/>
                      <a:gd name="T22" fmla="*/ 868 w 993"/>
                      <a:gd name="T23" fmla="*/ 433 h 869"/>
                      <a:gd name="T24" fmla="*/ 868 w 993"/>
                      <a:gd name="T25" fmla="*/ 402 h 869"/>
                      <a:gd name="T26" fmla="*/ 868 w 993"/>
                      <a:gd name="T27" fmla="*/ 341 h 869"/>
                      <a:gd name="T28" fmla="*/ 868 w 993"/>
                      <a:gd name="T29" fmla="*/ 309 h 869"/>
                      <a:gd name="T30" fmla="*/ 868 w 993"/>
                      <a:gd name="T31" fmla="*/ 278 h 869"/>
                      <a:gd name="T32" fmla="*/ 899 w 993"/>
                      <a:gd name="T33" fmla="*/ 217 h 869"/>
                      <a:gd name="T34" fmla="*/ 868 w 993"/>
                      <a:gd name="T35" fmla="*/ 185 h 869"/>
                      <a:gd name="T36" fmla="*/ 836 w 993"/>
                      <a:gd name="T37" fmla="*/ 154 h 869"/>
                      <a:gd name="T38" fmla="*/ 806 w 993"/>
                      <a:gd name="T39" fmla="*/ 124 h 869"/>
                      <a:gd name="T40" fmla="*/ 775 w 993"/>
                      <a:gd name="T41" fmla="*/ 124 h 869"/>
                      <a:gd name="T42" fmla="*/ 682 w 993"/>
                      <a:gd name="T43" fmla="*/ 93 h 869"/>
                      <a:gd name="T44" fmla="*/ 682 w 993"/>
                      <a:gd name="T45" fmla="*/ 93 h 869"/>
                      <a:gd name="T46" fmla="*/ 651 w 993"/>
                      <a:gd name="T47" fmla="*/ 93 h 869"/>
                      <a:gd name="T48" fmla="*/ 651 w 993"/>
                      <a:gd name="T49" fmla="*/ 93 h 869"/>
                      <a:gd name="T50" fmla="*/ 558 w 993"/>
                      <a:gd name="T51" fmla="*/ 154 h 869"/>
                      <a:gd name="T52" fmla="*/ 434 w 993"/>
                      <a:gd name="T53" fmla="*/ 185 h 869"/>
                      <a:gd name="T54" fmla="*/ 372 w 993"/>
                      <a:gd name="T55" fmla="*/ 185 h 869"/>
                      <a:gd name="T56" fmla="*/ 310 w 993"/>
                      <a:gd name="T57" fmla="*/ 124 h 869"/>
                      <a:gd name="T58" fmla="*/ 216 w 993"/>
                      <a:gd name="T59" fmla="*/ 93 h 869"/>
                      <a:gd name="T60" fmla="*/ 186 w 993"/>
                      <a:gd name="T61" fmla="*/ 61 h 869"/>
                      <a:gd name="T62" fmla="*/ 155 w 993"/>
                      <a:gd name="T63" fmla="*/ 30 h 869"/>
                      <a:gd name="T64" fmla="*/ 155 w 993"/>
                      <a:gd name="T65" fmla="*/ 0 h 869"/>
                      <a:gd name="T66" fmla="*/ 124 w 993"/>
                      <a:gd name="T67" fmla="*/ 30 h 869"/>
                      <a:gd name="T68" fmla="*/ 124 w 993"/>
                      <a:gd name="T69" fmla="*/ 30 h 869"/>
                      <a:gd name="T70" fmla="*/ 124 w 993"/>
                      <a:gd name="T71" fmla="*/ 61 h 869"/>
                      <a:gd name="T72" fmla="*/ 31 w 993"/>
                      <a:gd name="T73" fmla="*/ 30 h 869"/>
                      <a:gd name="T74" fmla="*/ 0 w 993"/>
                      <a:gd name="T75" fmla="*/ 0 h 869"/>
                      <a:gd name="T76" fmla="*/ 0 w 993"/>
                      <a:gd name="T77" fmla="*/ 30 h 869"/>
                      <a:gd name="T78" fmla="*/ 31 w 993"/>
                      <a:gd name="T79" fmla="*/ 124 h 869"/>
                      <a:gd name="T80" fmla="*/ 31 w 993"/>
                      <a:gd name="T81" fmla="*/ 124 h 869"/>
                      <a:gd name="T82" fmla="*/ 62 w 993"/>
                      <a:gd name="T83" fmla="*/ 154 h 869"/>
                      <a:gd name="T84" fmla="*/ 92 w 993"/>
                      <a:gd name="T85" fmla="*/ 185 h 869"/>
                      <a:gd name="T86" fmla="*/ 124 w 993"/>
                      <a:gd name="T87" fmla="*/ 217 h 869"/>
                      <a:gd name="T88" fmla="*/ 124 w 993"/>
                      <a:gd name="T89" fmla="*/ 248 h 869"/>
                      <a:gd name="T90" fmla="*/ 92 w 993"/>
                      <a:gd name="T91" fmla="*/ 309 h 869"/>
                      <a:gd name="T92" fmla="*/ 92 w 993"/>
                      <a:gd name="T93" fmla="*/ 341 h 869"/>
                      <a:gd name="T94" fmla="*/ 124 w 993"/>
                      <a:gd name="T95" fmla="*/ 372 h 869"/>
                      <a:gd name="T96" fmla="*/ 124 w 993"/>
                      <a:gd name="T97" fmla="*/ 372 h 869"/>
                      <a:gd name="T98" fmla="*/ 155 w 993"/>
                      <a:gd name="T99" fmla="*/ 402 h 869"/>
                      <a:gd name="T100" fmla="*/ 186 w 993"/>
                      <a:gd name="T101" fmla="*/ 433 h 869"/>
                      <a:gd name="T102" fmla="*/ 216 w 993"/>
                      <a:gd name="T103" fmla="*/ 496 h 869"/>
                      <a:gd name="T104" fmla="*/ 216 w 993"/>
                      <a:gd name="T105" fmla="*/ 526 h 869"/>
                      <a:gd name="T106" fmla="*/ 248 w 993"/>
                      <a:gd name="T107" fmla="*/ 557 h 869"/>
                      <a:gd name="T108" fmla="*/ 340 w 993"/>
                      <a:gd name="T109" fmla="*/ 589 h 869"/>
                      <a:gd name="T110" fmla="*/ 372 w 993"/>
                      <a:gd name="T111" fmla="*/ 681 h 869"/>
                      <a:gd name="T112" fmla="*/ 496 w 993"/>
                      <a:gd name="T113" fmla="*/ 744 h 869"/>
                      <a:gd name="T114" fmla="*/ 588 w 993"/>
                      <a:gd name="T115" fmla="*/ 774 h 869"/>
                      <a:gd name="T116" fmla="*/ 682 w 993"/>
                      <a:gd name="T117" fmla="*/ 744 h 869"/>
                      <a:gd name="T118" fmla="*/ 712 w 993"/>
                      <a:gd name="T119" fmla="*/ 837 h 869"/>
                      <a:gd name="T120" fmla="*/ 868 w 993"/>
                      <a:gd name="T121" fmla="*/ 837 h 869"/>
                      <a:gd name="T122" fmla="*/ 930 w 993"/>
                      <a:gd name="T123" fmla="*/ 868 h 8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93" h="869">
                        <a:moveTo>
                          <a:pt x="992" y="774"/>
                        </a:moveTo>
                        <a:lnTo>
                          <a:pt x="992" y="774"/>
                        </a:lnTo>
                        <a:lnTo>
                          <a:pt x="992" y="774"/>
                        </a:lnTo>
                        <a:lnTo>
                          <a:pt x="992" y="774"/>
                        </a:lnTo>
                        <a:cubicBezTo>
                          <a:pt x="992" y="774"/>
                          <a:pt x="992" y="774"/>
                          <a:pt x="992" y="744"/>
                        </a:cubicBezTo>
                        <a:lnTo>
                          <a:pt x="992" y="744"/>
                        </a:lnTo>
                        <a:lnTo>
                          <a:pt x="992" y="744"/>
                        </a:lnTo>
                        <a:lnTo>
                          <a:pt x="992" y="744"/>
                        </a:lnTo>
                        <a:lnTo>
                          <a:pt x="992" y="744"/>
                        </a:lnTo>
                        <a:cubicBezTo>
                          <a:pt x="992" y="744"/>
                          <a:pt x="992" y="744"/>
                          <a:pt x="992" y="713"/>
                        </a:cubicBezTo>
                        <a:lnTo>
                          <a:pt x="960" y="713"/>
                        </a:lnTo>
                        <a:lnTo>
                          <a:pt x="960" y="713"/>
                        </a:lnTo>
                        <a:lnTo>
                          <a:pt x="960" y="713"/>
                        </a:lnTo>
                        <a:cubicBezTo>
                          <a:pt x="930" y="681"/>
                          <a:pt x="930" y="681"/>
                          <a:pt x="899" y="650"/>
                        </a:cubicBezTo>
                        <a:lnTo>
                          <a:pt x="899" y="650"/>
                        </a:lnTo>
                        <a:lnTo>
                          <a:pt x="899" y="650"/>
                        </a:lnTo>
                        <a:cubicBezTo>
                          <a:pt x="899" y="620"/>
                          <a:pt x="899" y="620"/>
                          <a:pt x="899" y="620"/>
                        </a:cubicBezTo>
                        <a:lnTo>
                          <a:pt x="899" y="620"/>
                        </a:lnTo>
                        <a:lnTo>
                          <a:pt x="899" y="620"/>
                        </a:lnTo>
                        <a:lnTo>
                          <a:pt x="899" y="620"/>
                        </a:lnTo>
                        <a:lnTo>
                          <a:pt x="868" y="589"/>
                        </a:lnTo>
                        <a:lnTo>
                          <a:pt x="868" y="589"/>
                        </a:lnTo>
                        <a:cubicBezTo>
                          <a:pt x="868" y="589"/>
                          <a:pt x="899" y="589"/>
                          <a:pt x="899" y="557"/>
                        </a:cubicBez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899" y="557"/>
                        </a:lnTo>
                        <a:lnTo>
                          <a:pt x="930" y="526"/>
                        </a:lnTo>
                        <a:lnTo>
                          <a:pt x="930" y="526"/>
                        </a:lnTo>
                        <a:lnTo>
                          <a:pt x="930" y="526"/>
                        </a:lnTo>
                        <a:cubicBezTo>
                          <a:pt x="899" y="526"/>
                          <a:pt x="899" y="526"/>
                          <a:pt x="899" y="526"/>
                        </a:cubicBezTo>
                        <a:cubicBezTo>
                          <a:pt x="899" y="496"/>
                          <a:pt x="899" y="496"/>
                          <a:pt x="899" y="496"/>
                        </a:cubicBezTo>
                        <a:cubicBezTo>
                          <a:pt x="868" y="496"/>
                          <a:pt x="868" y="496"/>
                          <a:pt x="868" y="465"/>
                        </a:cubicBezTo>
                        <a:lnTo>
                          <a:pt x="868" y="465"/>
                        </a:lnTo>
                        <a:cubicBezTo>
                          <a:pt x="868" y="465"/>
                          <a:pt x="868" y="465"/>
                          <a:pt x="868" y="433"/>
                        </a:cubicBezTo>
                        <a:lnTo>
                          <a:pt x="868" y="433"/>
                        </a:lnTo>
                        <a:lnTo>
                          <a:pt x="868" y="433"/>
                        </a:lnTo>
                        <a:lnTo>
                          <a:pt x="868" y="402"/>
                        </a:lnTo>
                        <a:lnTo>
                          <a:pt x="868" y="372"/>
                        </a:lnTo>
                        <a:lnTo>
                          <a:pt x="868" y="372"/>
                        </a:lnTo>
                        <a:cubicBezTo>
                          <a:pt x="868" y="372"/>
                          <a:pt x="868" y="372"/>
                          <a:pt x="868" y="341"/>
                        </a:cubicBezTo>
                        <a:lnTo>
                          <a:pt x="868" y="341"/>
                        </a:lnTo>
                        <a:lnTo>
                          <a:pt x="868" y="341"/>
                        </a:lnTo>
                        <a:cubicBezTo>
                          <a:pt x="868" y="309"/>
                          <a:pt x="868" y="309"/>
                          <a:pt x="868" y="309"/>
                        </a:cubicBezTo>
                        <a:lnTo>
                          <a:pt x="868" y="278"/>
                        </a:lnTo>
                        <a:lnTo>
                          <a:pt x="868" y="278"/>
                        </a:lnTo>
                        <a:lnTo>
                          <a:pt x="868" y="278"/>
                        </a:lnTo>
                        <a:lnTo>
                          <a:pt x="899" y="248"/>
                        </a:lnTo>
                        <a:cubicBezTo>
                          <a:pt x="899" y="248"/>
                          <a:pt x="899" y="248"/>
                          <a:pt x="899" y="217"/>
                        </a:cubicBezTo>
                        <a:lnTo>
                          <a:pt x="899" y="217"/>
                        </a:lnTo>
                        <a:lnTo>
                          <a:pt x="899" y="185"/>
                        </a:lnTo>
                        <a:lnTo>
                          <a:pt x="899" y="185"/>
                        </a:lnTo>
                        <a:cubicBezTo>
                          <a:pt x="868" y="185"/>
                          <a:pt x="868" y="185"/>
                          <a:pt x="868" y="185"/>
                        </a:cubicBezTo>
                        <a:cubicBezTo>
                          <a:pt x="868" y="185"/>
                          <a:pt x="868" y="185"/>
                          <a:pt x="836" y="154"/>
                        </a:cubicBezTo>
                        <a:lnTo>
                          <a:pt x="836" y="154"/>
                        </a:lnTo>
                        <a:lnTo>
                          <a:pt x="836" y="154"/>
                        </a:lnTo>
                        <a:cubicBezTo>
                          <a:pt x="836" y="154"/>
                          <a:pt x="836" y="154"/>
                          <a:pt x="806" y="154"/>
                        </a:cubicBezTo>
                        <a:lnTo>
                          <a:pt x="806" y="124"/>
                        </a:lnTo>
                        <a:lnTo>
                          <a:pt x="806" y="124"/>
                        </a:lnTo>
                        <a:lnTo>
                          <a:pt x="775" y="124"/>
                        </a:lnTo>
                        <a:lnTo>
                          <a:pt x="775" y="124"/>
                        </a:lnTo>
                        <a:lnTo>
                          <a:pt x="775" y="124"/>
                        </a:lnTo>
                        <a:cubicBezTo>
                          <a:pt x="744" y="124"/>
                          <a:pt x="744" y="124"/>
                          <a:pt x="744" y="124"/>
                        </a:cubicBezTo>
                        <a:lnTo>
                          <a:pt x="744" y="124"/>
                        </a:lnTo>
                        <a:cubicBezTo>
                          <a:pt x="712" y="124"/>
                          <a:pt x="682" y="93"/>
                          <a:pt x="682" y="93"/>
                        </a:cubicBezTo>
                        <a:lnTo>
                          <a:pt x="682" y="93"/>
                        </a:lnTo>
                        <a:lnTo>
                          <a:pt x="682" y="93"/>
                        </a:lnTo>
                        <a:lnTo>
                          <a:pt x="682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lnTo>
                          <a:pt x="651" y="93"/>
                        </a:lnTo>
                        <a:cubicBezTo>
                          <a:pt x="620" y="93"/>
                          <a:pt x="620" y="93"/>
                          <a:pt x="620" y="93"/>
                        </a:cubicBezTo>
                        <a:cubicBezTo>
                          <a:pt x="588" y="124"/>
                          <a:pt x="588" y="124"/>
                          <a:pt x="558" y="154"/>
                        </a:cubicBezTo>
                        <a:lnTo>
                          <a:pt x="558" y="154"/>
                        </a:lnTo>
                        <a:lnTo>
                          <a:pt x="558" y="154"/>
                        </a:lnTo>
                        <a:cubicBezTo>
                          <a:pt x="527" y="154"/>
                          <a:pt x="527" y="185"/>
                          <a:pt x="496" y="185"/>
                        </a:cubicBezTo>
                        <a:cubicBezTo>
                          <a:pt x="496" y="185"/>
                          <a:pt x="464" y="185"/>
                          <a:pt x="434" y="185"/>
                        </a:cubicBezTo>
                        <a:cubicBezTo>
                          <a:pt x="434" y="185"/>
                          <a:pt x="434" y="185"/>
                          <a:pt x="403" y="185"/>
                        </a:cubicBezTo>
                        <a:lnTo>
                          <a:pt x="372" y="185"/>
                        </a:lnTo>
                        <a:lnTo>
                          <a:pt x="372" y="185"/>
                        </a:lnTo>
                        <a:cubicBezTo>
                          <a:pt x="340" y="185"/>
                          <a:pt x="340" y="185"/>
                          <a:pt x="340" y="154"/>
                        </a:cubicBezTo>
                        <a:cubicBezTo>
                          <a:pt x="310" y="154"/>
                          <a:pt x="310" y="15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279" y="124"/>
                        </a:lnTo>
                        <a:cubicBezTo>
                          <a:pt x="248" y="124"/>
                          <a:pt x="248" y="124"/>
                          <a:pt x="216" y="93"/>
                        </a:cubicBezTo>
                        <a:lnTo>
                          <a:pt x="216" y="93"/>
                        </a:lnTo>
                        <a:lnTo>
                          <a:pt x="216" y="93"/>
                        </a:lnTo>
                        <a:cubicBezTo>
                          <a:pt x="216" y="93"/>
                          <a:pt x="216" y="93"/>
                          <a:pt x="216" y="61"/>
                        </a:cubicBezTo>
                        <a:lnTo>
                          <a:pt x="186" y="61"/>
                        </a:lnTo>
                        <a:lnTo>
                          <a:pt x="186" y="61"/>
                        </a:lnTo>
                        <a:lnTo>
                          <a:pt x="155" y="30"/>
                        </a:lnTo>
                        <a:lnTo>
                          <a:pt x="155" y="3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55" y="0"/>
                          <a:pt x="155" y="0"/>
                          <a:pt x="155" y="30"/>
                        </a:cubicBezTo>
                        <a:lnTo>
                          <a:pt x="155" y="30"/>
                        </a:lnTo>
                        <a:cubicBezTo>
                          <a:pt x="124" y="30"/>
                          <a:pt x="124" y="30"/>
                          <a:pt x="124" y="30"/>
                        </a:cubicBezTo>
                        <a:lnTo>
                          <a:pt x="124" y="30"/>
                        </a:lnTo>
                        <a:lnTo>
                          <a:pt x="124" y="30"/>
                        </a:lnTo>
                        <a:lnTo>
                          <a:pt x="124" y="30"/>
                        </a:lnTo>
                        <a:cubicBezTo>
                          <a:pt x="124" y="30"/>
                          <a:pt x="124" y="30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2" y="61"/>
                          <a:pt x="92" y="61"/>
                          <a:pt x="92" y="61"/>
                        </a:cubicBezTo>
                        <a:lnTo>
                          <a:pt x="92" y="61"/>
                        </a:lnTo>
                        <a:cubicBezTo>
                          <a:pt x="62" y="61"/>
                          <a:pt x="31" y="30"/>
                          <a:pt x="31" y="30"/>
                        </a:cubicBezTo>
                        <a:lnTo>
                          <a:pt x="31" y="3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0"/>
                        </a:cubicBezTo>
                        <a:lnTo>
                          <a:pt x="0" y="30"/>
                        </a:lnTo>
                        <a:cubicBezTo>
                          <a:pt x="31" y="30"/>
                          <a:pt x="31" y="30"/>
                          <a:pt x="31" y="61"/>
                        </a:cubicBezTo>
                        <a:lnTo>
                          <a:pt x="31" y="61"/>
                        </a:lnTo>
                        <a:cubicBezTo>
                          <a:pt x="31" y="93"/>
                          <a:pt x="31" y="93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31" y="124"/>
                          <a:pt x="31" y="154"/>
                          <a:pt x="62" y="154"/>
                        </a:cubicBezTo>
                        <a:lnTo>
                          <a:pt x="62" y="154"/>
                        </a:lnTo>
                        <a:lnTo>
                          <a:pt x="62" y="154"/>
                        </a:lnTo>
                        <a:cubicBezTo>
                          <a:pt x="62" y="154"/>
                          <a:pt x="62" y="185"/>
                          <a:pt x="92" y="185"/>
                        </a:cubicBezTo>
                        <a:lnTo>
                          <a:pt x="92" y="185"/>
                        </a:lnTo>
                        <a:lnTo>
                          <a:pt x="92" y="185"/>
                        </a:lnTo>
                        <a:lnTo>
                          <a:pt x="92" y="185"/>
                        </a:lnTo>
                        <a:cubicBezTo>
                          <a:pt x="124" y="185"/>
                          <a:pt x="124" y="185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48"/>
                        </a:lnTo>
                        <a:lnTo>
                          <a:pt x="124" y="248"/>
                        </a:lnTo>
                        <a:lnTo>
                          <a:pt x="124" y="248"/>
                        </a:lnTo>
                        <a:cubicBezTo>
                          <a:pt x="124" y="278"/>
                          <a:pt x="92" y="278"/>
                          <a:pt x="92" y="309"/>
                        </a:cubicBezTo>
                        <a:lnTo>
                          <a:pt x="92" y="309"/>
                        </a:lnTo>
                        <a:cubicBezTo>
                          <a:pt x="92" y="309"/>
                          <a:pt x="92" y="309"/>
                          <a:pt x="92" y="341"/>
                        </a:cubicBezTo>
                        <a:lnTo>
                          <a:pt x="92" y="341"/>
                        </a:lnTo>
                        <a:lnTo>
                          <a:pt x="92" y="341"/>
                        </a:lnTo>
                        <a:lnTo>
                          <a:pt x="92" y="341"/>
                        </a:lnTo>
                        <a:lnTo>
                          <a:pt x="92" y="341"/>
                        </a:lnTo>
                        <a:cubicBezTo>
                          <a:pt x="124" y="341"/>
                          <a:pt x="124" y="372"/>
                          <a:pt x="124" y="372"/>
                        </a:cubicBezTo>
                        <a:lnTo>
                          <a:pt x="124" y="372"/>
                        </a:lnTo>
                        <a:lnTo>
                          <a:pt x="124" y="372"/>
                        </a:lnTo>
                        <a:lnTo>
                          <a:pt x="124" y="372"/>
                        </a:lnTo>
                        <a:cubicBezTo>
                          <a:pt x="155" y="402"/>
                          <a:pt x="155" y="402"/>
                          <a:pt x="155" y="402"/>
                        </a:cubicBezTo>
                        <a:lnTo>
                          <a:pt x="155" y="402"/>
                        </a:lnTo>
                        <a:lnTo>
                          <a:pt x="155" y="402"/>
                        </a:lnTo>
                        <a:cubicBezTo>
                          <a:pt x="186" y="402"/>
                          <a:pt x="186" y="402"/>
                          <a:pt x="186" y="433"/>
                        </a:cubicBezTo>
                        <a:lnTo>
                          <a:pt x="186" y="433"/>
                        </a:lnTo>
                        <a:lnTo>
                          <a:pt x="186" y="433"/>
                        </a:lnTo>
                        <a:lnTo>
                          <a:pt x="186" y="433"/>
                        </a:lnTo>
                        <a:cubicBezTo>
                          <a:pt x="216" y="433"/>
                          <a:pt x="216" y="465"/>
                          <a:pt x="216" y="465"/>
                        </a:cubicBezTo>
                        <a:lnTo>
                          <a:pt x="216" y="496"/>
                        </a:lnTo>
                        <a:lnTo>
                          <a:pt x="216" y="526"/>
                        </a:lnTo>
                        <a:lnTo>
                          <a:pt x="216" y="526"/>
                        </a:lnTo>
                        <a:lnTo>
                          <a:pt x="216" y="526"/>
                        </a:lnTo>
                        <a:cubicBezTo>
                          <a:pt x="216" y="557"/>
                          <a:pt x="248" y="557"/>
                          <a:pt x="248" y="557"/>
                        </a:cubicBezTo>
                        <a:lnTo>
                          <a:pt x="248" y="557"/>
                        </a:lnTo>
                        <a:lnTo>
                          <a:pt x="248" y="557"/>
                        </a:lnTo>
                        <a:lnTo>
                          <a:pt x="279" y="557"/>
                        </a:lnTo>
                        <a:cubicBezTo>
                          <a:pt x="310" y="557"/>
                          <a:pt x="340" y="557"/>
                          <a:pt x="340" y="589"/>
                        </a:cubicBezTo>
                        <a:lnTo>
                          <a:pt x="340" y="589"/>
                        </a:lnTo>
                        <a:cubicBezTo>
                          <a:pt x="340" y="620"/>
                          <a:pt x="372" y="620"/>
                          <a:pt x="372" y="650"/>
                        </a:cubicBezTo>
                        <a:lnTo>
                          <a:pt x="372" y="681"/>
                        </a:lnTo>
                        <a:lnTo>
                          <a:pt x="372" y="681"/>
                        </a:lnTo>
                        <a:cubicBezTo>
                          <a:pt x="403" y="681"/>
                          <a:pt x="403" y="713"/>
                          <a:pt x="403" y="713"/>
                        </a:cubicBezTo>
                        <a:cubicBezTo>
                          <a:pt x="464" y="713"/>
                          <a:pt x="464" y="744"/>
                          <a:pt x="496" y="744"/>
                        </a:cubicBezTo>
                        <a:lnTo>
                          <a:pt x="496" y="744"/>
                        </a:lnTo>
                        <a:cubicBezTo>
                          <a:pt x="527" y="774"/>
                          <a:pt x="527" y="774"/>
                          <a:pt x="558" y="774"/>
                        </a:cubicBezTo>
                        <a:lnTo>
                          <a:pt x="558" y="774"/>
                        </a:lnTo>
                        <a:cubicBezTo>
                          <a:pt x="588" y="774"/>
                          <a:pt x="588" y="774"/>
                          <a:pt x="588" y="774"/>
                        </a:cubicBezTo>
                        <a:cubicBezTo>
                          <a:pt x="588" y="774"/>
                          <a:pt x="588" y="774"/>
                          <a:pt x="620" y="744"/>
                        </a:cubicBezTo>
                        <a:lnTo>
                          <a:pt x="651" y="744"/>
                        </a:lnTo>
                        <a:cubicBezTo>
                          <a:pt x="651" y="744"/>
                          <a:pt x="651" y="744"/>
                          <a:pt x="682" y="744"/>
                        </a:cubicBezTo>
                        <a:cubicBezTo>
                          <a:pt x="712" y="744"/>
                          <a:pt x="712" y="774"/>
                          <a:pt x="712" y="805"/>
                        </a:cubicBezTo>
                        <a:cubicBezTo>
                          <a:pt x="712" y="805"/>
                          <a:pt x="712" y="805"/>
                          <a:pt x="712" y="837"/>
                        </a:cubicBezTo>
                        <a:lnTo>
                          <a:pt x="712" y="837"/>
                        </a:lnTo>
                        <a:lnTo>
                          <a:pt x="744" y="837"/>
                        </a:lnTo>
                        <a:cubicBezTo>
                          <a:pt x="775" y="868"/>
                          <a:pt x="775" y="868"/>
                          <a:pt x="806" y="868"/>
                        </a:cubicBezTo>
                        <a:cubicBezTo>
                          <a:pt x="836" y="868"/>
                          <a:pt x="868" y="837"/>
                          <a:pt x="868" y="837"/>
                        </a:cubicBezTo>
                        <a:cubicBezTo>
                          <a:pt x="868" y="837"/>
                          <a:pt x="868" y="837"/>
                          <a:pt x="899" y="837"/>
                        </a:cubicBezTo>
                        <a:cubicBezTo>
                          <a:pt x="899" y="837"/>
                          <a:pt x="930" y="837"/>
                          <a:pt x="930" y="868"/>
                        </a:cubicBezTo>
                        <a:lnTo>
                          <a:pt x="930" y="868"/>
                        </a:lnTo>
                        <a:cubicBezTo>
                          <a:pt x="930" y="837"/>
                          <a:pt x="930" y="805"/>
                          <a:pt x="960" y="805"/>
                        </a:cubicBezTo>
                        <a:cubicBezTo>
                          <a:pt x="960" y="774"/>
                          <a:pt x="992" y="774"/>
                          <a:pt x="992" y="77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1" name="Freeform 135">
                    <a:extLst>
                      <a:ext uri="{FF2B5EF4-FFF2-40B4-BE49-F238E27FC236}">
                        <a16:creationId xmlns:a16="http://schemas.microsoft.com/office/drawing/2014/main" id="{A8D8923A-F85B-4511-A10B-3046AE67CC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30838" y="2070100"/>
                    <a:ext cx="57150" cy="68263"/>
                  </a:xfrm>
                  <a:custGeom>
                    <a:gdLst>
                      <a:gd name="T0" fmla="*/ 156 w 157"/>
                      <a:gd name="T1" fmla="*/ 31 h 188"/>
                      <a:gd name="T2" fmla="*/ 156 w 157"/>
                      <a:gd name="T3" fmla="*/ 31 h 188"/>
                      <a:gd name="T4" fmla="*/ 156 w 157"/>
                      <a:gd name="T5" fmla="*/ 31 h 188"/>
                      <a:gd name="T6" fmla="*/ 156 w 157"/>
                      <a:gd name="T7" fmla="*/ 31 h 188"/>
                      <a:gd name="T8" fmla="*/ 156 w 157"/>
                      <a:gd name="T9" fmla="*/ 31 h 188"/>
                      <a:gd name="T10" fmla="*/ 156 w 157"/>
                      <a:gd name="T11" fmla="*/ 31 h 188"/>
                      <a:gd name="T12" fmla="*/ 156 w 157"/>
                      <a:gd name="T13" fmla="*/ 31 h 188"/>
                      <a:gd name="T14" fmla="*/ 93 w 157"/>
                      <a:gd name="T15" fmla="*/ 31 h 188"/>
                      <a:gd name="T16" fmla="*/ 93 w 157"/>
                      <a:gd name="T17" fmla="*/ 31 h 188"/>
                      <a:gd name="T18" fmla="*/ 32 w 157"/>
                      <a:gd name="T19" fmla="*/ 0 h 188"/>
                      <a:gd name="T20" fmla="*/ 32 w 157"/>
                      <a:gd name="T21" fmla="*/ 0 h 188"/>
                      <a:gd name="T22" fmla="*/ 32 w 157"/>
                      <a:gd name="T23" fmla="*/ 0 h 188"/>
                      <a:gd name="T24" fmla="*/ 32 w 157"/>
                      <a:gd name="T25" fmla="*/ 0 h 188"/>
                      <a:gd name="T26" fmla="*/ 32 w 157"/>
                      <a:gd name="T27" fmla="*/ 0 h 188"/>
                      <a:gd name="T28" fmla="*/ 0 w 157"/>
                      <a:gd name="T29" fmla="*/ 31 h 188"/>
                      <a:gd name="T30" fmla="*/ 0 w 157"/>
                      <a:gd name="T31" fmla="*/ 31 h 188"/>
                      <a:gd name="T32" fmla="*/ 0 w 157"/>
                      <a:gd name="T33" fmla="*/ 31 h 188"/>
                      <a:gd name="T34" fmla="*/ 0 w 157"/>
                      <a:gd name="T35" fmla="*/ 31 h 188"/>
                      <a:gd name="T36" fmla="*/ 0 w 157"/>
                      <a:gd name="T37" fmla="*/ 31 h 188"/>
                      <a:gd name="T38" fmla="*/ 0 w 157"/>
                      <a:gd name="T39" fmla="*/ 31 h 188"/>
                      <a:gd name="T40" fmla="*/ 32 w 157"/>
                      <a:gd name="T41" fmla="*/ 63 h 188"/>
                      <a:gd name="T42" fmla="*/ 0 w 157"/>
                      <a:gd name="T43" fmla="*/ 93 h 188"/>
                      <a:gd name="T44" fmla="*/ 0 w 157"/>
                      <a:gd name="T45" fmla="*/ 93 h 188"/>
                      <a:gd name="T46" fmla="*/ 32 w 157"/>
                      <a:gd name="T47" fmla="*/ 124 h 188"/>
                      <a:gd name="T48" fmla="*/ 32 w 157"/>
                      <a:gd name="T49" fmla="*/ 155 h 188"/>
                      <a:gd name="T50" fmla="*/ 32 w 157"/>
                      <a:gd name="T51" fmla="*/ 187 h 188"/>
                      <a:gd name="T52" fmla="*/ 32 w 157"/>
                      <a:gd name="T53" fmla="*/ 187 h 188"/>
                      <a:gd name="T54" fmla="*/ 93 w 157"/>
                      <a:gd name="T55" fmla="*/ 187 h 188"/>
                      <a:gd name="T56" fmla="*/ 93 w 157"/>
                      <a:gd name="T57" fmla="*/ 187 h 188"/>
                      <a:gd name="T58" fmla="*/ 93 w 157"/>
                      <a:gd name="T59" fmla="*/ 155 h 188"/>
                      <a:gd name="T60" fmla="*/ 93 w 157"/>
                      <a:gd name="T61" fmla="*/ 124 h 188"/>
                      <a:gd name="T62" fmla="*/ 93 w 157"/>
                      <a:gd name="T63" fmla="*/ 93 h 188"/>
                      <a:gd name="T64" fmla="*/ 93 w 157"/>
                      <a:gd name="T65" fmla="*/ 93 h 188"/>
                      <a:gd name="T66" fmla="*/ 124 w 157"/>
                      <a:gd name="T67" fmla="*/ 63 h 188"/>
                      <a:gd name="T68" fmla="*/ 156 w 157"/>
                      <a:gd name="T69" fmla="*/ 31 h 18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57" h="188">
                        <a:moveTo>
                          <a:pt x="156" y="31"/>
                        </a:move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31"/>
                          <a:pt x="63" y="31"/>
                          <a:pt x="32" y="0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31"/>
                          <a:pt x="0" y="31"/>
                        </a:cubicBez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0" y="63"/>
                          <a:pt x="32" y="63"/>
                          <a:pt x="32" y="63"/>
                        </a:cubicBezTo>
                        <a:cubicBezTo>
                          <a:pt x="32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32" y="124"/>
                        </a:cubicBezTo>
                        <a:lnTo>
                          <a:pt x="32" y="155"/>
                        </a:lnTo>
                        <a:cubicBezTo>
                          <a:pt x="32" y="155"/>
                          <a:pt x="32" y="155"/>
                          <a:pt x="32" y="187"/>
                        </a:cubicBezTo>
                        <a:lnTo>
                          <a:pt x="32" y="187"/>
                        </a:lnTo>
                        <a:cubicBezTo>
                          <a:pt x="63" y="187"/>
                          <a:pt x="63" y="187"/>
                          <a:pt x="93" y="187"/>
                        </a:cubicBezTo>
                        <a:lnTo>
                          <a:pt x="93" y="187"/>
                        </a:lnTo>
                        <a:cubicBezTo>
                          <a:pt x="93" y="155"/>
                          <a:pt x="93" y="155"/>
                          <a:pt x="93" y="155"/>
                        </a:cubicBezTo>
                        <a:cubicBezTo>
                          <a:pt x="93" y="155"/>
                          <a:pt x="93" y="155"/>
                          <a:pt x="93" y="124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124" y="63"/>
                        </a:lnTo>
                        <a:cubicBezTo>
                          <a:pt x="124" y="31"/>
                          <a:pt x="124" y="31"/>
                          <a:pt x="156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2" name="Freeform 136">
                    <a:extLst>
                      <a:ext uri="{FF2B5EF4-FFF2-40B4-BE49-F238E27FC236}">
                        <a16:creationId xmlns:a16="http://schemas.microsoft.com/office/drawing/2014/main" id="{712FBBE0-BDCA-414E-A813-BAF76371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9200" y="1825625"/>
                    <a:ext cx="390525" cy="625475"/>
                  </a:xfrm>
                  <a:custGeom>
                    <a:gdLst>
                      <a:gd name="T0" fmla="*/ 1085 w 1086"/>
                      <a:gd name="T1" fmla="*/ 744 h 1736"/>
                      <a:gd name="T2" fmla="*/ 1055 w 1086"/>
                      <a:gd name="T3" fmla="*/ 712 h 1736"/>
                      <a:gd name="T4" fmla="*/ 1085 w 1086"/>
                      <a:gd name="T5" fmla="*/ 681 h 1736"/>
                      <a:gd name="T6" fmla="*/ 1024 w 1086"/>
                      <a:gd name="T7" fmla="*/ 620 h 1736"/>
                      <a:gd name="T8" fmla="*/ 931 w 1086"/>
                      <a:gd name="T9" fmla="*/ 620 h 1736"/>
                      <a:gd name="T10" fmla="*/ 868 w 1086"/>
                      <a:gd name="T11" fmla="*/ 557 h 1736"/>
                      <a:gd name="T12" fmla="*/ 807 w 1086"/>
                      <a:gd name="T13" fmla="*/ 557 h 1736"/>
                      <a:gd name="T14" fmla="*/ 744 w 1086"/>
                      <a:gd name="T15" fmla="*/ 527 h 1736"/>
                      <a:gd name="T16" fmla="*/ 683 w 1086"/>
                      <a:gd name="T17" fmla="*/ 496 h 1736"/>
                      <a:gd name="T18" fmla="*/ 620 w 1086"/>
                      <a:gd name="T19" fmla="*/ 433 h 1736"/>
                      <a:gd name="T20" fmla="*/ 620 w 1086"/>
                      <a:gd name="T21" fmla="*/ 340 h 1736"/>
                      <a:gd name="T22" fmla="*/ 589 w 1086"/>
                      <a:gd name="T23" fmla="*/ 309 h 1736"/>
                      <a:gd name="T24" fmla="*/ 559 w 1086"/>
                      <a:gd name="T25" fmla="*/ 309 h 1736"/>
                      <a:gd name="T26" fmla="*/ 528 w 1086"/>
                      <a:gd name="T27" fmla="*/ 248 h 1736"/>
                      <a:gd name="T28" fmla="*/ 559 w 1086"/>
                      <a:gd name="T29" fmla="*/ 185 h 1736"/>
                      <a:gd name="T30" fmla="*/ 559 w 1086"/>
                      <a:gd name="T31" fmla="*/ 92 h 1736"/>
                      <a:gd name="T32" fmla="*/ 589 w 1086"/>
                      <a:gd name="T33" fmla="*/ 0 h 1736"/>
                      <a:gd name="T34" fmla="*/ 528 w 1086"/>
                      <a:gd name="T35" fmla="*/ 31 h 1736"/>
                      <a:gd name="T36" fmla="*/ 496 w 1086"/>
                      <a:gd name="T37" fmla="*/ 61 h 1736"/>
                      <a:gd name="T38" fmla="*/ 341 w 1086"/>
                      <a:gd name="T39" fmla="*/ 92 h 1736"/>
                      <a:gd name="T40" fmla="*/ 341 w 1086"/>
                      <a:gd name="T41" fmla="*/ 92 h 1736"/>
                      <a:gd name="T42" fmla="*/ 341 w 1086"/>
                      <a:gd name="T43" fmla="*/ 155 h 1736"/>
                      <a:gd name="T44" fmla="*/ 372 w 1086"/>
                      <a:gd name="T45" fmla="*/ 185 h 1736"/>
                      <a:gd name="T46" fmla="*/ 341 w 1086"/>
                      <a:gd name="T47" fmla="*/ 279 h 1736"/>
                      <a:gd name="T48" fmla="*/ 341 w 1086"/>
                      <a:gd name="T49" fmla="*/ 340 h 1736"/>
                      <a:gd name="T50" fmla="*/ 280 w 1086"/>
                      <a:gd name="T51" fmla="*/ 403 h 1736"/>
                      <a:gd name="T52" fmla="*/ 187 w 1086"/>
                      <a:gd name="T53" fmla="*/ 527 h 1736"/>
                      <a:gd name="T54" fmla="*/ 94 w 1086"/>
                      <a:gd name="T55" fmla="*/ 557 h 1736"/>
                      <a:gd name="T56" fmla="*/ 94 w 1086"/>
                      <a:gd name="T57" fmla="*/ 588 h 1736"/>
                      <a:gd name="T58" fmla="*/ 124 w 1086"/>
                      <a:gd name="T59" fmla="*/ 651 h 1736"/>
                      <a:gd name="T60" fmla="*/ 124 w 1086"/>
                      <a:gd name="T61" fmla="*/ 774 h 1736"/>
                      <a:gd name="T62" fmla="*/ 31 w 1086"/>
                      <a:gd name="T63" fmla="*/ 774 h 1736"/>
                      <a:gd name="T64" fmla="*/ 31 w 1086"/>
                      <a:gd name="T65" fmla="*/ 805 h 1736"/>
                      <a:gd name="T66" fmla="*/ 124 w 1086"/>
                      <a:gd name="T67" fmla="*/ 868 h 1736"/>
                      <a:gd name="T68" fmla="*/ 94 w 1086"/>
                      <a:gd name="T69" fmla="*/ 929 h 1736"/>
                      <a:gd name="T70" fmla="*/ 187 w 1086"/>
                      <a:gd name="T71" fmla="*/ 929 h 1736"/>
                      <a:gd name="T72" fmla="*/ 248 w 1086"/>
                      <a:gd name="T73" fmla="*/ 898 h 1736"/>
                      <a:gd name="T74" fmla="*/ 248 w 1086"/>
                      <a:gd name="T75" fmla="*/ 1022 h 1736"/>
                      <a:gd name="T76" fmla="*/ 280 w 1086"/>
                      <a:gd name="T77" fmla="*/ 1146 h 1736"/>
                      <a:gd name="T78" fmla="*/ 372 w 1086"/>
                      <a:gd name="T79" fmla="*/ 1487 h 1736"/>
                      <a:gd name="T80" fmla="*/ 435 w 1086"/>
                      <a:gd name="T81" fmla="*/ 1611 h 1736"/>
                      <a:gd name="T82" fmla="*/ 465 w 1086"/>
                      <a:gd name="T83" fmla="*/ 1735 h 1736"/>
                      <a:gd name="T84" fmla="*/ 496 w 1086"/>
                      <a:gd name="T85" fmla="*/ 1735 h 1736"/>
                      <a:gd name="T86" fmla="*/ 589 w 1086"/>
                      <a:gd name="T87" fmla="*/ 1672 h 1736"/>
                      <a:gd name="T88" fmla="*/ 589 w 1086"/>
                      <a:gd name="T89" fmla="*/ 1579 h 1736"/>
                      <a:gd name="T90" fmla="*/ 620 w 1086"/>
                      <a:gd name="T91" fmla="*/ 1455 h 1736"/>
                      <a:gd name="T92" fmla="*/ 620 w 1086"/>
                      <a:gd name="T93" fmla="*/ 1301 h 1736"/>
                      <a:gd name="T94" fmla="*/ 744 w 1086"/>
                      <a:gd name="T95" fmla="*/ 1208 h 1736"/>
                      <a:gd name="T96" fmla="*/ 807 w 1086"/>
                      <a:gd name="T97" fmla="*/ 1116 h 1736"/>
                      <a:gd name="T98" fmla="*/ 931 w 1086"/>
                      <a:gd name="T99" fmla="*/ 992 h 1736"/>
                      <a:gd name="T100" fmla="*/ 992 w 1086"/>
                      <a:gd name="T101" fmla="*/ 960 h 1736"/>
                      <a:gd name="T102" fmla="*/ 1024 w 1086"/>
                      <a:gd name="T103" fmla="*/ 868 h 1736"/>
                      <a:gd name="T104" fmla="*/ 1085 w 1086"/>
                      <a:gd name="T105" fmla="*/ 836 h 17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086" h="1735">
                        <a:moveTo>
                          <a:pt x="1085" y="805"/>
                        </a:moveTo>
                        <a:lnTo>
                          <a:pt x="1085" y="805"/>
                        </a:lnTo>
                        <a:lnTo>
                          <a:pt x="1085" y="805"/>
                        </a:lnTo>
                        <a:lnTo>
                          <a:pt x="1085" y="774"/>
                        </a:lnTo>
                        <a:cubicBezTo>
                          <a:pt x="1085" y="774"/>
                          <a:pt x="1085" y="774"/>
                          <a:pt x="1085" y="744"/>
                        </a:cubicBezTo>
                        <a:lnTo>
                          <a:pt x="1085" y="744"/>
                        </a:lnTo>
                        <a:lnTo>
                          <a:pt x="1085" y="744"/>
                        </a:lnTo>
                        <a:cubicBezTo>
                          <a:pt x="1055" y="744"/>
                          <a:pt x="1055" y="744"/>
                          <a:pt x="1055" y="712"/>
                        </a:cubicBezTo>
                        <a:lnTo>
                          <a:pt x="1055" y="712"/>
                        </a:lnTo>
                        <a:lnTo>
                          <a:pt x="1055" y="712"/>
                        </a:lnTo>
                        <a:lnTo>
                          <a:pt x="1055" y="712"/>
                        </a:lnTo>
                        <a:cubicBezTo>
                          <a:pt x="1055" y="681"/>
                          <a:pt x="1055" y="681"/>
                          <a:pt x="1085" y="681"/>
                        </a:cubicBezTo>
                        <a:lnTo>
                          <a:pt x="1085" y="681"/>
                        </a:lnTo>
                        <a:lnTo>
                          <a:pt x="1085" y="681"/>
                        </a:lnTo>
                        <a:lnTo>
                          <a:pt x="1085" y="681"/>
                        </a:lnTo>
                        <a:lnTo>
                          <a:pt x="1055" y="681"/>
                        </a:lnTo>
                        <a:cubicBezTo>
                          <a:pt x="1055" y="651"/>
                          <a:pt x="1055" y="651"/>
                          <a:pt x="1055" y="620"/>
                        </a:cubicBezTo>
                        <a:lnTo>
                          <a:pt x="1055" y="620"/>
                        </a:lnTo>
                        <a:lnTo>
                          <a:pt x="1055" y="620"/>
                        </a:lnTo>
                        <a:lnTo>
                          <a:pt x="1024" y="620"/>
                        </a:lnTo>
                        <a:lnTo>
                          <a:pt x="992" y="620"/>
                        </a:lnTo>
                        <a:lnTo>
                          <a:pt x="992" y="620"/>
                        </a:lnTo>
                        <a:lnTo>
                          <a:pt x="992" y="620"/>
                        </a:lnTo>
                        <a:lnTo>
                          <a:pt x="961" y="620"/>
                        </a:lnTo>
                        <a:cubicBezTo>
                          <a:pt x="961" y="620"/>
                          <a:pt x="961" y="620"/>
                          <a:pt x="931" y="620"/>
                        </a:cubicBezTo>
                        <a:cubicBezTo>
                          <a:pt x="931" y="620"/>
                          <a:pt x="931" y="620"/>
                          <a:pt x="931" y="588"/>
                        </a:cubicBezTo>
                        <a:lnTo>
                          <a:pt x="931" y="588"/>
                        </a:lnTo>
                        <a:cubicBezTo>
                          <a:pt x="868" y="588"/>
                          <a:pt x="868" y="588"/>
                          <a:pt x="868" y="557"/>
                        </a:cubicBezTo>
                        <a:lnTo>
                          <a:pt x="868" y="557"/>
                        </a:lnTo>
                        <a:lnTo>
                          <a:pt x="868" y="557"/>
                        </a:lnTo>
                        <a:cubicBezTo>
                          <a:pt x="868" y="557"/>
                          <a:pt x="868" y="557"/>
                          <a:pt x="837" y="557"/>
                        </a:cubicBezTo>
                        <a:lnTo>
                          <a:pt x="837" y="557"/>
                        </a:lnTo>
                        <a:lnTo>
                          <a:pt x="837" y="557"/>
                        </a:lnTo>
                        <a:lnTo>
                          <a:pt x="807" y="557"/>
                        </a:lnTo>
                        <a:lnTo>
                          <a:pt x="807" y="557"/>
                        </a:lnTo>
                        <a:cubicBezTo>
                          <a:pt x="776" y="557"/>
                          <a:pt x="776" y="557"/>
                          <a:pt x="776" y="557"/>
                        </a:cubicBezTo>
                        <a:cubicBezTo>
                          <a:pt x="776" y="527"/>
                          <a:pt x="744" y="527"/>
                          <a:pt x="744" y="527"/>
                        </a:cubicBezTo>
                        <a:lnTo>
                          <a:pt x="744" y="527"/>
                        </a:lnTo>
                        <a:lnTo>
                          <a:pt x="744" y="527"/>
                        </a:lnTo>
                        <a:lnTo>
                          <a:pt x="744" y="527"/>
                        </a:lnTo>
                        <a:cubicBezTo>
                          <a:pt x="713" y="527"/>
                          <a:pt x="713" y="527"/>
                          <a:pt x="713" y="527"/>
                        </a:cubicBezTo>
                        <a:lnTo>
                          <a:pt x="713" y="527"/>
                        </a:lnTo>
                        <a:cubicBezTo>
                          <a:pt x="683" y="527"/>
                          <a:pt x="683" y="496"/>
                          <a:pt x="683" y="496"/>
                        </a:cubicBezTo>
                        <a:lnTo>
                          <a:pt x="683" y="496"/>
                        </a:lnTo>
                        <a:lnTo>
                          <a:pt x="683" y="496"/>
                        </a:lnTo>
                        <a:lnTo>
                          <a:pt x="652" y="496"/>
                        </a:lnTo>
                        <a:cubicBezTo>
                          <a:pt x="652" y="496"/>
                          <a:pt x="652" y="496"/>
                          <a:pt x="620" y="496"/>
                        </a:cubicBezTo>
                        <a:cubicBezTo>
                          <a:pt x="620" y="496"/>
                          <a:pt x="620" y="496"/>
                          <a:pt x="620" y="464"/>
                        </a:cubicBezTo>
                        <a:cubicBezTo>
                          <a:pt x="620" y="464"/>
                          <a:pt x="620" y="464"/>
                          <a:pt x="620" y="433"/>
                        </a:cubicBezTo>
                        <a:lnTo>
                          <a:pt x="620" y="433"/>
                        </a:lnTo>
                        <a:cubicBezTo>
                          <a:pt x="620" y="433"/>
                          <a:pt x="620" y="433"/>
                          <a:pt x="620" y="403"/>
                        </a:cubicBezTo>
                        <a:lnTo>
                          <a:pt x="620" y="403"/>
                        </a:lnTo>
                        <a:lnTo>
                          <a:pt x="620" y="403"/>
                        </a:lnTo>
                        <a:lnTo>
                          <a:pt x="620" y="372"/>
                        </a:lnTo>
                        <a:cubicBezTo>
                          <a:pt x="620" y="372"/>
                          <a:pt x="620" y="372"/>
                          <a:pt x="620" y="340"/>
                        </a:cubicBezTo>
                        <a:lnTo>
                          <a:pt x="620" y="340"/>
                        </a:lnTo>
                        <a:lnTo>
                          <a:pt x="620" y="340"/>
                        </a:lnTo>
                        <a:cubicBezTo>
                          <a:pt x="620" y="340"/>
                          <a:pt x="620" y="340"/>
                          <a:pt x="589" y="340"/>
                        </a:cubicBezTo>
                        <a:lnTo>
                          <a:pt x="589" y="340"/>
                        </a:lnTo>
                        <a:lnTo>
                          <a:pt x="58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59" y="309"/>
                        </a:lnTo>
                        <a:lnTo>
                          <a:pt x="528" y="309"/>
                        </a:lnTo>
                        <a:cubicBezTo>
                          <a:pt x="528" y="279"/>
                          <a:pt x="528" y="279"/>
                          <a:pt x="528" y="279"/>
                        </a:cubicBezTo>
                        <a:lnTo>
                          <a:pt x="528" y="279"/>
                        </a:lnTo>
                        <a:lnTo>
                          <a:pt x="528" y="248"/>
                        </a:lnTo>
                        <a:lnTo>
                          <a:pt x="528" y="248"/>
                        </a:lnTo>
                        <a:cubicBezTo>
                          <a:pt x="528" y="216"/>
                          <a:pt x="528" y="216"/>
                          <a:pt x="528" y="216"/>
                        </a:cubicBezTo>
                        <a:lnTo>
                          <a:pt x="528" y="216"/>
                        </a:lnTo>
                        <a:cubicBezTo>
                          <a:pt x="528" y="185"/>
                          <a:pt x="559" y="185"/>
                          <a:pt x="559" y="185"/>
                        </a:cubicBezTo>
                        <a:lnTo>
                          <a:pt x="559" y="185"/>
                        </a:lnTo>
                        <a:lnTo>
                          <a:pt x="559" y="185"/>
                        </a:lnTo>
                        <a:lnTo>
                          <a:pt x="559" y="185"/>
                        </a:lnTo>
                        <a:lnTo>
                          <a:pt x="559" y="185"/>
                        </a:lnTo>
                        <a:cubicBezTo>
                          <a:pt x="559" y="185"/>
                          <a:pt x="559" y="185"/>
                          <a:pt x="559" y="155"/>
                        </a:cubicBezTo>
                        <a:cubicBezTo>
                          <a:pt x="528" y="155"/>
                          <a:pt x="528" y="124"/>
                          <a:pt x="528" y="124"/>
                        </a:cubicBezTo>
                        <a:lnTo>
                          <a:pt x="559" y="92"/>
                        </a:lnTo>
                        <a:lnTo>
                          <a:pt x="559" y="92"/>
                        </a:lnTo>
                        <a:cubicBezTo>
                          <a:pt x="589" y="92"/>
                          <a:pt x="589" y="92"/>
                          <a:pt x="589" y="92"/>
                        </a:cubicBezTo>
                        <a:cubicBezTo>
                          <a:pt x="589" y="92"/>
                          <a:pt x="589" y="61"/>
                          <a:pt x="620" y="61"/>
                        </a:cubicBezTo>
                        <a:lnTo>
                          <a:pt x="620" y="31"/>
                        </a:lnTo>
                        <a:cubicBezTo>
                          <a:pt x="620" y="31"/>
                          <a:pt x="620" y="31"/>
                          <a:pt x="589" y="0"/>
                        </a:cubicBezTo>
                        <a:lnTo>
                          <a:pt x="589" y="0"/>
                        </a:lnTo>
                        <a:lnTo>
                          <a:pt x="589" y="0"/>
                        </a:lnTo>
                        <a:cubicBezTo>
                          <a:pt x="559" y="31"/>
                          <a:pt x="559" y="31"/>
                          <a:pt x="559" y="31"/>
                        </a:cubicBezTo>
                        <a:lnTo>
                          <a:pt x="559" y="31"/>
                        </a:lnTo>
                        <a:cubicBezTo>
                          <a:pt x="559" y="31"/>
                          <a:pt x="559" y="31"/>
                          <a:pt x="528" y="31"/>
                        </a:cubicBezTo>
                        <a:lnTo>
                          <a:pt x="528" y="31"/>
                        </a:lnTo>
                        <a:lnTo>
                          <a:pt x="528" y="31"/>
                        </a:lnTo>
                        <a:cubicBezTo>
                          <a:pt x="528" y="61"/>
                          <a:pt x="496" y="61"/>
                          <a:pt x="496" y="61"/>
                        </a:cubicBezTo>
                        <a:lnTo>
                          <a:pt x="496" y="61"/>
                        </a:lnTo>
                        <a:lnTo>
                          <a:pt x="496" y="61"/>
                        </a:lnTo>
                        <a:lnTo>
                          <a:pt x="496" y="61"/>
                        </a:lnTo>
                        <a:cubicBezTo>
                          <a:pt x="465" y="61"/>
                          <a:pt x="435" y="92"/>
                          <a:pt x="435" y="92"/>
                        </a:cubicBezTo>
                        <a:cubicBezTo>
                          <a:pt x="404" y="92"/>
                          <a:pt x="404" y="92"/>
                          <a:pt x="404" y="92"/>
                        </a:cubicBezTo>
                        <a:lnTo>
                          <a:pt x="372" y="124"/>
                        </a:lnTo>
                        <a:cubicBezTo>
                          <a:pt x="372" y="124"/>
                          <a:pt x="372" y="92"/>
                          <a:pt x="341" y="92"/>
                        </a:cubicBezTo>
                        <a:cubicBezTo>
                          <a:pt x="341" y="92"/>
                          <a:pt x="341" y="92"/>
                          <a:pt x="311" y="92"/>
                        </a:cubicBezTo>
                        <a:lnTo>
                          <a:pt x="311" y="92"/>
                        </a:lnTo>
                        <a:lnTo>
                          <a:pt x="311" y="92"/>
                        </a:lnTo>
                        <a:lnTo>
                          <a:pt x="341" y="92"/>
                        </a:lnTo>
                        <a:lnTo>
                          <a:pt x="341" y="92"/>
                        </a:lnTo>
                        <a:cubicBezTo>
                          <a:pt x="341" y="124"/>
                          <a:pt x="341" y="124"/>
                          <a:pt x="341" y="124"/>
                        </a:cubicBezTo>
                        <a:lnTo>
                          <a:pt x="341" y="124"/>
                        </a:lnTo>
                        <a:cubicBezTo>
                          <a:pt x="341" y="155"/>
                          <a:pt x="341" y="155"/>
                          <a:pt x="341" y="155"/>
                        </a:cubicBezTo>
                        <a:lnTo>
                          <a:pt x="341" y="155"/>
                        </a:lnTo>
                        <a:lnTo>
                          <a:pt x="341" y="155"/>
                        </a:lnTo>
                        <a:cubicBezTo>
                          <a:pt x="372" y="124"/>
                          <a:pt x="372" y="124"/>
                          <a:pt x="372" y="124"/>
                        </a:cubicBezTo>
                        <a:cubicBezTo>
                          <a:pt x="372" y="155"/>
                          <a:pt x="372" y="155"/>
                          <a:pt x="372" y="155"/>
                        </a:cubicBezTo>
                        <a:cubicBezTo>
                          <a:pt x="372" y="185"/>
                          <a:pt x="372" y="185"/>
                          <a:pt x="372" y="185"/>
                        </a:cubicBezTo>
                        <a:lnTo>
                          <a:pt x="372" y="185"/>
                        </a:lnTo>
                        <a:lnTo>
                          <a:pt x="372" y="185"/>
                        </a:lnTo>
                        <a:cubicBezTo>
                          <a:pt x="372" y="185"/>
                          <a:pt x="372" y="185"/>
                          <a:pt x="372" y="216"/>
                        </a:cubicBezTo>
                        <a:cubicBezTo>
                          <a:pt x="372" y="216"/>
                          <a:pt x="404" y="216"/>
                          <a:pt x="404" y="248"/>
                        </a:cubicBezTo>
                        <a:lnTo>
                          <a:pt x="404" y="248"/>
                        </a:lnTo>
                        <a:lnTo>
                          <a:pt x="372" y="279"/>
                        </a:lnTo>
                        <a:cubicBezTo>
                          <a:pt x="372" y="279"/>
                          <a:pt x="372" y="279"/>
                          <a:pt x="341" y="279"/>
                        </a:cubicBezTo>
                        <a:lnTo>
                          <a:pt x="341" y="279"/>
                        </a:lnTo>
                        <a:cubicBezTo>
                          <a:pt x="341" y="279"/>
                          <a:pt x="341" y="279"/>
                          <a:pt x="341" y="309"/>
                        </a:cubicBezTo>
                        <a:lnTo>
                          <a:pt x="341" y="309"/>
                        </a:lnTo>
                        <a:lnTo>
                          <a:pt x="341" y="309"/>
                        </a:lnTo>
                        <a:lnTo>
                          <a:pt x="341" y="340"/>
                        </a:lnTo>
                        <a:lnTo>
                          <a:pt x="341" y="340"/>
                        </a:lnTo>
                        <a:cubicBezTo>
                          <a:pt x="341" y="340"/>
                          <a:pt x="341" y="340"/>
                          <a:pt x="311" y="372"/>
                        </a:cubicBezTo>
                        <a:cubicBezTo>
                          <a:pt x="311" y="372"/>
                          <a:pt x="311" y="403"/>
                          <a:pt x="280" y="403"/>
                        </a:cubicBezTo>
                        <a:lnTo>
                          <a:pt x="280" y="403"/>
                        </a:lnTo>
                        <a:lnTo>
                          <a:pt x="280" y="403"/>
                        </a:lnTo>
                        <a:cubicBezTo>
                          <a:pt x="280" y="433"/>
                          <a:pt x="248" y="433"/>
                          <a:pt x="217" y="464"/>
                        </a:cubicBezTo>
                        <a:lnTo>
                          <a:pt x="217" y="464"/>
                        </a:lnTo>
                        <a:cubicBezTo>
                          <a:pt x="217" y="464"/>
                          <a:pt x="217" y="464"/>
                          <a:pt x="217" y="496"/>
                        </a:cubicBezTo>
                        <a:cubicBezTo>
                          <a:pt x="217" y="496"/>
                          <a:pt x="217" y="496"/>
                          <a:pt x="187" y="527"/>
                        </a:cubicBezTo>
                        <a:lnTo>
                          <a:pt x="187" y="527"/>
                        </a:lnTo>
                        <a:lnTo>
                          <a:pt x="156" y="527"/>
                        </a:lnTo>
                        <a:lnTo>
                          <a:pt x="156" y="527"/>
                        </a:lnTo>
                        <a:cubicBezTo>
                          <a:pt x="124" y="557"/>
                          <a:pt x="124" y="557"/>
                          <a:pt x="124" y="557"/>
                        </a:cubicBezTo>
                        <a:cubicBezTo>
                          <a:pt x="124" y="557"/>
                          <a:pt x="94" y="557"/>
                          <a:pt x="94" y="527"/>
                        </a:cubicBezTo>
                        <a:cubicBezTo>
                          <a:pt x="94" y="557"/>
                          <a:pt x="94" y="557"/>
                          <a:pt x="94" y="557"/>
                        </a:cubicBezTo>
                        <a:lnTo>
                          <a:pt x="63" y="557"/>
                        </a:lnTo>
                        <a:lnTo>
                          <a:pt x="63" y="557"/>
                        </a:lnTo>
                        <a:cubicBezTo>
                          <a:pt x="94" y="557"/>
                          <a:pt x="94" y="557"/>
                          <a:pt x="94" y="557"/>
                        </a:cubicBezTo>
                        <a:lnTo>
                          <a:pt x="94" y="588"/>
                        </a:lnTo>
                        <a:lnTo>
                          <a:pt x="94" y="588"/>
                        </a:lnTo>
                        <a:lnTo>
                          <a:pt x="94" y="588"/>
                        </a:lnTo>
                        <a:cubicBezTo>
                          <a:pt x="94" y="620"/>
                          <a:pt x="94" y="620"/>
                          <a:pt x="94" y="620"/>
                        </a:cubicBezTo>
                        <a:lnTo>
                          <a:pt x="94" y="620"/>
                        </a:lnTo>
                        <a:cubicBezTo>
                          <a:pt x="124" y="620"/>
                          <a:pt x="124" y="620"/>
                          <a:pt x="124" y="651"/>
                        </a:cubicBezTo>
                        <a:lnTo>
                          <a:pt x="124" y="651"/>
                        </a:lnTo>
                        <a:cubicBezTo>
                          <a:pt x="156" y="651"/>
                          <a:pt x="156" y="681"/>
                          <a:pt x="156" y="681"/>
                        </a:cubicBezTo>
                        <a:cubicBezTo>
                          <a:pt x="156" y="712"/>
                          <a:pt x="156" y="712"/>
                          <a:pt x="156" y="712"/>
                        </a:cubicBezTo>
                        <a:lnTo>
                          <a:pt x="156" y="712"/>
                        </a:lnTo>
                        <a:cubicBezTo>
                          <a:pt x="156" y="744"/>
                          <a:pt x="156" y="744"/>
                          <a:pt x="156" y="744"/>
                        </a:cubicBezTo>
                        <a:lnTo>
                          <a:pt x="124" y="774"/>
                        </a:lnTo>
                        <a:lnTo>
                          <a:pt x="124" y="774"/>
                        </a:lnTo>
                        <a:lnTo>
                          <a:pt x="94" y="774"/>
                        </a:lnTo>
                        <a:lnTo>
                          <a:pt x="94" y="774"/>
                        </a:lnTo>
                        <a:lnTo>
                          <a:pt x="94" y="774"/>
                        </a:lnTo>
                        <a:cubicBezTo>
                          <a:pt x="63" y="774"/>
                          <a:pt x="63" y="774"/>
                          <a:pt x="31" y="774"/>
                        </a:cubicBezTo>
                        <a:lnTo>
                          <a:pt x="31" y="774"/>
                        </a:lnTo>
                        <a:lnTo>
                          <a:pt x="31" y="774"/>
                        </a:lnTo>
                        <a:cubicBezTo>
                          <a:pt x="31" y="774"/>
                          <a:pt x="31" y="774"/>
                          <a:pt x="0" y="774"/>
                        </a:cubicBezTo>
                        <a:lnTo>
                          <a:pt x="0" y="774"/>
                        </a:lnTo>
                        <a:cubicBezTo>
                          <a:pt x="31" y="774"/>
                          <a:pt x="31" y="774"/>
                          <a:pt x="31" y="805"/>
                        </a:cubicBezTo>
                        <a:lnTo>
                          <a:pt x="31" y="805"/>
                        </a:lnTo>
                        <a:lnTo>
                          <a:pt x="63" y="805"/>
                        </a:lnTo>
                        <a:cubicBezTo>
                          <a:pt x="63" y="805"/>
                          <a:pt x="63" y="805"/>
                          <a:pt x="94" y="805"/>
                        </a:cubicBezTo>
                        <a:lnTo>
                          <a:pt x="124" y="805"/>
                        </a:lnTo>
                        <a:cubicBezTo>
                          <a:pt x="124" y="836"/>
                          <a:pt x="124" y="836"/>
                          <a:pt x="124" y="868"/>
                        </a:cubicBezTo>
                        <a:cubicBezTo>
                          <a:pt x="94" y="868"/>
                          <a:pt x="94" y="868"/>
                          <a:pt x="94" y="868"/>
                        </a:cubicBezTo>
                        <a:cubicBezTo>
                          <a:pt x="94" y="868"/>
                          <a:pt x="94" y="898"/>
                          <a:pt x="63" y="898"/>
                        </a:cubicBezTo>
                        <a:lnTo>
                          <a:pt x="63" y="868"/>
                        </a:lnTo>
                        <a:cubicBezTo>
                          <a:pt x="63" y="898"/>
                          <a:pt x="63" y="898"/>
                          <a:pt x="63" y="898"/>
                        </a:cubicBezTo>
                        <a:cubicBezTo>
                          <a:pt x="94" y="898"/>
                          <a:pt x="94" y="898"/>
                          <a:pt x="94" y="929"/>
                        </a:cubicBezTo>
                        <a:lnTo>
                          <a:pt x="94" y="929"/>
                        </a:lnTo>
                        <a:lnTo>
                          <a:pt x="124" y="929"/>
                        </a:lnTo>
                        <a:cubicBezTo>
                          <a:pt x="124" y="929"/>
                          <a:pt x="124" y="929"/>
                          <a:pt x="156" y="929"/>
                        </a:cubicBezTo>
                        <a:lnTo>
                          <a:pt x="156" y="929"/>
                        </a:lnTo>
                        <a:cubicBezTo>
                          <a:pt x="187" y="929"/>
                          <a:pt x="187" y="929"/>
                          <a:pt x="187" y="929"/>
                        </a:cubicBezTo>
                        <a:cubicBezTo>
                          <a:pt x="187" y="898"/>
                          <a:pt x="187" y="898"/>
                          <a:pt x="187" y="898"/>
                        </a:cubicBezTo>
                        <a:lnTo>
                          <a:pt x="217" y="868"/>
                        </a:lnTo>
                        <a:cubicBezTo>
                          <a:pt x="280" y="681"/>
                          <a:pt x="280" y="681"/>
                          <a:pt x="280" y="681"/>
                        </a:cubicBezTo>
                        <a:cubicBezTo>
                          <a:pt x="248" y="868"/>
                          <a:pt x="248" y="868"/>
                          <a:pt x="248" y="868"/>
                        </a:cubicBezTo>
                        <a:lnTo>
                          <a:pt x="248" y="898"/>
                        </a:lnTo>
                        <a:lnTo>
                          <a:pt x="248" y="898"/>
                        </a:lnTo>
                        <a:cubicBezTo>
                          <a:pt x="248" y="929"/>
                          <a:pt x="248" y="929"/>
                          <a:pt x="248" y="929"/>
                        </a:cubicBezTo>
                        <a:lnTo>
                          <a:pt x="248" y="929"/>
                        </a:lnTo>
                        <a:cubicBezTo>
                          <a:pt x="280" y="960"/>
                          <a:pt x="248" y="992"/>
                          <a:pt x="248" y="992"/>
                        </a:cubicBezTo>
                        <a:cubicBezTo>
                          <a:pt x="248" y="1022"/>
                          <a:pt x="248" y="1022"/>
                          <a:pt x="248" y="1022"/>
                        </a:cubicBezTo>
                        <a:lnTo>
                          <a:pt x="248" y="1022"/>
                        </a:lnTo>
                        <a:cubicBezTo>
                          <a:pt x="248" y="1053"/>
                          <a:pt x="248" y="1053"/>
                          <a:pt x="248" y="1053"/>
                        </a:cubicBezTo>
                        <a:cubicBezTo>
                          <a:pt x="248" y="1084"/>
                          <a:pt x="248" y="1084"/>
                          <a:pt x="248" y="1116"/>
                        </a:cubicBezTo>
                        <a:lnTo>
                          <a:pt x="248" y="1116"/>
                        </a:lnTo>
                        <a:cubicBezTo>
                          <a:pt x="248" y="1116"/>
                          <a:pt x="248" y="1146"/>
                          <a:pt x="280" y="1146"/>
                        </a:cubicBezTo>
                        <a:cubicBezTo>
                          <a:pt x="280" y="1146"/>
                          <a:pt x="280" y="1177"/>
                          <a:pt x="280" y="1208"/>
                        </a:cubicBezTo>
                        <a:cubicBezTo>
                          <a:pt x="280" y="1208"/>
                          <a:pt x="280" y="1240"/>
                          <a:pt x="311" y="1301"/>
                        </a:cubicBezTo>
                        <a:cubicBezTo>
                          <a:pt x="311" y="1331"/>
                          <a:pt x="311" y="1331"/>
                          <a:pt x="341" y="1331"/>
                        </a:cubicBezTo>
                        <a:cubicBezTo>
                          <a:pt x="341" y="1363"/>
                          <a:pt x="341" y="1363"/>
                          <a:pt x="341" y="1424"/>
                        </a:cubicBezTo>
                        <a:cubicBezTo>
                          <a:pt x="341" y="1455"/>
                          <a:pt x="372" y="1487"/>
                          <a:pt x="372" y="1487"/>
                        </a:cubicBezTo>
                        <a:cubicBezTo>
                          <a:pt x="372" y="1487"/>
                          <a:pt x="372" y="1517"/>
                          <a:pt x="404" y="1517"/>
                        </a:cubicBezTo>
                        <a:cubicBezTo>
                          <a:pt x="404" y="1517"/>
                          <a:pt x="404" y="1517"/>
                          <a:pt x="404" y="1548"/>
                        </a:cubicBezTo>
                        <a:cubicBezTo>
                          <a:pt x="404" y="1548"/>
                          <a:pt x="404" y="1548"/>
                          <a:pt x="435" y="1579"/>
                        </a:cubicBezTo>
                        <a:lnTo>
                          <a:pt x="435" y="1579"/>
                        </a:lnTo>
                        <a:cubicBezTo>
                          <a:pt x="435" y="1579"/>
                          <a:pt x="435" y="1579"/>
                          <a:pt x="435" y="1611"/>
                        </a:cubicBezTo>
                        <a:lnTo>
                          <a:pt x="435" y="1611"/>
                        </a:lnTo>
                        <a:cubicBezTo>
                          <a:pt x="435" y="1641"/>
                          <a:pt x="435" y="1641"/>
                          <a:pt x="435" y="1672"/>
                        </a:cubicBezTo>
                        <a:cubicBezTo>
                          <a:pt x="465" y="1703"/>
                          <a:pt x="465" y="1703"/>
                          <a:pt x="465" y="1703"/>
                        </a:cubicBezTo>
                        <a:lnTo>
                          <a:pt x="465" y="1735"/>
                        </a:lnTo>
                        <a:lnTo>
                          <a:pt x="465" y="1735"/>
                        </a:lnTo>
                        <a:lnTo>
                          <a:pt x="465" y="1735"/>
                        </a:lnTo>
                        <a:lnTo>
                          <a:pt x="465" y="1735"/>
                        </a:lnTo>
                        <a:lnTo>
                          <a:pt x="496" y="1735"/>
                        </a:lnTo>
                        <a:lnTo>
                          <a:pt x="496" y="1735"/>
                        </a:lnTo>
                        <a:lnTo>
                          <a:pt x="496" y="1735"/>
                        </a:lnTo>
                        <a:lnTo>
                          <a:pt x="528" y="1735"/>
                        </a:lnTo>
                        <a:cubicBezTo>
                          <a:pt x="528" y="1703"/>
                          <a:pt x="528" y="1672"/>
                          <a:pt x="559" y="1672"/>
                        </a:cubicBezTo>
                        <a:lnTo>
                          <a:pt x="559" y="1672"/>
                        </a:lnTo>
                        <a:lnTo>
                          <a:pt x="559" y="1672"/>
                        </a:lnTo>
                        <a:lnTo>
                          <a:pt x="589" y="1672"/>
                        </a:lnTo>
                        <a:lnTo>
                          <a:pt x="589" y="1672"/>
                        </a:lnTo>
                        <a:lnTo>
                          <a:pt x="589" y="1641"/>
                        </a:lnTo>
                        <a:cubicBezTo>
                          <a:pt x="589" y="1641"/>
                          <a:pt x="589" y="1641"/>
                          <a:pt x="589" y="1611"/>
                        </a:cubicBezTo>
                        <a:lnTo>
                          <a:pt x="589" y="1611"/>
                        </a:lnTo>
                        <a:lnTo>
                          <a:pt x="589" y="1579"/>
                        </a:lnTo>
                        <a:lnTo>
                          <a:pt x="589" y="1579"/>
                        </a:lnTo>
                        <a:cubicBezTo>
                          <a:pt x="589" y="1548"/>
                          <a:pt x="589" y="1548"/>
                          <a:pt x="589" y="1517"/>
                        </a:cubicBezTo>
                        <a:lnTo>
                          <a:pt x="589" y="1517"/>
                        </a:lnTo>
                        <a:lnTo>
                          <a:pt x="589" y="1517"/>
                        </a:lnTo>
                        <a:cubicBezTo>
                          <a:pt x="589" y="1487"/>
                          <a:pt x="620" y="1455"/>
                          <a:pt x="620" y="1455"/>
                        </a:cubicBezTo>
                        <a:cubicBezTo>
                          <a:pt x="620" y="1424"/>
                          <a:pt x="620" y="1424"/>
                          <a:pt x="620" y="1424"/>
                        </a:cubicBezTo>
                        <a:lnTo>
                          <a:pt x="620" y="1424"/>
                        </a:lnTo>
                        <a:cubicBezTo>
                          <a:pt x="620" y="1424"/>
                          <a:pt x="620" y="1424"/>
                          <a:pt x="620" y="1393"/>
                        </a:cubicBezTo>
                        <a:lnTo>
                          <a:pt x="620" y="1393"/>
                        </a:lnTo>
                        <a:cubicBezTo>
                          <a:pt x="589" y="1363"/>
                          <a:pt x="620" y="1301"/>
                          <a:pt x="620" y="1301"/>
                        </a:cubicBezTo>
                        <a:cubicBezTo>
                          <a:pt x="620" y="1270"/>
                          <a:pt x="652" y="1270"/>
                          <a:pt x="683" y="1240"/>
                        </a:cubicBezTo>
                        <a:lnTo>
                          <a:pt x="683" y="1240"/>
                        </a:lnTo>
                        <a:cubicBezTo>
                          <a:pt x="683" y="1208"/>
                          <a:pt x="713" y="1208"/>
                          <a:pt x="713" y="1208"/>
                        </a:cubicBezTo>
                        <a:lnTo>
                          <a:pt x="744" y="1208"/>
                        </a:lnTo>
                        <a:lnTo>
                          <a:pt x="744" y="1208"/>
                        </a:lnTo>
                        <a:lnTo>
                          <a:pt x="744" y="1208"/>
                        </a:lnTo>
                        <a:cubicBezTo>
                          <a:pt x="744" y="1177"/>
                          <a:pt x="744" y="1177"/>
                          <a:pt x="776" y="1146"/>
                        </a:cubicBezTo>
                        <a:lnTo>
                          <a:pt x="807" y="1116"/>
                        </a:lnTo>
                        <a:lnTo>
                          <a:pt x="807" y="1116"/>
                        </a:lnTo>
                        <a:lnTo>
                          <a:pt x="807" y="1116"/>
                        </a:lnTo>
                        <a:cubicBezTo>
                          <a:pt x="837" y="1116"/>
                          <a:pt x="837" y="1084"/>
                          <a:pt x="868" y="1084"/>
                        </a:cubicBezTo>
                        <a:lnTo>
                          <a:pt x="868" y="1084"/>
                        </a:lnTo>
                        <a:cubicBezTo>
                          <a:pt x="868" y="1053"/>
                          <a:pt x="868" y="1053"/>
                          <a:pt x="900" y="1022"/>
                        </a:cubicBezTo>
                        <a:lnTo>
                          <a:pt x="900" y="1022"/>
                        </a:lnTo>
                        <a:cubicBezTo>
                          <a:pt x="900" y="1022"/>
                          <a:pt x="931" y="1022"/>
                          <a:pt x="931" y="992"/>
                        </a:cubicBezTo>
                        <a:lnTo>
                          <a:pt x="961" y="992"/>
                        </a:lnTo>
                        <a:lnTo>
                          <a:pt x="961" y="992"/>
                        </a:lnTo>
                        <a:cubicBezTo>
                          <a:pt x="961" y="992"/>
                          <a:pt x="961" y="992"/>
                          <a:pt x="992" y="960"/>
                        </a:cubicBezTo>
                        <a:lnTo>
                          <a:pt x="992" y="960"/>
                        </a:lnTo>
                        <a:lnTo>
                          <a:pt x="992" y="960"/>
                        </a:lnTo>
                        <a:lnTo>
                          <a:pt x="992" y="960"/>
                        </a:lnTo>
                        <a:lnTo>
                          <a:pt x="992" y="960"/>
                        </a:lnTo>
                        <a:cubicBezTo>
                          <a:pt x="992" y="929"/>
                          <a:pt x="992" y="929"/>
                          <a:pt x="992" y="898"/>
                        </a:cubicBezTo>
                        <a:lnTo>
                          <a:pt x="992" y="898"/>
                        </a:lnTo>
                        <a:cubicBezTo>
                          <a:pt x="1024" y="898"/>
                          <a:pt x="1024" y="868"/>
                          <a:pt x="1024" y="868"/>
                        </a:cubicBezTo>
                        <a:cubicBezTo>
                          <a:pt x="1055" y="868"/>
                          <a:pt x="1055" y="868"/>
                          <a:pt x="1055" y="868"/>
                        </a:cubicBezTo>
                        <a:lnTo>
                          <a:pt x="1055" y="836"/>
                        </a:lnTo>
                        <a:cubicBezTo>
                          <a:pt x="1085" y="836"/>
                          <a:pt x="1085" y="836"/>
                          <a:pt x="1085" y="836"/>
                        </a:cubicBezTo>
                        <a:lnTo>
                          <a:pt x="1085" y="836"/>
                        </a:lnTo>
                        <a:lnTo>
                          <a:pt x="1085" y="836"/>
                        </a:lnTo>
                        <a:lnTo>
                          <a:pt x="1085" y="80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3" name="Freeform 137">
                    <a:extLst>
                      <a:ext uri="{FF2B5EF4-FFF2-40B4-BE49-F238E27FC236}">
                        <a16:creationId xmlns:a16="http://schemas.microsoft.com/office/drawing/2014/main" id="{F100ACA5-AF03-4EC3-B8B5-828DE9040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5850" y="1801813"/>
                    <a:ext cx="290513" cy="290512"/>
                  </a:xfrm>
                  <a:custGeom>
                    <a:gdLst>
                      <a:gd name="T0" fmla="*/ 372 w 808"/>
                      <a:gd name="T1" fmla="*/ 775 h 808"/>
                      <a:gd name="T2" fmla="*/ 403 w 808"/>
                      <a:gd name="T3" fmla="*/ 775 h 808"/>
                      <a:gd name="T4" fmla="*/ 435 w 808"/>
                      <a:gd name="T5" fmla="*/ 775 h 808"/>
                      <a:gd name="T6" fmla="*/ 466 w 808"/>
                      <a:gd name="T7" fmla="*/ 744 h 808"/>
                      <a:gd name="T8" fmla="*/ 466 w 808"/>
                      <a:gd name="T9" fmla="*/ 744 h 808"/>
                      <a:gd name="T10" fmla="*/ 435 w 808"/>
                      <a:gd name="T11" fmla="*/ 683 h 808"/>
                      <a:gd name="T12" fmla="*/ 403 w 808"/>
                      <a:gd name="T13" fmla="*/ 683 h 808"/>
                      <a:gd name="T14" fmla="*/ 403 w 808"/>
                      <a:gd name="T15" fmla="*/ 590 h 808"/>
                      <a:gd name="T16" fmla="*/ 466 w 808"/>
                      <a:gd name="T17" fmla="*/ 527 h 808"/>
                      <a:gd name="T18" fmla="*/ 496 w 808"/>
                      <a:gd name="T19" fmla="*/ 559 h 808"/>
                      <a:gd name="T20" fmla="*/ 528 w 808"/>
                      <a:gd name="T21" fmla="*/ 527 h 808"/>
                      <a:gd name="T22" fmla="*/ 589 w 808"/>
                      <a:gd name="T23" fmla="*/ 466 h 808"/>
                      <a:gd name="T24" fmla="*/ 620 w 808"/>
                      <a:gd name="T25" fmla="*/ 435 h 808"/>
                      <a:gd name="T26" fmla="*/ 652 w 808"/>
                      <a:gd name="T27" fmla="*/ 403 h 808"/>
                      <a:gd name="T28" fmla="*/ 683 w 808"/>
                      <a:gd name="T29" fmla="*/ 342 h 808"/>
                      <a:gd name="T30" fmla="*/ 683 w 808"/>
                      <a:gd name="T31" fmla="*/ 279 h 808"/>
                      <a:gd name="T32" fmla="*/ 652 w 808"/>
                      <a:gd name="T33" fmla="*/ 279 h 808"/>
                      <a:gd name="T34" fmla="*/ 652 w 808"/>
                      <a:gd name="T35" fmla="*/ 187 h 808"/>
                      <a:gd name="T36" fmla="*/ 652 w 808"/>
                      <a:gd name="T37" fmla="*/ 155 h 808"/>
                      <a:gd name="T38" fmla="*/ 652 w 808"/>
                      <a:gd name="T39" fmla="*/ 94 h 808"/>
                      <a:gd name="T40" fmla="*/ 683 w 808"/>
                      <a:gd name="T41" fmla="*/ 94 h 808"/>
                      <a:gd name="T42" fmla="*/ 744 w 808"/>
                      <a:gd name="T43" fmla="*/ 124 h 808"/>
                      <a:gd name="T44" fmla="*/ 807 w 808"/>
                      <a:gd name="T45" fmla="*/ 94 h 808"/>
                      <a:gd name="T46" fmla="*/ 744 w 808"/>
                      <a:gd name="T47" fmla="*/ 63 h 808"/>
                      <a:gd name="T48" fmla="*/ 744 w 808"/>
                      <a:gd name="T49" fmla="*/ 31 h 808"/>
                      <a:gd name="T50" fmla="*/ 713 w 808"/>
                      <a:gd name="T51" fmla="*/ 0 h 808"/>
                      <a:gd name="T52" fmla="*/ 620 w 808"/>
                      <a:gd name="T53" fmla="*/ 31 h 808"/>
                      <a:gd name="T54" fmla="*/ 589 w 808"/>
                      <a:gd name="T55" fmla="*/ 31 h 808"/>
                      <a:gd name="T56" fmla="*/ 589 w 808"/>
                      <a:gd name="T57" fmla="*/ 31 h 808"/>
                      <a:gd name="T58" fmla="*/ 559 w 808"/>
                      <a:gd name="T59" fmla="*/ 63 h 808"/>
                      <a:gd name="T60" fmla="*/ 559 w 808"/>
                      <a:gd name="T61" fmla="*/ 94 h 808"/>
                      <a:gd name="T62" fmla="*/ 528 w 808"/>
                      <a:gd name="T63" fmla="*/ 155 h 808"/>
                      <a:gd name="T64" fmla="*/ 528 w 808"/>
                      <a:gd name="T65" fmla="*/ 155 h 808"/>
                      <a:gd name="T66" fmla="*/ 496 w 808"/>
                      <a:gd name="T67" fmla="*/ 218 h 808"/>
                      <a:gd name="T68" fmla="*/ 435 w 808"/>
                      <a:gd name="T69" fmla="*/ 279 h 808"/>
                      <a:gd name="T70" fmla="*/ 435 w 808"/>
                      <a:gd name="T71" fmla="*/ 279 h 808"/>
                      <a:gd name="T72" fmla="*/ 403 w 808"/>
                      <a:gd name="T73" fmla="*/ 342 h 808"/>
                      <a:gd name="T74" fmla="*/ 372 w 808"/>
                      <a:gd name="T75" fmla="*/ 372 h 808"/>
                      <a:gd name="T76" fmla="*/ 342 w 808"/>
                      <a:gd name="T77" fmla="*/ 372 h 808"/>
                      <a:gd name="T78" fmla="*/ 280 w 808"/>
                      <a:gd name="T79" fmla="*/ 372 h 808"/>
                      <a:gd name="T80" fmla="*/ 280 w 808"/>
                      <a:gd name="T81" fmla="*/ 435 h 808"/>
                      <a:gd name="T82" fmla="*/ 218 w 808"/>
                      <a:gd name="T83" fmla="*/ 466 h 808"/>
                      <a:gd name="T84" fmla="*/ 218 w 808"/>
                      <a:gd name="T85" fmla="*/ 496 h 808"/>
                      <a:gd name="T86" fmla="*/ 156 w 808"/>
                      <a:gd name="T87" fmla="*/ 496 h 808"/>
                      <a:gd name="T88" fmla="*/ 124 w 808"/>
                      <a:gd name="T89" fmla="*/ 496 h 808"/>
                      <a:gd name="T90" fmla="*/ 32 w 808"/>
                      <a:gd name="T91" fmla="*/ 496 h 808"/>
                      <a:gd name="T92" fmla="*/ 63 w 808"/>
                      <a:gd name="T93" fmla="*/ 559 h 808"/>
                      <a:gd name="T94" fmla="*/ 94 w 808"/>
                      <a:gd name="T95" fmla="*/ 590 h 808"/>
                      <a:gd name="T96" fmla="*/ 94 w 808"/>
                      <a:gd name="T97" fmla="*/ 620 h 808"/>
                      <a:gd name="T98" fmla="*/ 32 w 808"/>
                      <a:gd name="T99" fmla="*/ 683 h 808"/>
                      <a:gd name="T100" fmla="*/ 32 w 808"/>
                      <a:gd name="T101" fmla="*/ 714 h 808"/>
                      <a:gd name="T102" fmla="*/ 156 w 808"/>
                      <a:gd name="T103" fmla="*/ 714 h 808"/>
                      <a:gd name="T104" fmla="*/ 218 w 808"/>
                      <a:gd name="T105" fmla="*/ 683 h 808"/>
                      <a:gd name="T106" fmla="*/ 280 w 808"/>
                      <a:gd name="T107" fmla="*/ 714 h 808"/>
                      <a:gd name="T108" fmla="*/ 342 w 808"/>
                      <a:gd name="T109" fmla="*/ 807 h 80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07" h="807">
                        <a:moveTo>
                          <a:pt x="372" y="775"/>
                        </a:moveTo>
                        <a:lnTo>
                          <a:pt x="372" y="775"/>
                        </a:lnTo>
                        <a:lnTo>
                          <a:pt x="372" y="775"/>
                        </a:lnTo>
                        <a:lnTo>
                          <a:pt x="372" y="775"/>
                        </a:lnTo>
                        <a:lnTo>
                          <a:pt x="372" y="775"/>
                        </a:lnTo>
                        <a:cubicBezTo>
                          <a:pt x="403" y="775"/>
                          <a:pt x="403" y="775"/>
                          <a:pt x="403" y="775"/>
                        </a:cubicBezTo>
                        <a:lnTo>
                          <a:pt x="435" y="775"/>
                        </a:lnTo>
                        <a:lnTo>
                          <a:pt x="435" y="775"/>
                        </a:lnTo>
                        <a:lnTo>
                          <a:pt x="435" y="775"/>
                        </a:lnTo>
                        <a:cubicBezTo>
                          <a:pt x="466" y="775"/>
                          <a:pt x="466" y="775"/>
                          <a:pt x="466" y="775"/>
                        </a:cubicBezTo>
                        <a:lnTo>
                          <a:pt x="466" y="775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lnTo>
                          <a:pt x="466" y="744"/>
                        </a:lnTo>
                        <a:cubicBezTo>
                          <a:pt x="466" y="744"/>
                          <a:pt x="435" y="744"/>
                          <a:pt x="435" y="714"/>
                        </a:cubicBezTo>
                        <a:lnTo>
                          <a:pt x="435" y="683"/>
                        </a:lnTo>
                        <a:lnTo>
                          <a:pt x="435" y="683"/>
                        </a:lnTo>
                        <a:lnTo>
                          <a:pt x="435" y="683"/>
                        </a:lnTo>
                        <a:cubicBezTo>
                          <a:pt x="403" y="683"/>
                          <a:pt x="403" y="683"/>
                          <a:pt x="403" y="683"/>
                        </a:cubicBezTo>
                        <a:cubicBezTo>
                          <a:pt x="403" y="651"/>
                          <a:pt x="403" y="651"/>
                          <a:pt x="403" y="620"/>
                        </a:cubicBezTo>
                        <a:lnTo>
                          <a:pt x="403" y="590"/>
                        </a:lnTo>
                        <a:lnTo>
                          <a:pt x="403" y="590"/>
                        </a:lnTo>
                        <a:cubicBezTo>
                          <a:pt x="403" y="559"/>
                          <a:pt x="435" y="559"/>
                          <a:pt x="435" y="559"/>
                        </a:cubicBezTo>
                        <a:cubicBezTo>
                          <a:pt x="435" y="527"/>
                          <a:pt x="466" y="527"/>
                          <a:pt x="466" y="527"/>
                        </a:cubicBezTo>
                        <a:lnTo>
                          <a:pt x="466" y="527"/>
                        </a:lnTo>
                        <a:lnTo>
                          <a:pt x="466" y="527"/>
                        </a:lnTo>
                        <a:lnTo>
                          <a:pt x="466" y="527"/>
                        </a:lnTo>
                        <a:cubicBezTo>
                          <a:pt x="496" y="527"/>
                          <a:pt x="496" y="527"/>
                          <a:pt x="496" y="559"/>
                        </a:cubicBezTo>
                        <a:lnTo>
                          <a:pt x="496" y="559"/>
                        </a:lnTo>
                        <a:cubicBezTo>
                          <a:pt x="528" y="527"/>
                          <a:pt x="528" y="527"/>
                          <a:pt x="528" y="527"/>
                        </a:cubicBezTo>
                        <a:lnTo>
                          <a:pt x="528" y="527"/>
                        </a:lnTo>
                        <a:cubicBezTo>
                          <a:pt x="528" y="496"/>
                          <a:pt x="528" y="496"/>
                          <a:pt x="559" y="496"/>
                        </a:cubicBezTo>
                        <a:cubicBezTo>
                          <a:pt x="559" y="496"/>
                          <a:pt x="559" y="496"/>
                          <a:pt x="559" y="466"/>
                        </a:cubicBezTo>
                        <a:lnTo>
                          <a:pt x="589" y="466"/>
                        </a:lnTo>
                        <a:cubicBezTo>
                          <a:pt x="589" y="466"/>
                          <a:pt x="589" y="466"/>
                          <a:pt x="620" y="435"/>
                        </a:cubicBezTo>
                        <a:lnTo>
                          <a:pt x="620" y="435"/>
                        </a:lnTo>
                        <a:lnTo>
                          <a:pt x="620" y="435"/>
                        </a:lnTo>
                        <a:lnTo>
                          <a:pt x="620" y="435"/>
                        </a:lnTo>
                        <a:cubicBezTo>
                          <a:pt x="620" y="403"/>
                          <a:pt x="620" y="403"/>
                          <a:pt x="652" y="403"/>
                        </a:cubicBezTo>
                        <a:lnTo>
                          <a:pt x="652" y="403"/>
                        </a:lnTo>
                        <a:lnTo>
                          <a:pt x="652" y="403"/>
                        </a:lnTo>
                        <a:cubicBezTo>
                          <a:pt x="652" y="372"/>
                          <a:pt x="652" y="372"/>
                          <a:pt x="683" y="372"/>
                        </a:cubicBezTo>
                        <a:cubicBezTo>
                          <a:pt x="683" y="342"/>
                          <a:pt x="683" y="342"/>
                          <a:pt x="683" y="342"/>
                        </a:cubicBezTo>
                        <a:cubicBezTo>
                          <a:pt x="683" y="311"/>
                          <a:pt x="683" y="311"/>
                          <a:pt x="683" y="311"/>
                        </a:cubicBezTo>
                        <a:lnTo>
                          <a:pt x="683" y="279"/>
                        </a:lnTo>
                        <a:lnTo>
                          <a:pt x="683" y="279"/>
                        </a:lnTo>
                        <a:lnTo>
                          <a:pt x="683" y="279"/>
                        </a:lnTo>
                        <a:lnTo>
                          <a:pt x="683" y="279"/>
                        </a:lnTo>
                        <a:cubicBezTo>
                          <a:pt x="683" y="279"/>
                          <a:pt x="683" y="279"/>
                          <a:pt x="652" y="279"/>
                        </a:cubicBezTo>
                        <a:cubicBezTo>
                          <a:pt x="652" y="248"/>
                          <a:pt x="652" y="248"/>
                          <a:pt x="652" y="248"/>
                        </a:cubicBezTo>
                        <a:cubicBezTo>
                          <a:pt x="652" y="218"/>
                          <a:pt x="652" y="218"/>
                          <a:pt x="652" y="218"/>
                        </a:cubicBezTo>
                        <a:lnTo>
                          <a:pt x="652" y="187"/>
                        </a:lnTo>
                        <a:lnTo>
                          <a:pt x="652" y="187"/>
                        </a:lnTo>
                        <a:lnTo>
                          <a:pt x="652" y="187"/>
                        </a:lnTo>
                        <a:lnTo>
                          <a:pt x="652" y="155"/>
                        </a:lnTo>
                        <a:cubicBezTo>
                          <a:pt x="652" y="155"/>
                          <a:pt x="652" y="155"/>
                          <a:pt x="652" y="124"/>
                        </a:cubicBezTo>
                        <a:cubicBezTo>
                          <a:pt x="652" y="124"/>
                          <a:pt x="652" y="124"/>
                          <a:pt x="652" y="94"/>
                        </a:cubicBezTo>
                        <a:lnTo>
                          <a:pt x="652" y="94"/>
                        </a:lnTo>
                        <a:lnTo>
                          <a:pt x="683" y="94"/>
                        </a:lnTo>
                        <a:lnTo>
                          <a:pt x="683" y="94"/>
                        </a:lnTo>
                        <a:lnTo>
                          <a:pt x="683" y="94"/>
                        </a:lnTo>
                        <a:lnTo>
                          <a:pt x="683" y="94"/>
                        </a:lnTo>
                        <a:cubicBezTo>
                          <a:pt x="713" y="94"/>
                          <a:pt x="713" y="94"/>
                          <a:pt x="744" y="124"/>
                        </a:cubicBezTo>
                        <a:lnTo>
                          <a:pt x="744" y="124"/>
                        </a:lnTo>
                        <a:lnTo>
                          <a:pt x="744" y="124"/>
                        </a:lnTo>
                        <a:cubicBezTo>
                          <a:pt x="776" y="94"/>
                          <a:pt x="776" y="94"/>
                          <a:pt x="776" y="94"/>
                        </a:cubicBezTo>
                        <a:cubicBezTo>
                          <a:pt x="807" y="94"/>
                          <a:pt x="807" y="94"/>
                          <a:pt x="807" y="94"/>
                        </a:cubicBezTo>
                        <a:lnTo>
                          <a:pt x="776" y="94"/>
                        </a:lnTo>
                        <a:lnTo>
                          <a:pt x="776" y="63"/>
                        </a:lnTo>
                        <a:lnTo>
                          <a:pt x="744" y="63"/>
                        </a:lnTo>
                        <a:lnTo>
                          <a:pt x="744" y="31"/>
                        </a:lnTo>
                        <a:lnTo>
                          <a:pt x="744" y="31"/>
                        </a:lnTo>
                        <a:lnTo>
                          <a:pt x="744" y="31"/>
                        </a:lnTo>
                        <a:lnTo>
                          <a:pt x="713" y="0"/>
                        </a:lnTo>
                        <a:lnTo>
                          <a:pt x="713" y="0"/>
                        </a:lnTo>
                        <a:lnTo>
                          <a:pt x="713" y="0"/>
                        </a:lnTo>
                        <a:lnTo>
                          <a:pt x="683" y="0"/>
                        </a:lnTo>
                        <a:cubicBezTo>
                          <a:pt x="683" y="0"/>
                          <a:pt x="683" y="0"/>
                          <a:pt x="652" y="0"/>
                        </a:cubicBezTo>
                        <a:cubicBezTo>
                          <a:pt x="652" y="0"/>
                          <a:pt x="652" y="0"/>
                          <a:pt x="620" y="31"/>
                        </a:cubicBezTo>
                        <a:lnTo>
                          <a:pt x="620" y="31"/>
                        </a:lnTo>
                        <a:lnTo>
                          <a:pt x="620" y="31"/>
                        </a:lnTo>
                        <a:cubicBezTo>
                          <a:pt x="620" y="31"/>
                          <a:pt x="620" y="31"/>
                          <a:pt x="589" y="31"/>
                        </a:cubicBez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59" y="31"/>
                        </a:lnTo>
                        <a:cubicBezTo>
                          <a:pt x="559" y="31"/>
                          <a:pt x="559" y="31"/>
                          <a:pt x="559" y="63"/>
                        </a:cubicBezTo>
                        <a:lnTo>
                          <a:pt x="559" y="63"/>
                        </a:lnTo>
                        <a:lnTo>
                          <a:pt x="559" y="63"/>
                        </a:lnTo>
                        <a:cubicBezTo>
                          <a:pt x="559" y="63"/>
                          <a:pt x="559" y="63"/>
                          <a:pt x="559" y="94"/>
                        </a:cubicBezTo>
                        <a:lnTo>
                          <a:pt x="559" y="94"/>
                        </a:lnTo>
                        <a:lnTo>
                          <a:pt x="559" y="94"/>
                        </a:lnTo>
                        <a:lnTo>
                          <a:pt x="559" y="94"/>
                        </a:lnTo>
                        <a:cubicBezTo>
                          <a:pt x="559" y="124"/>
                          <a:pt x="559" y="155"/>
                          <a:pt x="528" y="155"/>
                        </a:cubicBezTo>
                        <a:lnTo>
                          <a:pt x="528" y="155"/>
                        </a:lnTo>
                        <a:lnTo>
                          <a:pt x="528" y="155"/>
                        </a:lnTo>
                        <a:lnTo>
                          <a:pt x="528" y="155"/>
                        </a:lnTo>
                        <a:cubicBezTo>
                          <a:pt x="528" y="187"/>
                          <a:pt x="528" y="218"/>
                          <a:pt x="496" y="218"/>
                        </a:cubicBezTo>
                        <a:lnTo>
                          <a:pt x="496" y="218"/>
                        </a:lnTo>
                        <a:lnTo>
                          <a:pt x="496" y="218"/>
                        </a:lnTo>
                        <a:cubicBezTo>
                          <a:pt x="466" y="248"/>
                          <a:pt x="466" y="248"/>
                          <a:pt x="466" y="248"/>
                        </a:cubicBezTo>
                        <a:lnTo>
                          <a:pt x="466" y="248"/>
                        </a:lnTo>
                        <a:cubicBezTo>
                          <a:pt x="466" y="279"/>
                          <a:pt x="435" y="279"/>
                          <a:pt x="435" y="279"/>
                        </a:cubicBezTo>
                        <a:lnTo>
                          <a:pt x="435" y="279"/>
                        </a:lnTo>
                        <a:lnTo>
                          <a:pt x="435" y="279"/>
                        </a:lnTo>
                        <a:lnTo>
                          <a:pt x="435" y="279"/>
                        </a:lnTo>
                        <a:cubicBezTo>
                          <a:pt x="435" y="311"/>
                          <a:pt x="435" y="311"/>
                          <a:pt x="435" y="311"/>
                        </a:cubicBezTo>
                        <a:lnTo>
                          <a:pt x="435" y="342"/>
                        </a:lnTo>
                        <a:lnTo>
                          <a:pt x="403" y="342"/>
                        </a:lnTo>
                        <a:lnTo>
                          <a:pt x="403" y="342"/>
                        </a:lnTo>
                        <a:cubicBezTo>
                          <a:pt x="403" y="372"/>
                          <a:pt x="403" y="372"/>
                          <a:pt x="372" y="372"/>
                        </a:cubicBezTo>
                        <a:lnTo>
                          <a:pt x="372" y="372"/>
                        </a:lnTo>
                        <a:cubicBezTo>
                          <a:pt x="372" y="372"/>
                          <a:pt x="342" y="372"/>
                          <a:pt x="342" y="342"/>
                        </a:cubicBezTo>
                        <a:lnTo>
                          <a:pt x="342" y="342"/>
                        </a:lnTo>
                        <a:cubicBezTo>
                          <a:pt x="342" y="342"/>
                          <a:pt x="342" y="342"/>
                          <a:pt x="342" y="372"/>
                        </a:cubicBezTo>
                        <a:lnTo>
                          <a:pt x="342" y="372"/>
                        </a:lnTo>
                        <a:lnTo>
                          <a:pt x="311" y="403"/>
                        </a:lnTo>
                        <a:lnTo>
                          <a:pt x="280" y="372"/>
                        </a:lnTo>
                        <a:cubicBezTo>
                          <a:pt x="280" y="403"/>
                          <a:pt x="280" y="403"/>
                          <a:pt x="280" y="403"/>
                        </a:cubicBezTo>
                        <a:lnTo>
                          <a:pt x="280" y="403"/>
                        </a:lnTo>
                        <a:cubicBezTo>
                          <a:pt x="280" y="435"/>
                          <a:pt x="280" y="435"/>
                          <a:pt x="280" y="435"/>
                        </a:cubicBezTo>
                        <a:cubicBezTo>
                          <a:pt x="280" y="466"/>
                          <a:pt x="280" y="466"/>
                          <a:pt x="248" y="466"/>
                        </a:cubicBezTo>
                        <a:lnTo>
                          <a:pt x="248" y="466"/>
                        </a:lnTo>
                        <a:cubicBezTo>
                          <a:pt x="218" y="466"/>
                          <a:pt x="218" y="466"/>
                          <a:pt x="218" y="466"/>
                        </a:cubicBezTo>
                        <a:lnTo>
                          <a:pt x="218" y="466"/>
                        </a:lnTo>
                        <a:lnTo>
                          <a:pt x="218" y="496"/>
                        </a:lnTo>
                        <a:lnTo>
                          <a:pt x="218" y="496"/>
                        </a:lnTo>
                        <a:cubicBezTo>
                          <a:pt x="187" y="496"/>
                          <a:pt x="187" y="496"/>
                          <a:pt x="187" y="496"/>
                        </a:cubicBezTo>
                        <a:lnTo>
                          <a:pt x="156" y="496"/>
                        </a:lnTo>
                        <a:lnTo>
                          <a:pt x="156" y="496"/>
                        </a:lnTo>
                        <a:lnTo>
                          <a:pt x="124" y="496"/>
                        </a:lnTo>
                        <a:lnTo>
                          <a:pt x="124" y="496"/>
                        </a:lnTo>
                        <a:lnTo>
                          <a:pt x="124" y="496"/>
                        </a:lnTo>
                        <a:lnTo>
                          <a:pt x="94" y="496"/>
                        </a:lnTo>
                        <a:cubicBezTo>
                          <a:pt x="94" y="496"/>
                          <a:pt x="63" y="496"/>
                          <a:pt x="32" y="496"/>
                        </a:cubicBezTo>
                        <a:lnTo>
                          <a:pt x="32" y="496"/>
                        </a:lnTo>
                        <a:cubicBezTo>
                          <a:pt x="63" y="496"/>
                          <a:pt x="63" y="527"/>
                          <a:pt x="63" y="527"/>
                        </a:cubicBezTo>
                        <a:lnTo>
                          <a:pt x="63" y="527"/>
                        </a:lnTo>
                        <a:lnTo>
                          <a:pt x="63" y="559"/>
                        </a:lnTo>
                        <a:cubicBezTo>
                          <a:pt x="63" y="559"/>
                          <a:pt x="63" y="559"/>
                          <a:pt x="63" y="590"/>
                        </a:cubicBezTo>
                        <a:cubicBezTo>
                          <a:pt x="94" y="590"/>
                          <a:pt x="94" y="590"/>
                          <a:pt x="94" y="590"/>
                        </a:cubicBezTo>
                        <a:lnTo>
                          <a:pt x="94" y="590"/>
                        </a:lnTo>
                        <a:lnTo>
                          <a:pt x="94" y="590"/>
                        </a:lnTo>
                        <a:lnTo>
                          <a:pt x="94" y="590"/>
                        </a:lnTo>
                        <a:cubicBezTo>
                          <a:pt x="94" y="620"/>
                          <a:pt x="94" y="620"/>
                          <a:pt x="94" y="620"/>
                        </a:cubicBezTo>
                        <a:cubicBezTo>
                          <a:pt x="94" y="651"/>
                          <a:pt x="94" y="651"/>
                          <a:pt x="94" y="651"/>
                        </a:cubicBezTo>
                        <a:cubicBezTo>
                          <a:pt x="94" y="683"/>
                          <a:pt x="63" y="683"/>
                          <a:pt x="63" y="683"/>
                        </a:cubicBezTo>
                        <a:cubicBezTo>
                          <a:pt x="32" y="683"/>
                          <a:pt x="32" y="683"/>
                          <a:pt x="32" y="683"/>
                        </a:cubicBezTo>
                        <a:cubicBezTo>
                          <a:pt x="32" y="683"/>
                          <a:pt x="0" y="683"/>
                          <a:pt x="0" y="714"/>
                        </a:cubicBezTo>
                        <a:lnTo>
                          <a:pt x="0" y="714"/>
                        </a:lnTo>
                        <a:cubicBezTo>
                          <a:pt x="32" y="714"/>
                          <a:pt x="32" y="714"/>
                          <a:pt x="32" y="714"/>
                        </a:cubicBezTo>
                        <a:cubicBezTo>
                          <a:pt x="63" y="714"/>
                          <a:pt x="94" y="714"/>
                          <a:pt x="124" y="683"/>
                        </a:cubicBezTo>
                        <a:lnTo>
                          <a:pt x="124" y="683"/>
                        </a:lnTo>
                        <a:cubicBezTo>
                          <a:pt x="156" y="683"/>
                          <a:pt x="156" y="714"/>
                          <a:pt x="156" y="714"/>
                        </a:cubicBezTo>
                        <a:lnTo>
                          <a:pt x="156" y="714"/>
                        </a:lnTo>
                        <a:lnTo>
                          <a:pt x="187" y="714"/>
                        </a:lnTo>
                        <a:cubicBezTo>
                          <a:pt x="218" y="714"/>
                          <a:pt x="218" y="683"/>
                          <a:pt x="218" y="683"/>
                        </a:cubicBezTo>
                        <a:lnTo>
                          <a:pt x="248" y="683"/>
                        </a:lnTo>
                        <a:lnTo>
                          <a:pt x="280" y="714"/>
                        </a:lnTo>
                        <a:lnTo>
                          <a:pt x="280" y="714"/>
                        </a:lnTo>
                        <a:cubicBezTo>
                          <a:pt x="280" y="744"/>
                          <a:pt x="311" y="744"/>
                          <a:pt x="311" y="775"/>
                        </a:cubicBezTo>
                        <a:cubicBezTo>
                          <a:pt x="311" y="807"/>
                          <a:pt x="311" y="807"/>
                          <a:pt x="342" y="807"/>
                        </a:cubicBezTo>
                        <a:lnTo>
                          <a:pt x="342" y="807"/>
                        </a:lnTo>
                        <a:lnTo>
                          <a:pt x="342" y="807"/>
                        </a:lnTo>
                        <a:cubicBezTo>
                          <a:pt x="342" y="775"/>
                          <a:pt x="372" y="775"/>
                          <a:pt x="372" y="77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4" name="Freeform 138">
                    <a:extLst>
                      <a:ext uri="{FF2B5EF4-FFF2-40B4-BE49-F238E27FC236}">
                        <a16:creationId xmlns:a16="http://schemas.microsoft.com/office/drawing/2014/main" id="{8FD75FC3-9165-4509-A5CC-AF778D29D5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4650" y="2003425"/>
                    <a:ext cx="123825" cy="144463"/>
                  </a:xfrm>
                  <a:custGeom>
                    <a:gdLst>
                      <a:gd name="T0" fmla="*/ 124 w 342"/>
                      <a:gd name="T1" fmla="*/ 402 h 403"/>
                      <a:gd name="T2" fmla="*/ 154 w 342"/>
                      <a:gd name="T3" fmla="*/ 372 h 403"/>
                      <a:gd name="T4" fmla="*/ 154 w 342"/>
                      <a:gd name="T5" fmla="*/ 372 h 403"/>
                      <a:gd name="T6" fmla="*/ 154 w 342"/>
                      <a:gd name="T7" fmla="*/ 372 h 403"/>
                      <a:gd name="T8" fmla="*/ 154 w 342"/>
                      <a:gd name="T9" fmla="*/ 372 h 403"/>
                      <a:gd name="T10" fmla="*/ 154 w 342"/>
                      <a:gd name="T11" fmla="*/ 372 h 403"/>
                      <a:gd name="T12" fmla="*/ 154 w 342"/>
                      <a:gd name="T13" fmla="*/ 309 h 403"/>
                      <a:gd name="T14" fmla="*/ 154 w 342"/>
                      <a:gd name="T15" fmla="*/ 309 h 403"/>
                      <a:gd name="T16" fmla="*/ 185 w 342"/>
                      <a:gd name="T17" fmla="*/ 248 h 403"/>
                      <a:gd name="T18" fmla="*/ 185 w 342"/>
                      <a:gd name="T19" fmla="*/ 216 h 403"/>
                      <a:gd name="T20" fmla="*/ 185 w 342"/>
                      <a:gd name="T21" fmla="*/ 216 h 403"/>
                      <a:gd name="T22" fmla="*/ 248 w 342"/>
                      <a:gd name="T23" fmla="*/ 216 h 403"/>
                      <a:gd name="T24" fmla="*/ 248 w 342"/>
                      <a:gd name="T25" fmla="*/ 155 h 403"/>
                      <a:gd name="T26" fmla="*/ 248 w 342"/>
                      <a:gd name="T27" fmla="*/ 155 h 403"/>
                      <a:gd name="T28" fmla="*/ 248 w 342"/>
                      <a:gd name="T29" fmla="*/ 124 h 403"/>
                      <a:gd name="T30" fmla="*/ 248 w 342"/>
                      <a:gd name="T31" fmla="*/ 124 h 403"/>
                      <a:gd name="T32" fmla="*/ 248 w 342"/>
                      <a:gd name="T33" fmla="*/ 92 h 403"/>
                      <a:gd name="T34" fmla="*/ 278 w 342"/>
                      <a:gd name="T35" fmla="*/ 92 h 403"/>
                      <a:gd name="T36" fmla="*/ 309 w 342"/>
                      <a:gd name="T37" fmla="*/ 61 h 403"/>
                      <a:gd name="T38" fmla="*/ 341 w 342"/>
                      <a:gd name="T39" fmla="*/ 31 h 403"/>
                      <a:gd name="T40" fmla="*/ 341 w 342"/>
                      <a:gd name="T41" fmla="*/ 31 h 403"/>
                      <a:gd name="T42" fmla="*/ 309 w 342"/>
                      <a:gd name="T43" fmla="*/ 0 h 403"/>
                      <a:gd name="T44" fmla="*/ 309 w 342"/>
                      <a:gd name="T45" fmla="*/ 0 h 403"/>
                      <a:gd name="T46" fmla="*/ 248 w 342"/>
                      <a:gd name="T47" fmla="*/ 31 h 403"/>
                      <a:gd name="T48" fmla="*/ 185 w 342"/>
                      <a:gd name="T49" fmla="*/ 92 h 403"/>
                      <a:gd name="T50" fmla="*/ 154 w 342"/>
                      <a:gd name="T51" fmla="*/ 92 h 403"/>
                      <a:gd name="T52" fmla="*/ 154 w 342"/>
                      <a:gd name="T53" fmla="*/ 92 h 403"/>
                      <a:gd name="T54" fmla="*/ 154 w 342"/>
                      <a:gd name="T55" fmla="*/ 92 h 403"/>
                      <a:gd name="T56" fmla="*/ 124 w 342"/>
                      <a:gd name="T57" fmla="*/ 92 h 403"/>
                      <a:gd name="T58" fmla="*/ 124 w 342"/>
                      <a:gd name="T59" fmla="*/ 92 h 403"/>
                      <a:gd name="T60" fmla="*/ 61 w 342"/>
                      <a:gd name="T61" fmla="*/ 124 h 403"/>
                      <a:gd name="T62" fmla="*/ 30 w 342"/>
                      <a:gd name="T63" fmla="*/ 92 h 403"/>
                      <a:gd name="T64" fmla="*/ 30 w 342"/>
                      <a:gd name="T65" fmla="*/ 92 h 403"/>
                      <a:gd name="T66" fmla="*/ 0 w 342"/>
                      <a:gd name="T67" fmla="*/ 92 h 403"/>
                      <a:gd name="T68" fmla="*/ 30 w 342"/>
                      <a:gd name="T69" fmla="*/ 124 h 403"/>
                      <a:gd name="T70" fmla="*/ 30 w 342"/>
                      <a:gd name="T71" fmla="*/ 155 h 403"/>
                      <a:gd name="T72" fmla="*/ 30 w 342"/>
                      <a:gd name="T73" fmla="*/ 155 h 403"/>
                      <a:gd name="T74" fmla="*/ 30 w 342"/>
                      <a:gd name="T75" fmla="*/ 155 h 403"/>
                      <a:gd name="T76" fmla="*/ 93 w 342"/>
                      <a:gd name="T77" fmla="*/ 155 h 403"/>
                      <a:gd name="T78" fmla="*/ 93 w 342"/>
                      <a:gd name="T79" fmla="*/ 155 h 403"/>
                      <a:gd name="T80" fmla="*/ 124 w 342"/>
                      <a:gd name="T81" fmla="*/ 155 h 403"/>
                      <a:gd name="T82" fmla="*/ 154 w 342"/>
                      <a:gd name="T83" fmla="*/ 185 h 403"/>
                      <a:gd name="T84" fmla="*/ 124 w 342"/>
                      <a:gd name="T85" fmla="*/ 278 h 403"/>
                      <a:gd name="T86" fmla="*/ 93 w 342"/>
                      <a:gd name="T87" fmla="*/ 278 h 403"/>
                      <a:gd name="T88" fmla="*/ 93 w 342"/>
                      <a:gd name="T89" fmla="*/ 278 h 403"/>
                      <a:gd name="T90" fmla="*/ 93 w 342"/>
                      <a:gd name="T91" fmla="*/ 340 h 403"/>
                      <a:gd name="T92" fmla="*/ 124 w 342"/>
                      <a:gd name="T93" fmla="*/ 340 h 403"/>
                      <a:gd name="T94" fmla="*/ 124 w 342"/>
                      <a:gd name="T95" fmla="*/ 372 h 40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42" h="402">
                        <a:moveTo>
                          <a:pt x="124" y="402"/>
                        </a:moveTo>
                        <a:lnTo>
                          <a:pt x="124" y="402"/>
                        </a:lnTo>
                        <a:lnTo>
                          <a:pt x="12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72"/>
                        </a:lnTo>
                        <a:lnTo>
                          <a:pt x="154" y="340"/>
                        </a:lnTo>
                        <a:lnTo>
                          <a:pt x="154" y="309"/>
                        </a:lnTo>
                        <a:lnTo>
                          <a:pt x="154" y="309"/>
                        </a:lnTo>
                        <a:lnTo>
                          <a:pt x="154" y="309"/>
                        </a:lnTo>
                        <a:cubicBezTo>
                          <a:pt x="154" y="278"/>
                          <a:pt x="154" y="278"/>
                          <a:pt x="154" y="278"/>
                        </a:cubicBezTo>
                        <a:cubicBezTo>
                          <a:pt x="154" y="278"/>
                          <a:pt x="154" y="248"/>
                          <a:pt x="185" y="248"/>
                        </a:cubicBezTo>
                        <a:lnTo>
                          <a:pt x="185" y="248"/>
                        </a:lnTo>
                        <a:lnTo>
                          <a:pt x="185" y="216"/>
                        </a:lnTo>
                        <a:lnTo>
                          <a:pt x="185" y="216"/>
                        </a:lnTo>
                        <a:lnTo>
                          <a:pt x="185" y="216"/>
                        </a:lnTo>
                        <a:cubicBezTo>
                          <a:pt x="217" y="216"/>
                          <a:pt x="217" y="248"/>
                          <a:pt x="217" y="248"/>
                        </a:cubicBezTo>
                        <a:cubicBezTo>
                          <a:pt x="248" y="216"/>
                          <a:pt x="248" y="216"/>
                          <a:pt x="248" y="216"/>
                        </a:cubicBezTo>
                        <a:cubicBezTo>
                          <a:pt x="248" y="185"/>
                          <a:pt x="248" y="185"/>
                          <a:pt x="248" y="185"/>
                        </a:cubicBez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24"/>
                        </a:lnTo>
                        <a:cubicBezTo>
                          <a:pt x="278" y="124"/>
                          <a:pt x="278" y="124"/>
                          <a:pt x="278" y="124"/>
                        </a:cubicBezTo>
                        <a:cubicBezTo>
                          <a:pt x="278" y="124"/>
                          <a:pt x="278" y="124"/>
                          <a:pt x="248" y="124"/>
                        </a:cubicBez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48" y="92"/>
                        </a:cubicBezTo>
                        <a:lnTo>
                          <a:pt x="278" y="92"/>
                        </a:lnTo>
                        <a:lnTo>
                          <a:pt x="278" y="92"/>
                        </a:lnTo>
                        <a:cubicBezTo>
                          <a:pt x="278" y="61"/>
                          <a:pt x="278" y="61"/>
                          <a:pt x="309" y="61"/>
                        </a:cubicBezTo>
                        <a:lnTo>
                          <a:pt x="309" y="61"/>
                        </a:lnTo>
                        <a:lnTo>
                          <a:pt x="309" y="61"/>
                        </a:lnTo>
                        <a:cubicBezTo>
                          <a:pt x="309" y="61"/>
                          <a:pt x="309" y="31"/>
                          <a:pt x="341" y="31"/>
                        </a:cubicBezTo>
                        <a:lnTo>
                          <a:pt x="341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41" y="0"/>
                          <a:pt x="309" y="0"/>
                        </a:cubicBezTo>
                        <a:lnTo>
                          <a:pt x="309" y="0"/>
                        </a:lnTo>
                        <a:lnTo>
                          <a:pt x="309" y="0"/>
                        </a:lnTo>
                        <a:lnTo>
                          <a:pt x="309" y="0"/>
                        </a:lnTo>
                        <a:cubicBezTo>
                          <a:pt x="309" y="0"/>
                          <a:pt x="309" y="0"/>
                          <a:pt x="309" y="31"/>
                        </a:cubicBezTo>
                        <a:cubicBezTo>
                          <a:pt x="278" y="31"/>
                          <a:pt x="278" y="31"/>
                          <a:pt x="248" y="31"/>
                        </a:cubicBezTo>
                        <a:cubicBezTo>
                          <a:pt x="248" y="61"/>
                          <a:pt x="248" y="61"/>
                          <a:pt x="248" y="61"/>
                        </a:cubicBezTo>
                        <a:cubicBezTo>
                          <a:pt x="217" y="61"/>
                          <a:pt x="185" y="92"/>
                          <a:pt x="185" y="92"/>
                        </a:cubicBezTo>
                        <a:lnTo>
                          <a:pt x="185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5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lnTo>
                          <a:pt x="124" y="92"/>
                        </a:lnTo>
                        <a:cubicBezTo>
                          <a:pt x="124" y="92"/>
                          <a:pt x="93" y="92"/>
                          <a:pt x="93" y="124"/>
                        </a:cubicBezTo>
                        <a:cubicBezTo>
                          <a:pt x="61" y="124"/>
                          <a:pt x="61" y="124"/>
                          <a:pt x="61" y="124"/>
                        </a:cubicBezTo>
                        <a:lnTo>
                          <a:pt x="61" y="124"/>
                        </a:lnTo>
                        <a:lnTo>
                          <a:pt x="30" y="92"/>
                        </a:lnTo>
                        <a:lnTo>
                          <a:pt x="30" y="92"/>
                        </a:lnTo>
                        <a:lnTo>
                          <a:pt x="30" y="92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ubicBezTo>
                          <a:pt x="0" y="124"/>
                          <a:pt x="30" y="124"/>
                          <a:pt x="30" y="124"/>
                        </a:cubicBezTo>
                        <a:lnTo>
                          <a:pt x="30" y="124"/>
                        </a:lnTo>
                        <a:lnTo>
                          <a:pt x="30" y="124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cubicBezTo>
                          <a:pt x="61" y="155"/>
                          <a:pt x="61" y="155"/>
                          <a:pt x="93" y="155"/>
                        </a:cubicBezTo>
                        <a:lnTo>
                          <a:pt x="93" y="155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cubicBezTo>
                          <a:pt x="154" y="155"/>
                          <a:pt x="154" y="155"/>
                          <a:pt x="154" y="185"/>
                        </a:cubicBezTo>
                        <a:lnTo>
                          <a:pt x="154" y="185"/>
                        </a:lnTo>
                        <a:cubicBezTo>
                          <a:pt x="154" y="216"/>
                          <a:pt x="154" y="216"/>
                          <a:pt x="154" y="216"/>
                        </a:cubicBezTo>
                        <a:cubicBezTo>
                          <a:pt x="154" y="248"/>
                          <a:pt x="124" y="278"/>
                          <a:pt x="124" y="278"/>
                        </a:cubicBezTo>
                        <a:cubicBezTo>
                          <a:pt x="93" y="278"/>
                          <a:pt x="93" y="278"/>
                          <a:pt x="93" y="278"/>
                        </a:cubicBezTo>
                        <a:lnTo>
                          <a:pt x="93" y="278"/>
                        </a:lnTo>
                        <a:lnTo>
                          <a:pt x="93" y="278"/>
                        </a:lnTo>
                        <a:lnTo>
                          <a:pt x="93" y="278"/>
                        </a:lnTo>
                        <a:cubicBezTo>
                          <a:pt x="93" y="309"/>
                          <a:pt x="93" y="309"/>
                          <a:pt x="93" y="309"/>
                        </a:cubicBezTo>
                        <a:cubicBezTo>
                          <a:pt x="93" y="309"/>
                          <a:pt x="93" y="309"/>
                          <a:pt x="93" y="340"/>
                        </a:cubicBezTo>
                        <a:lnTo>
                          <a:pt x="93" y="340"/>
                        </a:lnTo>
                        <a:cubicBezTo>
                          <a:pt x="124" y="340"/>
                          <a:pt x="124" y="340"/>
                          <a:pt x="124" y="340"/>
                        </a:cubicBezTo>
                        <a:lnTo>
                          <a:pt x="124" y="340"/>
                        </a:lnTo>
                        <a:cubicBezTo>
                          <a:pt x="124" y="372"/>
                          <a:pt x="124" y="372"/>
                          <a:pt x="124" y="372"/>
                        </a:cubicBezTo>
                        <a:cubicBezTo>
                          <a:pt x="124" y="372"/>
                          <a:pt x="124" y="372"/>
                          <a:pt x="124" y="40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5" name="Freeform 139">
                    <a:extLst>
                      <a:ext uri="{FF2B5EF4-FFF2-40B4-BE49-F238E27FC236}">
                        <a16:creationId xmlns:a16="http://schemas.microsoft.com/office/drawing/2014/main" id="{09A10188-1163-40D6-9C61-FA83ED3737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4813" y="865188"/>
                    <a:ext cx="3192462" cy="803275"/>
                  </a:xfrm>
                  <a:custGeom>
                    <a:gdLst>
                      <a:gd name="T0" fmla="*/ 7717 w 8866"/>
                      <a:gd name="T1" fmla="*/ 527 h 2232"/>
                      <a:gd name="T2" fmla="*/ 7345 w 8866"/>
                      <a:gd name="T3" fmla="*/ 527 h 2232"/>
                      <a:gd name="T4" fmla="*/ 6788 w 8866"/>
                      <a:gd name="T5" fmla="*/ 403 h 2232"/>
                      <a:gd name="T6" fmla="*/ 6354 w 8866"/>
                      <a:gd name="T7" fmla="*/ 310 h 2232"/>
                      <a:gd name="T8" fmla="*/ 5920 w 8866"/>
                      <a:gd name="T9" fmla="*/ 403 h 2232"/>
                      <a:gd name="T10" fmla="*/ 5486 w 8866"/>
                      <a:gd name="T11" fmla="*/ 372 h 2232"/>
                      <a:gd name="T12" fmla="*/ 5083 w 8866"/>
                      <a:gd name="T13" fmla="*/ 310 h 2232"/>
                      <a:gd name="T14" fmla="*/ 4526 w 8866"/>
                      <a:gd name="T15" fmla="*/ 279 h 2232"/>
                      <a:gd name="T16" fmla="*/ 4618 w 8866"/>
                      <a:gd name="T17" fmla="*/ 62 h 2232"/>
                      <a:gd name="T18" fmla="*/ 4154 w 8866"/>
                      <a:gd name="T19" fmla="*/ 0 h 2232"/>
                      <a:gd name="T20" fmla="*/ 3565 w 8866"/>
                      <a:gd name="T21" fmla="*/ 124 h 2232"/>
                      <a:gd name="T22" fmla="*/ 3099 w 8866"/>
                      <a:gd name="T23" fmla="*/ 248 h 2232"/>
                      <a:gd name="T24" fmla="*/ 3006 w 8866"/>
                      <a:gd name="T25" fmla="*/ 403 h 2232"/>
                      <a:gd name="T26" fmla="*/ 2603 w 8866"/>
                      <a:gd name="T27" fmla="*/ 496 h 2232"/>
                      <a:gd name="T28" fmla="*/ 2325 w 8866"/>
                      <a:gd name="T29" fmla="*/ 713 h 2232"/>
                      <a:gd name="T30" fmla="*/ 2449 w 8866"/>
                      <a:gd name="T31" fmla="*/ 310 h 2232"/>
                      <a:gd name="T32" fmla="*/ 2293 w 8866"/>
                      <a:gd name="T33" fmla="*/ 496 h 2232"/>
                      <a:gd name="T34" fmla="*/ 1766 w 8866"/>
                      <a:gd name="T35" fmla="*/ 589 h 2232"/>
                      <a:gd name="T36" fmla="*/ 1302 w 8866"/>
                      <a:gd name="T37" fmla="*/ 589 h 2232"/>
                      <a:gd name="T38" fmla="*/ 992 w 8866"/>
                      <a:gd name="T39" fmla="*/ 589 h 2232"/>
                      <a:gd name="T40" fmla="*/ 681 w 8866"/>
                      <a:gd name="T41" fmla="*/ 837 h 2232"/>
                      <a:gd name="T42" fmla="*/ 372 w 8866"/>
                      <a:gd name="T43" fmla="*/ 744 h 2232"/>
                      <a:gd name="T44" fmla="*/ 651 w 8866"/>
                      <a:gd name="T45" fmla="*/ 620 h 2232"/>
                      <a:gd name="T46" fmla="*/ 124 w 8866"/>
                      <a:gd name="T47" fmla="*/ 527 h 2232"/>
                      <a:gd name="T48" fmla="*/ 186 w 8866"/>
                      <a:gd name="T49" fmla="*/ 868 h 2232"/>
                      <a:gd name="T50" fmla="*/ 0 w 8866"/>
                      <a:gd name="T51" fmla="*/ 1209 h 2232"/>
                      <a:gd name="T52" fmla="*/ 186 w 8866"/>
                      <a:gd name="T53" fmla="*/ 1364 h 2232"/>
                      <a:gd name="T54" fmla="*/ 310 w 8866"/>
                      <a:gd name="T55" fmla="*/ 1581 h 2232"/>
                      <a:gd name="T56" fmla="*/ 527 w 8866"/>
                      <a:gd name="T57" fmla="*/ 1705 h 2232"/>
                      <a:gd name="T58" fmla="*/ 651 w 8866"/>
                      <a:gd name="T59" fmla="*/ 1922 h 2232"/>
                      <a:gd name="T60" fmla="*/ 774 w 8866"/>
                      <a:gd name="T61" fmla="*/ 2170 h 2232"/>
                      <a:gd name="T62" fmla="*/ 1022 w 8866"/>
                      <a:gd name="T63" fmla="*/ 2231 h 2232"/>
                      <a:gd name="T64" fmla="*/ 1146 w 8866"/>
                      <a:gd name="T65" fmla="*/ 1984 h 2232"/>
                      <a:gd name="T66" fmla="*/ 1054 w 8866"/>
                      <a:gd name="T67" fmla="*/ 1766 h 2232"/>
                      <a:gd name="T68" fmla="*/ 1270 w 8866"/>
                      <a:gd name="T69" fmla="*/ 1612 h 2232"/>
                      <a:gd name="T70" fmla="*/ 1550 w 8866"/>
                      <a:gd name="T71" fmla="*/ 1674 h 2232"/>
                      <a:gd name="T72" fmla="*/ 1766 w 8866"/>
                      <a:gd name="T73" fmla="*/ 1642 h 2232"/>
                      <a:gd name="T74" fmla="*/ 2014 w 8866"/>
                      <a:gd name="T75" fmla="*/ 1457 h 2232"/>
                      <a:gd name="T76" fmla="*/ 2293 w 8866"/>
                      <a:gd name="T77" fmla="*/ 1364 h 2232"/>
                      <a:gd name="T78" fmla="*/ 2510 w 8866"/>
                      <a:gd name="T79" fmla="*/ 1457 h 2232"/>
                      <a:gd name="T80" fmla="*/ 2727 w 8866"/>
                      <a:gd name="T81" fmla="*/ 1488 h 2232"/>
                      <a:gd name="T82" fmla="*/ 3006 w 8866"/>
                      <a:gd name="T83" fmla="*/ 1674 h 2232"/>
                      <a:gd name="T84" fmla="*/ 3286 w 8866"/>
                      <a:gd name="T85" fmla="*/ 1736 h 2232"/>
                      <a:gd name="T86" fmla="*/ 3565 w 8866"/>
                      <a:gd name="T87" fmla="*/ 1674 h 2232"/>
                      <a:gd name="T88" fmla="*/ 3843 w 8866"/>
                      <a:gd name="T89" fmla="*/ 1736 h 2232"/>
                      <a:gd name="T90" fmla="*/ 4154 w 8866"/>
                      <a:gd name="T91" fmla="*/ 1674 h 2232"/>
                      <a:gd name="T92" fmla="*/ 4587 w 8866"/>
                      <a:gd name="T93" fmla="*/ 1766 h 2232"/>
                      <a:gd name="T94" fmla="*/ 4959 w 8866"/>
                      <a:gd name="T95" fmla="*/ 1766 h 2232"/>
                      <a:gd name="T96" fmla="*/ 5114 w 8866"/>
                      <a:gd name="T97" fmla="*/ 1518 h 2232"/>
                      <a:gd name="T98" fmla="*/ 5548 w 8866"/>
                      <a:gd name="T99" fmla="*/ 1766 h 2232"/>
                      <a:gd name="T100" fmla="*/ 5889 w 8866"/>
                      <a:gd name="T101" fmla="*/ 1829 h 2232"/>
                      <a:gd name="T102" fmla="*/ 5858 w 8866"/>
                      <a:gd name="T103" fmla="*/ 2077 h 2232"/>
                      <a:gd name="T104" fmla="*/ 5858 w 8866"/>
                      <a:gd name="T105" fmla="*/ 2201 h 2232"/>
                      <a:gd name="T106" fmla="*/ 6230 w 8866"/>
                      <a:gd name="T107" fmla="*/ 1550 h 2232"/>
                      <a:gd name="T108" fmla="*/ 6106 w 8866"/>
                      <a:gd name="T109" fmla="*/ 1302 h 2232"/>
                      <a:gd name="T110" fmla="*/ 6726 w 8866"/>
                      <a:gd name="T111" fmla="*/ 1116 h 2232"/>
                      <a:gd name="T112" fmla="*/ 7253 w 8866"/>
                      <a:gd name="T113" fmla="*/ 961 h 2232"/>
                      <a:gd name="T114" fmla="*/ 7532 w 8866"/>
                      <a:gd name="T115" fmla="*/ 898 h 2232"/>
                      <a:gd name="T116" fmla="*/ 7098 w 8866"/>
                      <a:gd name="T117" fmla="*/ 1333 h 2232"/>
                      <a:gd name="T118" fmla="*/ 7284 w 8866"/>
                      <a:gd name="T119" fmla="*/ 1518 h 2232"/>
                      <a:gd name="T120" fmla="*/ 7625 w 8866"/>
                      <a:gd name="T121" fmla="*/ 1054 h 2232"/>
                      <a:gd name="T122" fmla="*/ 8121 w 8866"/>
                      <a:gd name="T123" fmla="*/ 961 h 2232"/>
                      <a:gd name="T124" fmla="*/ 8245 w 8866"/>
                      <a:gd name="T125" fmla="*/ 744 h 22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866" h="2232">
                        <a:moveTo>
                          <a:pt x="8772" y="682"/>
                        </a:moveTo>
                        <a:lnTo>
                          <a:pt x="8772" y="682"/>
                        </a:lnTo>
                        <a:cubicBezTo>
                          <a:pt x="8709" y="682"/>
                          <a:pt x="8648" y="651"/>
                          <a:pt x="8617" y="620"/>
                        </a:cubicBezTo>
                        <a:cubicBezTo>
                          <a:pt x="8617" y="620"/>
                          <a:pt x="8555" y="558"/>
                          <a:pt x="8369" y="558"/>
                        </a:cubicBezTo>
                        <a:lnTo>
                          <a:pt x="8369" y="558"/>
                        </a:lnTo>
                        <a:cubicBezTo>
                          <a:pt x="8337" y="558"/>
                          <a:pt x="8307" y="527"/>
                          <a:pt x="8276" y="527"/>
                        </a:cubicBezTo>
                        <a:lnTo>
                          <a:pt x="8245" y="527"/>
                        </a:lnTo>
                        <a:lnTo>
                          <a:pt x="8245" y="527"/>
                        </a:lnTo>
                        <a:cubicBezTo>
                          <a:pt x="8213" y="527"/>
                          <a:pt x="8213" y="496"/>
                          <a:pt x="8183" y="496"/>
                        </a:cubicBezTo>
                        <a:cubicBezTo>
                          <a:pt x="8183" y="496"/>
                          <a:pt x="8121" y="496"/>
                          <a:pt x="8028" y="496"/>
                        </a:cubicBezTo>
                        <a:cubicBezTo>
                          <a:pt x="7997" y="496"/>
                          <a:pt x="7935" y="496"/>
                          <a:pt x="7935" y="496"/>
                        </a:cubicBezTo>
                        <a:cubicBezTo>
                          <a:pt x="7935" y="496"/>
                          <a:pt x="7935" y="496"/>
                          <a:pt x="7904" y="496"/>
                        </a:cubicBezTo>
                        <a:lnTo>
                          <a:pt x="7904" y="496"/>
                        </a:lnTo>
                        <a:cubicBezTo>
                          <a:pt x="7935" y="527"/>
                          <a:pt x="7935" y="527"/>
                          <a:pt x="7935" y="558"/>
                        </a:cubicBezTo>
                        <a:lnTo>
                          <a:pt x="7904" y="589"/>
                        </a:lnTo>
                        <a:cubicBezTo>
                          <a:pt x="7873" y="589"/>
                          <a:pt x="7873" y="589"/>
                          <a:pt x="7841" y="558"/>
                        </a:cubicBezTo>
                        <a:lnTo>
                          <a:pt x="7841" y="558"/>
                        </a:lnTo>
                        <a:cubicBezTo>
                          <a:pt x="7811" y="558"/>
                          <a:pt x="7749" y="527"/>
                          <a:pt x="7749" y="527"/>
                        </a:cubicBezTo>
                        <a:lnTo>
                          <a:pt x="7749" y="527"/>
                        </a:lnTo>
                        <a:cubicBezTo>
                          <a:pt x="7717" y="527"/>
                          <a:pt x="7717" y="527"/>
                          <a:pt x="7717" y="527"/>
                        </a:cubicBezTo>
                        <a:lnTo>
                          <a:pt x="7717" y="527"/>
                        </a:lnTo>
                        <a:cubicBezTo>
                          <a:pt x="7687" y="527"/>
                          <a:pt x="7687" y="527"/>
                          <a:pt x="7687" y="527"/>
                        </a:cubicBezTo>
                        <a:cubicBezTo>
                          <a:pt x="7656" y="527"/>
                          <a:pt x="7656" y="527"/>
                          <a:pt x="7656" y="527"/>
                        </a:cubicBezTo>
                        <a:lnTo>
                          <a:pt x="7625" y="527"/>
                        </a:lnTo>
                        <a:lnTo>
                          <a:pt x="7593" y="527"/>
                        </a:lnTo>
                        <a:lnTo>
                          <a:pt x="7593" y="527"/>
                        </a:lnTo>
                        <a:lnTo>
                          <a:pt x="7593" y="527"/>
                        </a:lnTo>
                        <a:cubicBezTo>
                          <a:pt x="7593" y="527"/>
                          <a:pt x="7593" y="527"/>
                          <a:pt x="7563" y="527"/>
                        </a:cubicBezTo>
                        <a:cubicBezTo>
                          <a:pt x="7563" y="527"/>
                          <a:pt x="7563" y="527"/>
                          <a:pt x="7532" y="527"/>
                        </a:cubicBezTo>
                        <a:lnTo>
                          <a:pt x="7532" y="527"/>
                        </a:lnTo>
                        <a:cubicBezTo>
                          <a:pt x="7532" y="527"/>
                          <a:pt x="7532" y="527"/>
                          <a:pt x="7501" y="527"/>
                        </a:cubicBezTo>
                        <a:cubicBezTo>
                          <a:pt x="7501" y="527"/>
                          <a:pt x="7501" y="527"/>
                          <a:pt x="7469" y="527"/>
                        </a:cubicBezTo>
                        <a:lnTo>
                          <a:pt x="7439" y="527"/>
                        </a:lnTo>
                        <a:lnTo>
                          <a:pt x="7439" y="527"/>
                        </a:lnTo>
                        <a:lnTo>
                          <a:pt x="7439" y="527"/>
                        </a:lnTo>
                        <a:lnTo>
                          <a:pt x="7408" y="527"/>
                        </a:lnTo>
                        <a:lnTo>
                          <a:pt x="7408" y="558"/>
                        </a:lnTo>
                        <a:cubicBezTo>
                          <a:pt x="7408" y="558"/>
                          <a:pt x="7408" y="558"/>
                          <a:pt x="7408" y="589"/>
                        </a:cubicBezTo>
                        <a:lnTo>
                          <a:pt x="7377" y="589"/>
                        </a:lnTo>
                        <a:lnTo>
                          <a:pt x="7377" y="589"/>
                        </a:lnTo>
                        <a:lnTo>
                          <a:pt x="7377" y="589"/>
                        </a:lnTo>
                        <a:cubicBezTo>
                          <a:pt x="7345" y="558"/>
                          <a:pt x="7345" y="558"/>
                          <a:pt x="7345" y="527"/>
                        </a:cubicBezTo>
                        <a:lnTo>
                          <a:pt x="7345" y="527"/>
                        </a:lnTo>
                        <a:lnTo>
                          <a:pt x="7345" y="527"/>
                        </a:lnTo>
                        <a:lnTo>
                          <a:pt x="7345" y="527"/>
                        </a:lnTo>
                        <a:cubicBezTo>
                          <a:pt x="7315" y="527"/>
                          <a:pt x="7315" y="527"/>
                          <a:pt x="7315" y="496"/>
                        </a:cubicBezTo>
                        <a:cubicBezTo>
                          <a:pt x="7284" y="496"/>
                          <a:pt x="7284" y="496"/>
                          <a:pt x="7284" y="496"/>
                        </a:cubicBezTo>
                        <a:cubicBezTo>
                          <a:pt x="7284" y="465"/>
                          <a:pt x="7284" y="465"/>
                          <a:pt x="7284" y="465"/>
                        </a:cubicBezTo>
                        <a:cubicBezTo>
                          <a:pt x="7284" y="465"/>
                          <a:pt x="7284" y="434"/>
                          <a:pt x="7253" y="434"/>
                        </a:cubicBezTo>
                        <a:cubicBezTo>
                          <a:pt x="7222" y="434"/>
                          <a:pt x="7222" y="434"/>
                          <a:pt x="7191" y="434"/>
                        </a:cubicBezTo>
                        <a:lnTo>
                          <a:pt x="7191" y="434"/>
                        </a:lnTo>
                        <a:cubicBezTo>
                          <a:pt x="7191" y="434"/>
                          <a:pt x="7191" y="434"/>
                          <a:pt x="7160" y="434"/>
                        </a:cubicBezTo>
                        <a:cubicBezTo>
                          <a:pt x="7129" y="434"/>
                          <a:pt x="7098" y="434"/>
                          <a:pt x="7067" y="434"/>
                        </a:cubicBezTo>
                        <a:cubicBezTo>
                          <a:pt x="7036" y="434"/>
                          <a:pt x="7036" y="434"/>
                          <a:pt x="7005" y="434"/>
                        </a:cubicBezTo>
                        <a:lnTo>
                          <a:pt x="6974" y="434"/>
                        </a:lnTo>
                        <a:lnTo>
                          <a:pt x="6974" y="434"/>
                        </a:lnTo>
                        <a:cubicBezTo>
                          <a:pt x="6943" y="434"/>
                          <a:pt x="6912" y="434"/>
                          <a:pt x="6912" y="434"/>
                        </a:cubicBezTo>
                        <a:cubicBezTo>
                          <a:pt x="6881" y="434"/>
                          <a:pt x="6881" y="434"/>
                          <a:pt x="6881" y="434"/>
                        </a:cubicBezTo>
                        <a:cubicBezTo>
                          <a:pt x="6881" y="434"/>
                          <a:pt x="6881" y="434"/>
                          <a:pt x="6850" y="434"/>
                        </a:cubicBezTo>
                        <a:lnTo>
                          <a:pt x="6850" y="434"/>
                        </a:lnTo>
                        <a:cubicBezTo>
                          <a:pt x="6850" y="434"/>
                          <a:pt x="6850" y="403"/>
                          <a:pt x="6819" y="403"/>
                        </a:cubicBezTo>
                        <a:lnTo>
                          <a:pt x="6819" y="403"/>
                        </a:lnTo>
                        <a:lnTo>
                          <a:pt x="6788" y="403"/>
                        </a:lnTo>
                        <a:lnTo>
                          <a:pt x="6788" y="403"/>
                        </a:lnTo>
                        <a:cubicBezTo>
                          <a:pt x="6757" y="403"/>
                          <a:pt x="6757" y="403"/>
                          <a:pt x="6757" y="403"/>
                        </a:cubicBezTo>
                        <a:lnTo>
                          <a:pt x="6757" y="403"/>
                        </a:lnTo>
                        <a:lnTo>
                          <a:pt x="6757" y="403"/>
                        </a:lnTo>
                        <a:lnTo>
                          <a:pt x="6726" y="403"/>
                        </a:lnTo>
                        <a:lnTo>
                          <a:pt x="6726" y="372"/>
                        </a:lnTo>
                        <a:lnTo>
                          <a:pt x="6726" y="341"/>
                        </a:lnTo>
                        <a:cubicBezTo>
                          <a:pt x="6695" y="341"/>
                          <a:pt x="6695" y="341"/>
                          <a:pt x="6695" y="341"/>
                        </a:cubicBezTo>
                        <a:cubicBezTo>
                          <a:pt x="6695" y="341"/>
                          <a:pt x="6695" y="341"/>
                          <a:pt x="6664" y="341"/>
                        </a:cubicBezTo>
                        <a:cubicBezTo>
                          <a:pt x="6633" y="341"/>
                          <a:pt x="6633" y="341"/>
                          <a:pt x="6633" y="341"/>
                        </a:cubicBezTo>
                        <a:lnTo>
                          <a:pt x="6602" y="341"/>
                        </a:lnTo>
                        <a:cubicBezTo>
                          <a:pt x="6602" y="372"/>
                          <a:pt x="6571" y="372"/>
                          <a:pt x="6540" y="403"/>
                        </a:cubicBezTo>
                        <a:lnTo>
                          <a:pt x="6540" y="403"/>
                        </a:lnTo>
                        <a:cubicBezTo>
                          <a:pt x="6509" y="403"/>
                          <a:pt x="6478" y="372"/>
                          <a:pt x="6478" y="372"/>
                        </a:cubicBezTo>
                        <a:cubicBezTo>
                          <a:pt x="6385" y="372"/>
                          <a:pt x="6385" y="372"/>
                          <a:pt x="6385" y="372"/>
                        </a:cubicBezTo>
                        <a:cubicBezTo>
                          <a:pt x="6478" y="341"/>
                          <a:pt x="6478" y="341"/>
                          <a:pt x="6478" y="341"/>
                        </a:cubicBezTo>
                        <a:lnTo>
                          <a:pt x="6478" y="341"/>
                        </a:lnTo>
                        <a:lnTo>
                          <a:pt x="6478" y="341"/>
                        </a:lnTo>
                        <a:cubicBezTo>
                          <a:pt x="6478" y="310"/>
                          <a:pt x="6447" y="310"/>
                          <a:pt x="6447" y="310"/>
                        </a:cubicBezTo>
                        <a:cubicBezTo>
                          <a:pt x="6416" y="310"/>
                          <a:pt x="6385" y="310"/>
                          <a:pt x="6385" y="310"/>
                        </a:cubicBezTo>
                        <a:lnTo>
                          <a:pt x="6354" y="310"/>
                        </a:lnTo>
                        <a:lnTo>
                          <a:pt x="6354" y="310"/>
                        </a:lnTo>
                        <a:cubicBezTo>
                          <a:pt x="6323" y="310"/>
                          <a:pt x="6261" y="310"/>
                          <a:pt x="6261" y="310"/>
                        </a:cubicBezTo>
                        <a:lnTo>
                          <a:pt x="6261" y="310"/>
                        </a:lnTo>
                        <a:lnTo>
                          <a:pt x="6261" y="310"/>
                        </a:lnTo>
                        <a:lnTo>
                          <a:pt x="6261" y="310"/>
                        </a:lnTo>
                        <a:cubicBezTo>
                          <a:pt x="6261" y="310"/>
                          <a:pt x="6261" y="310"/>
                          <a:pt x="6230" y="341"/>
                        </a:cubicBezTo>
                        <a:lnTo>
                          <a:pt x="6230" y="341"/>
                        </a:lnTo>
                        <a:lnTo>
                          <a:pt x="6230" y="341"/>
                        </a:lnTo>
                        <a:cubicBezTo>
                          <a:pt x="6230" y="372"/>
                          <a:pt x="6230" y="372"/>
                          <a:pt x="6230" y="372"/>
                        </a:cubicBezTo>
                        <a:cubicBezTo>
                          <a:pt x="6230" y="403"/>
                          <a:pt x="6199" y="403"/>
                          <a:pt x="6199" y="403"/>
                        </a:cubicBezTo>
                        <a:lnTo>
                          <a:pt x="6168" y="403"/>
                        </a:lnTo>
                        <a:lnTo>
                          <a:pt x="6137" y="403"/>
                        </a:lnTo>
                        <a:lnTo>
                          <a:pt x="6106" y="403"/>
                        </a:lnTo>
                        <a:lnTo>
                          <a:pt x="6106" y="403"/>
                        </a:lnTo>
                        <a:cubicBezTo>
                          <a:pt x="6106" y="434"/>
                          <a:pt x="6106" y="434"/>
                          <a:pt x="6075" y="434"/>
                        </a:cubicBezTo>
                        <a:cubicBezTo>
                          <a:pt x="6075" y="434"/>
                          <a:pt x="6075" y="403"/>
                          <a:pt x="6044" y="403"/>
                        </a:cubicBezTo>
                        <a:lnTo>
                          <a:pt x="6044" y="403"/>
                        </a:lnTo>
                        <a:cubicBezTo>
                          <a:pt x="6044" y="403"/>
                          <a:pt x="6013" y="403"/>
                          <a:pt x="5982" y="372"/>
                        </a:cubicBezTo>
                        <a:lnTo>
                          <a:pt x="5982" y="372"/>
                        </a:lnTo>
                        <a:lnTo>
                          <a:pt x="5951" y="403"/>
                        </a:lnTo>
                        <a:cubicBezTo>
                          <a:pt x="5951" y="403"/>
                          <a:pt x="5951" y="403"/>
                          <a:pt x="5920" y="403"/>
                        </a:cubicBezTo>
                        <a:lnTo>
                          <a:pt x="5920" y="403"/>
                        </a:lnTo>
                        <a:cubicBezTo>
                          <a:pt x="5889" y="403"/>
                          <a:pt x="5889" y="403"/>
                          <a:pt x="5889" y="403"/>
                        </a:cubicBezTo>
                        <a:cubicBezTo>
                          <a:pt x="5858" y="403"/>
                          <a:pt x="5858" y="403"/>
                          <a:pt x="5858" y="403"/>
                        </a:cubicBezTo>
                        <a:lnTo>
                          <a:pt x="5827" y="372"/>
                        </a:lnTo>
                        <a:lnTo>
                          <a:pt x="5827" y="372"/>
                        </a:lnTo>
                        <a:lnTo>
                          <a:pt x="5827" y="372"/>
                        </a:lnTo>
                        <a:lnTo>
                          <a:pt x="5827" y="372"/>
                        </a:lnTo>
                        <a:lnTo>
                          <a:pt x="5734" y="434"/>
                        </a:lnTo>
                        <a:lnTo>
                          <a:pt x="5703" y="465"/>
                        </a:lnTo>
                        <a:cubicBezTo>
                          <a:pt x="5703" y="465"/>
                          <a:pt x="5672" y="434"/>
                          <a:pt x="5642" y="434"/>
                        </a:cubicBezTo>
                        <a:cubicBezTo>
                          <a:pt x="5642" y="403"/>
                          <a:pt x="5610" y="403"/>
                          <a:pt x="5610" y="372"/>
                        </a:cubicBezTo>
                        <a:lnTo>
                          <a:pt x="5610" y="372"/>
                        </a:lnTo>
                        <a:lnTo>
                          <a:pt x="5610" y="372"/>
                        </a:lnTo>
                        <a:lnTo>
                          <a:pt x="5610" y="372"/>
                        </a:lnTo>
                        <a:lnTo>
                          <a:pt x="5579" y="372"/>
                        </a:lnTo>
                        <a:lnTo>
                          <a:pt x="5579" y="372"/>
                        </a:lnTo>
                        <a:cubicBezTo>
                          <a:pt x="5579" y="372"/>
                          <a:pt x="5579" y="372"/>
                          <a:pt x="5548" y="372"/>
                        </a:cubicBezTo>
                        <a:cubicBezTo>
                          <a:pt x="5548" y="372"/>
                          <a:pt x="5548" y="372"/>
                          <a:pt x="5517" y="341"/>
                        </a:cubicBezTo>
                        <a:cubicBezTo>
                          <a:pt x="5517" y="372"/>
                          <a:pt x="5517" y="372"/>
                          <a:pt x="5517" y="372"/>
                        </a:cubicBezTo>
                        <a:cubicBezTo>
                          <a:pt x="5517" y="403"/>
                          <a:pt x="5517" y="403"/>
                          <a:pt x="5486" y="403"/>
                        </a:cubicBezTo>
                        <a:cubicBezTo>
                          <a:pt x="5486" y="403"/>
                          <a:pt x="5486" y="403"/>
                          <a:pt x="5486" y="372"/>
                        </a:cubicBezTo>
                        <a:cubicBezTo>
                          <a:pt x="5455" y="372"/>
                          <a:pt x="5455" y="372"/>
                          <a:pt x="5455" y="372"/>
                        </a:cubicBezTo>
                        <a:cubicBezTo>
                          <a:pt x="5424" y="372"/>
                          <a:pt x="5424" y="341"/>
                          <a:pt x="5424" y="310"/>
                        </a:cubicBezTo>
                        <a:lnTo>
                          <a:pt x="5424" y="279"/>
                        </a:lnTo>
                        <a:lnTo>
                          <a:pt x="5424" y="279"/>
                        </a:lnTo>
                        <a:cubicBezTo>
                          <a:pt x="5424" y="248"/>
                          <a:pt x="5394" y="248"/>
                          <a:pt x="5394" y="248"/>
                        </a:cubicBezTo>
                        <a:cubicBezTo>
                          <a:pt x="5362" y="248"/>
                          <a:pt x="5362" y="248"/>
                          <a:pt x="5362" y="248"/>
                        </a:cubicBezTo>
                        <a:lnTo>
                          <a:pt x="5362" y="248"/>
                        </a:lnTo>
                        <a:lnTo>
                          <a:pt x="5362" y="248"/>
                        </a:lnTo>
                        <a:lnTo>
                          <a:pt x="5362" y="248"/>
                        </a:lnTo>
                        <a:lnTo>
                          <a:pt x="5362" y="248"/>
                        </a:lnTo>
                        <a:cubicBezTo>
                          <a:pt x="5331" y="248"/>
                          <a:pt x="5331" y="279"/>
                          <a:pt x="5331" y="279"/>
                        </a:cubicBezTo>
                        <a:lnTo>
                          <a:pt x="5300" y="310"/>
                        </a:lnTo>
                        <a:lnTo>
                          <a:pt x="5270" y="310"/>
                        </a:lnTo>
                        <a:lnTo>
                          <a:pt x="5270" y="310"/>
                        </a:lnTo>
                        <a:cubicBezTo>
                          <a:pt x="5238" y="310"/>
                          <a:pt x="5238" y="310"/>
                          <a:pt x="5207" y="310"/>
                        </a:cubicBezTo>
                        <a:lnTo>
                          <a:pt x="5207" y="310"/>
                        </a:lnTo>
                        <a:lnTo>
                          <a:pt x="5207" y="310"/>
                        </a:lnTo>
                        <a:cubicBezTo>
                          <a:pt x="5176" y="310"/>
                          <a:pt x="5176" y="310"/>
                          <a:pt x="5176" y="310"/>
                        </a:cubicBezTo>
                        <a:lnTo>
                          <a:pt x="5146" y="310"/>
                        </a:lnTo>
                        <a:cubicBezTo>
                          <a:pt x="5114" y="310"/>
                          <a:pt x="5114" y="310"/>
                          <a:pt x="5083" y="310"/>
                        </a:cubicBezTo>
                        <a:lnTo>
                          <a:pt x="5083" y="310"/>
                        </a:lnTo>
                        <a:cubicBezTo>
                          <a:pt x="5052" y="310"/>
                          <a:pt x="5022" y="279"/>
                          <a:pt x="5022" y="279"/>
                        </a:cubicBezTo>
                        <a:lnTo>
                          <a:pt x="5022" y="279"/>
                        </a:lnTo>
                        <a:cubicBezTo>
                          <a:pt x="4990" y="279"/>
                          <a:pt x="4990" y="279"/>
                          <a:pt x="4990" y="279"/>
                        </a:cubicBezTo>
                        <a:cubicBezTo>
                          <a:pt x="4959" y="279"/>
                          <a:pt x="4959" y="279"/>
                          <a:pt x="4928" y="279"/>
                        </a:cubicBezTo>
                        <a:cubicBezTo>
                          <a:pt x="4928" y="279"/>
                          <a:pt x="4866" y="279"/>
                          <a:pt x="4835" y="279"/>
                        </a:cubicBezTo>
                        <a:cubicBezTo>
                          <a:pt x="4804" y="279"/>
                          <a:pt x="4774" y="279"/>
                          <a:pt x="4774" y="279"/>
                        </a:cubicBezTo>
                        <a:lnTo>
                          <a:pt x="4774" y="279"/>
                        </a:lnTo>
                        <a:cubicBezTo>
                          <a:pt x="4774" y="279"/>
                          <a:pt x="4774" y="279"/>
                          <a:pt x="4774" y="310"/>
                        </a:cubicBezTo>
                        <a:lnTo>
                          <a:pt x="4742" y="310"/>
                        </a:lnTo>
                        <a:cubicBezTo>
                          <a:pt x="4742" y="310"/>
                          <a:pt x="4711" y="310"/>
                          <a:pt x="4711" y="279"/>
                        </a:cubicBezTo>
                        <a:lnTo>
                          <a:pt x="4711" y="279"/>
                        </a:lnTo>
                        <a:lnTo>
                          <a:pt x="4711" y="248"/>
                        </a:lnTo>
                        <a:lnTo>
                          <a:pt x="4711" y="248"/>
                        </a:lnTo>
                        <a:lnTo>
                          <a:pt x="4711" y="248"/>
                        </a:lnTo>
                        <a:lnTo>
                          <a:pt x="4711" y="248"/>
                        </a:lnTo>
                        <a:lnTo>
                          <a:pt x="4680" y="248"/>
                        </a:lnTo>
                        <a:lnTo>
                          <a:pt x="4650" y="248"/>
                        </a:lnTo>
                        <a:cubicBezTo>
                          <a:pt x="4618" y="248"/>
                          <a:pt x="4618" y="248"/>
                          <a:pt x="4618" y="248"/>
                        </a:cubicBezTo>
                        <a:lnTo>
                          <a:pt x="4618" y="248"/>
                        </a:lnTo>
                        <a:cubicBezTo>
                          <a:pt x="4587" y="248"/>
                          <a:pt x="4587" y="248"/>
                          <a:pt x="4556" y="279"/>
                        </a:cubicBezTo>
                        <a:lnTo>
                          <a:pt x="4526" y="279"/>
                        </a:lnTo>
                        <a:cubicBezTo>
                          <a:pt x="4526" y="279"/>
                          <a:pt x="4494" y="279"/>
                          <a:pt x="4463" y="279"/>
                        </a:cubicBezTo>
                        <a:cubicBezTo>
                          <a:pt x="4432" y="279"/>
                          <a:pt x="4432" y="279"/>
                          <a:pt x="4402" y="279"/>
                        </a:cubicBezTo>
                        <a:lnTo>
                          <a:pt x="4402" y="279"/>
                        </a:lnTo>
                        <a:cubicBezTo>
                          <a:pt x="4370" y="279"/>
                          <a:pt x="4370" y="279"/>
                          <a:pt x="4339" y="279"/>
                        </a:cubicBezTo>
                        <a:cubicBezTo>
                          <a:pt x="4339" y="248"/>
                          <a:pt x="4339" y="248"/>
                          <a:pt x="4370" y="248"/>
                        </a:cubicBezTo>
                        <a:lnTo>
                          <a:pt x="4370" y="248"/>
                        </a:lnTo>
                        <a:cubicBezTo>
                          <a:pt x="4370" y="217"/>
                          <a:pt x="4370" y="217"/>
                          <a:pt x="4402" y="217"/>
                        </a:cubicBezTo>
                        <a:lnTo>
                          <a:pt x="4432" y="217"/>
                        </a:lnTo>
                        <a:cubicBezTo>
                          <a:pt x="4463" y="217"/>
                          <a:pt x="4463" y="186"/>
                          <a:pt x="4494" y="186"/>
                        </a:cubicBezTo>
                        <a:lnTo>
                          <a:pt x="4494" y="186"/>
                        </a:lnTo>
                        <a:lnTo>
                          <a:pt x="4526" y="186"/>
                        </a:lnTo>
                        <a:lnTo>
                          <a:pt x="4526" y="186"/>
                        </a:lnTo>
                        <a:cubicBezTo>
                          <a:pt x="4556" y="186"/>
                          <a:pt x="4556" y="155"/>
                          <a:pt x="4556" y="155"/>
                        </a:cubicBezTo>
                        <a:lnTo>
                          <a:pt x="4587" y="155"/>
                        </a:lnTo>
                        <a:lnTo>
                          <a:pt x="4618" y="155"/>
                        </a:lnTo>
                        <a:lnTo>
                          <a:pt x="4618" y="155"/>
                        </a:lnTo>
                        <a:lnTo>
                          <a:pt x="4618" y="155"/>
                        </a:lnTo>
                        <a:cubicBezTo>
                          <a:pt x="4650" y="155"/>
                          <a:pt x="4680" y="124"/>
                          <a:pt x="4711" y="124"/>
                        </a:cubicBezTo>
                        <a:cubicBezTo>
                          <a:pt x="4711" y="93"/>
                          <a:pt x="4680" y="93"/>
                          <a:pt x="4680" y="93"/>
                        </a:cubicBezTo>
                        <a:cubicBezTo>
                          <a:pt x="4680" y="93"/>
                          <a:pt x="4618" y="93"/>
                          <a:pt x="4618" y="62"/>
                        </a:cubicBezTo>
                        <a:lnTo>
                          <a:pt x="4618" y="62"/>
                        </a:lnTo>
                        <a:lnTo>
                          <a:pt x="4587" y="62"/>
                        </a:lnTo>
                        <a:lnTo>
                          <a:pt x="4587" y="62"/>
                        </a:lnTo>
                        <a:lnTo>
                          <a:pt x="4556" y="62"/>
                        </a:lnTo>
                        <a:cubicBezTo>
                          <a:pt x="4526" y="62"/>
                          <a:pt x="4526" y="62"/>
                          <a:pt x="4526" y="62"/>
                        </a:cubicBezTo>
                        <a:cubicBezTo>
                          <a:pt x="4494" y="62"/>
                          <a:pt x="4463" y="62"/>
                          <a:pt x="4463" y="62"/>
                        </a:cubicBezTo>
                        <a:lnTo>
                          <a:pt x="4463" y="62"/>
                        </a:lnTo>
                        <a:lnTo>
                          <a:pt x="4463" y="62"/>
                        </a:lnTo>
                        <a:cubicBezTo>
                          <a:pt x="4432" y="62"/>
                          <a:pt x="4432" y="93"/>
                          <a:pt x="4402" y="93"/>
                        </a:cubicBezTo>
                        <a:lnTo>
                          <a:pt x="4402" y="93"/>
                        </a:lnTo>
                        <a:cubicBezTo>
                          <a:pt x="4370" y="93"/>
                          <a:pt x="4370" y="62"/>
                          <a:pt x="4370" y="62"/>
                        </a:cubicBezTo>
                        <a:lnTo>
                          <a:pt x="4370" y="62"/>
                        </a:lnTo>
                        <a:cubicBezTo>
                          <a:pt x="4339" y="62"/>
                          <a:pt x="4339" y="62"/>
                          <a:pt x="4339" y="62"/>
                        </a:cubicBezTo>
                        <a:cubicBezTo>
                          <a:pt x="4308" y="62"/>
                          <a:pt x="4308" y="62"/>
                          <a:pt x="4308" y="62"/>
                        </a:cubicBezTo>
                        <a:lnTo>
                          <a:pt x="4278" y="62"/>
                        </a:lnTo>
                        <a:lnTo>
                          <a:pt x="4278" y="62"/>
                        </a:lnTo>
                        <a:lnTo>
                          <a:pt x="4278" y="62"/>
                        </a:lnTo>
                        <a:cubicBezTo>
                          <a:pt x="4246" y="62"/>
                          <a:pt x="4246" y="31"/>
                          <a:pt x="4246" y="31"/>
                        </a:cubicBezTo>
                        <a:lnTo>
                          <a:pt x="4246" y="0"/>
                        </a:lnTo>
                        <a:lnTo>
                          <a:pt x="4246" y="0"/>
                        </a:lnTo>
                        <a:lnTo>
                          <a:pt x="4246" y="0"/>
                        </a:lnTo>
                        <a:cubicBezTo>
                          <a:pt x="4215" y="0"/>
                          <a:pt x="4184" y="0"/>
                          <a:pt x="4154" y="0"/>
                        </a:cubicBezTo>
                        <a:cubicBezTo>
                          <a:pt x="4122" y="31"/>
                          <a:pt x="4122" y="31"/>
                          <a:pt x="4122" y="31"/>
                        </a:cubicBezTo>
                        <a:cubicBezTo>
                          <a:pt x="4091" y="31"/>
                          <a:pt x="4091" y="31"/>
                          <a:pt x="4091" y="31"/>
                        </a:cubicBezTo>
                        <a:cubicBezTo>
                          <a:pt x="4091" y="62"/>
                          <a:pt x="4060" y="93"/>
                          <a:pt x="4030" y="93"/>
                        </a:cubicBezTo>
                        <a:lnTo>
                          <a:pt x="3998" y="93"/>
                        </a:lnTo>
                        <a:cubicBezTo>
                          <a:pt x="4030" y="93"/>
                          <a:pt x="4030" y="93"/>
                          <a:pt x="4030" y="93"/>
                        </a:cubicBezTo>
                        <a:cubicBezTo>
                          <a:pt x="4030" y="124"/>
                          <a:pt x="4030" y="124"/>
                          <a:pt x="4030" y="155"/>
                        </a:cubicBezTo>
                        <a:cubicBezTo>
                          <a:pt x="4030" y="155"/>
                          <a:pt x="4030" y="155"/>
                          <a:pt x="3998" y="155"/>
                        </a:cubicBezTo>
                        <a:lnTo>
                          <a:pt x="3967" y="155"/>
                        </a:lnTo>
                        <a:cubicBezTo>
                          <a:pt x="3937" y="155"/>
                          <a:pt x="3905" y="124"/>
                          <a:pt x="3937" y="93"/>
                        </a:cubicBezTo>
                        <a:cubicBezTo>
                          <a:pt x="3905" y="93"/>
                          <a:pt x="3905" y="93"/>
                          <a:pt x="3905" y="93"/>
                        </a:cubicBezTo>
                        <a:lnTo>
                          <a:pt x="3874" y="124"/>
                        </a:lnTo>
                        <a:cubicBezTo>
                          <a:pt x="3843" y="124"/>
                          <a:pt x="3843" y="124"/>
                          <a:pt x="3813" y="124"/>
                        </a:cubicBezTo>
                        <a:lnTo>
                          <a:pt x="3782" y="124"/>
                        </a:lnTo>
                        <a:cubicBezTo>
                          <a:pt x="3782" y="124"/>
                          <a:pt x="3782" y="124"/>
                          <a:pt x="3719" y="124"/>
                        </a:cubicBezTo>
                        <a:cubicBezTo>
                          <a:pt x="3719" y="124"/>
                          <a:pt x="3719" y="93"/>
                          <a:pt x="3689" y="93"/>
                        </a:cubicBezTo>
                        <a:lnTo>
                          <a:pt x="3658" y="93"/>
                        </a:lnTo>
                        <a:lnTo>
                          <a:pt x="3658" y="93"/>
                        </a:lnTo>
                        <a:cubicBezTo>
                          <a:pt x="3626" y="124"/>
                          <a:pt x="3626" y="124"/>
                          <a:pt x="3626" y="124"/>
                        </a:cubicBezTo>
                        <a:lnTo>
                          <a:pt x="3595" y="124"/>
                        </a:lnTo>
                        <a:lnTo>
                          <a:pt x="3595" y="124"/>
                        </a:lnTo>
                        <a:cubicBezTo>
                          <a:pt x="3565" y="124"/>
                          <a:pt x="3565" y="124"/>
                          <a:pt x="3565" y="124"/>
                        </a:cubicBezTo>
                        <a:lnTo>
                          <a:pt x="3565" y="124"/>
                        </a:lnTo>
                        <a:cubicBezTo>
                          <a:pt x="3534" y="124"/>
                          <a:pt x="3502" y="124"/>
                          <a:pt x="3471" y="124"/>
                        </a:cubicBezTo>
                        <a:cubicBezTo>
                          <a:pt x="3441" y="155"/>
                          <a:pt x="3410" y="155"/>
                          <a:pt x="3410" y="155"/>
                        </a:cubicBezTo>
                        <a:cubicBezTo>
                          <a:pt x="3378" y="155"/>
                          <a:pt x="3378" y="155"/>
                          <a:pt x="3378" y="155"/>
                        </a:cubicBezTo>
                        <a:lnTo>
                          <a:pt x="3378" y="155"/>
                        </a:lnTo>
                        <a:cubicBezTo>
                          <a:pt x="3347" y="155"/>
                          <a:pt x="3347" y="155"/>
                          <a:pt x="3347" y="155"/>
                        </a:cubicBezTo>
                        <a:lnTo>
                          <a:pt x="3347" y="155"/>
                        </a:lnTo>
                        <a:cubicBezTo>
                          <a:pt x="3317" y="186"/>
                          <a:pt x="3317" y="186"/>
                          <a:pt x="3317" y="186"/>
                        </a:cubicBezTo>
                        <a:lnTo>
                          <a:pt x="3286" y="186"/>
                        </a:lnTo>
                        <a:cubicBezTo>
                          <a:pt x="3286" y="217"/>
                          <a:pt x="3286" y="217"/>
                          <a:pt x="3286" y="217"/>
                        </a:cubicBezTo>
                        <a:cubicBezTo>
                          <a:pt x="3317" y="248"/>
                          <a:pt x="3286" y="248"/>
                          <a:pt x="3286" y="248"/>
                        </a:cubicBezTo>
                        <a:lnTo>
                          <a:pt x="3286" y="248"/>
                        </a:lnTo>
                        <a:cubicBezTo>
                          <a:pt x="3286" y="279"/>
                          <a:pt x="3286" y="310"/>
                          <a:pt x="3254" y="310"/>
                        </a:cubicBezTo>
                        <a:lnTo>
                          <a:pt x="3254" y="310"/>
                        </a:lnTo>
                        <a:cubicBezTo>
                          <a:pt x="3254" y="310"/>
                          <a:pt x="3223" y="310"/>
                          <a:pt x="3223" y="279"/>
                        </a:cubicBezTo>
                        <a:cubicBezTo>
                          <a:pt x="3193" y="279"/>
                          <a:pt x="3193" y="279"/>
                          <a:pt x="3193" y="279"/>
                        </a:cubicBezTo>
                        <a:cubicBezTo>
                          <a:pt x="3193" y="248"/>
                          <a:pt x="3193" y="248"/>
                          <a:pt x="3193" y="248"/>
                        </a:cubicBezTo>
                        <a:lnTo>
                          <a:pt x="3193" y="248"/>
                        </a:lnTo>
                        <a:cubicBezTo>
                          <a:pt x="3162" y="248"/>
                          <a:pt x="3162" y="279"/>
                          <a:pt x="3130" y="279"/>
                        </a:cubicBezTo>
                        <a:cubicBezTo>
                          <a:pt x="3130" y="279"/>
                          <a:pt x="3130" y="279"/>
                          <a:pt x="3099" y="279"/>
                        </a:cubicBezTo>
                        <a:lnTo>
                          <a:pt x="3099" y="248"/>
                        </a:lnTo>
                        <a:cubicBezTo>
                          <a:pt x="3069" y="248"/>
                          <a:pt x="2975" y="248"/>
                          <a:pt x="2975" y="248"/>
                        </a:cubicBezTo>
                        <a:cubicBezTo>
                          <a:pt x="2945" y="248"/>
                          <a:pt x="2945" y="248"/>
                          <a:pt x="2945" y="248"/>
                        </a:cubicBezTo>
                        <a:lnTo>
                          <a:pt x="2945" y="248"/>
                        </a:lnTo>
                        <a:lnTo>
                          <a:pt x="2945" y="279"/>
                        </a:lnTo>
                        <a:lnTo>
                          <a:pt x="2945" y="279"/>
                        </a:lnTo>
                        <a:cubicBezTo>
                          <a:pt x="2945" y="279"/>
                          <a:pt x="2945" y="279"/>
                          <a:pt x="2975" y="279"/>
                        </a:cubicBezTo>
                        <a:lnTo>
                          <a:pt x="2975" y="279"/>
                        </a:lnTo>
                        <a:lnTo>
                          <a:pt x="3006" y="279"/>
                        </a:lnTo>
                        <a:cubicBezTo>
                          <a:pt x="3006" y="279"/>
                          <a:pt x="3006" y="310"/>
                          <a:pt x="3038" y="310"/>
                        </a:cubicBezTo>
                        <a:lnTo>
                          <a:pt x="3038" y="310"/>
                        </a:lnTo>
                        <a:cubicBezTo>
                          <a:pt x="3038" y="310"/>
                          <a:pt x="3038" y="310"/>
                          <a:pt x="3069" y="310"/>
                        </a:cubicBezTo>
                        <a:cubicBezTo>
                          <a:pt x="3099" y="341"/>
                          <a:pt x="3099" y="341"/>
                          <a:pt x="3099" y="341"/>
                        </a:cubicBezTo>
                        <a:cubicBezTo>
                          <a:pt x="3130" y="372"/>
                          <a:pt x="3130" y="372"/>
                          <a:pt x="3130" y="372"/>
                        </a:cubicBezTo>
                        <a:cubicBezTo>
                          <a:pt x="3099" y="372"/>
                          <a:pt x="3099" y="372"/>
                          <a:pt x="3099" y="372"/>
                        </a:cubicBezTo>
                        <a:cubicBezTo>
                          <a:pt x="3099" y="403"/>
                          <a:pt x="3099" y="403"/>
                          <a:pt x="3099" y="403"/>
                        </a:cubicBezTo>
                        <a:cubicBezTo>
                          <a:pt x="3099" y="434"/>
                          <a:pt x="3099" y="434"/>
                          <a:pt x="3099" y="434"/>
                        </a:cubicBezTo>
                        <a:cubicBezTo>
                          <a:pt x="3099" y="465"/>
                          <a:pt x="3099" y="465"/>
                          <a:pt x="3069" y="465"/>
                        </a:cubicBezTo>
                        <a:cubicBezTo>
                          <a:pt x="3069" y="496"/>
                          <a:pt x="3069" y="496"/>
                          <a:pt x="3069" y="496"/>
                        </a:cubicBezTo>
                        <a:cubicBezTo>
                          <a:pt x="3038" y="496"/>
                          <a:pt x="3006" y="465"/>
                          <a:pt x="3006" y="434"/>
                        </a:cubicBezTo>
                        <a:cubicBezTo>
                          <a:pt x="2975" y="434"/>
                          <a:pt x="3006" y="403"/>
                          <a:pt x="3006" y="403"/>
                        </a:cubicBezTo>
                        <a:lnTo>
                          <a:pt x="3006" y="403"/>
                        </a:lnTo>
                        <a:cubicBezTo>
                          <a:pt x="2975" y="403"/>
                          <a:pt x="2945" y="372"/>
                          <a:pt x="2945" y="372"/>
                        </a:cubicBezTo>
                        <a:cubicBezTo>
                          <a:pt x="2914" y="341"/>
                          <a:pt x="2882" y="341"/>
                          <a:pt x="2851" y="341"/>
                        </a:cubicBezTo>
                        <a:cubicBezTo>
                          <a:pt x="2851" y="341"/>
                          <a:pt x="2851" y="341"/>
                          <a:pt x="2821" y="341"/>
                        </a:cubicBezTo>
                        <a:lnTo>
                          <a:pt x="2821" y="341"/>
                        </a:lnTo>
                        <a:lnTo>
                          <a:pt x="2821" y="341"/>
                        </a:lnTo>
                        <a:cubicBezTo>
                          <a:pt x="2821" y="372"/>
                          <a:pt x="2790" y="372"/>
                          <a:pt x="2790" y="372"/>
                        </a:cubicBezTo>
                        <a:lnTo>
                          <a:pt x="2790" y="372"/>
                        </a:lnTo>
                        <a:cubicBezTo>
                          <a:pt x="2821" y="372"/>
                          <a:pt x="2821" y="403"/>
                          <a:pt x="2821" y="403"/>
                        </a:cubicBezTo>
                        <a:cubicBezTo>
                          <a:pt x="2821" y="434"/>
                          <a:pt x="2790" y="434"/>
                          <a:pt x="2790" y="434"/>
                        </a:cubicBezTo>
                        <a:cubicBezTo>
                          <a:pt x="2790" y="434"/>
                          <a:pt x="2790" y="434"/>
                          <a:pt x="2758" y="434"/>
                        </a:cubicBezTo>
                        <a:lnTo>
                          <a:pt x="2758" y="434"/>
                        </a:lnTo>
                        <a:cubicBezTo>
                          <a:pt x="2758" y="403"/>
                          <a:pt x="2697" y="403"/>
                          <a:pt x="2666" y="403"/>
                        </a:cubicBezTo>
                        <a:lnTo>
                          <a:pt x="2666" y="403"/>
                        </a:lnTo>
                        <a:cubicBezTo>
                          <a:pt x="2634" y="403"/>
                          <a:pt x="2634" y="372"/>
                          <a:pt x="2634" y="372"/>
                        </a:cubicBezTo>
                        <a:cubicBezTo>
                          <a:pt x="2634" y="372"/>
                          <a:pt x="2634" y="372"/>
                          <a:pt x="2634" y="341"/>
                        </a:cubicBezTo>
                        <a:cubicBezTo>
                          <a:pt x="2603" y="372"/>
                          <a:pt x="2603" y="372"/>
                          <a:pt x="2603" y="372"/>
                        </a:cubicBezTo>
                        <a:cubicBezTo>
                          <a:pt x="2603" y="372"/>
                          <a:pt x="2573" y="372"/>
                          <a:pt x="2542" y="372"/>
                        </a:cubicBezTo>
                        <a:cubicBezTo>
                          <a:pt x="2542" y="403"/>
                          <a:pt x="2573" y="403"/>
                          <a:pt x="2573" y="403"/>
                        </a:cubicBezTo>
                        <a:cubicBezTo>
                          <a:pt x="2603" y="434"/>
                          <a:pt x="2603" y="465"/>
                          <a:pt x="2573" y="496"/>
                        </a:cubicBezTo>
                        <a:lnTo>
                          <a:pt x="2573" y="496"/>
                        </a:lnTo>
                        <a:lnTo>
                          <a:pt x="2603" y="496"/>
                        </a:lnTo>
                        <a:lnTo>
                          <a:pt x="2634" y="496"/>
                        </a:lnTo>
                        <a:lnTo>
                          <a:pt x="2634" y="496"/>
                        </a:lnTo>
                        <a:cubicBezTo>
                          <a:pt x="2666" y="496"/>
                          <a:pt x="2666" y="527"/>
                          <a:pt x="2666" y="527"/>
                        </a:cubicBezTo>
                        <a:cubicBezTo>
                          <a:pt x="2666" y="558"/>
                          <a:pt x="2634" y="558"/>
                          <a:pt x="2634" y="558"/>
                        </a:cubicBezTo>
                        <a:lnTo>
                          <a:pt x="2603" y="558"/>
                        </a:lnTo>
                        <a:cubicBezTo>
                          <a:pt x="2603" y="589"/>
                          <a:pt x="2603" y="589"/>
                          <a:pt x="2603" y="589"/>
                        </a:cubicBezTo>
                        <a:lnTo>
                          <a:pt x="2603" y="620"/>
                        </a:lnTo>
                        <a:cubicBezTo>
                          <a:pt x="2603" y="651"/>
                          <a:pt x="2603" y="651"/>
                          <a:pt x="2573" y="682"/>
                        </a:cubicBezTo>
                        <a:lnTo>
                          <a:pt x="2573" y="682"/>
                        </a:lnTo>
                        <a:cubicBezTo>
                          <a:pt x="2573" y="682"/>
                          <a:pt x="2542" y="682"/>
                          <a:pt x="2510" y="682"/>
                        </a:cubicBezTo>
                        <a:cubicBezTo>
                          <a:pt x="2510" y="682"/>
                          <a:pt x="2510" y="682"/>
                          <a:pt x="2510" y="713"/>
                        </a:cubicBezTo>
                        <a:lnTo>
                          <a:pt x="2479" y="713"/>
                        </a:lnTo>
                        <a:lnTo>
                          <a:pt x="2479" y="744"/>
                        </a:lnTo>
                        <a:cubicBezTo>
                          <a:pt x="2449" y="744"/>
                          <a:pt x="2449" y="744"/>
                          <a:pt x="2449" y="744"/>
                        </a:cubicBezTo>
                        <a:lnTo>
                          <a:pt x="2418" y="744"/>
                        </a:lnTo>
                        <a:lnTo>
                          <a:pt x="2418" y="713"/>
                        </a:lnTo>
                        <a:cubicBezTo>
                          <a:pt x="2418" y="713"/>
                          <a:pt x="2418" y="713"/>
                          <a:pt x="2386" y="713"/>
                        </a:cubicBezTo>
                        <a:lnTo>
                          <a:pt x="2386" y="713"/>
                        </a:lnTo>
                        <a:lnTo>
                          <a:pt x="2356" y="744"/>
                        </a:lnTo>
                        <a:lnTo>
                          <a:pt x="2356" y="744"/>
                        </a:lnTo>
                        <a:cubicBezTo>
                          <a:pt x="2325" y="744"/>
                          <a:pt x="2325" y="713"/>
                          <a:pt x="2325" y="713"/>
                        </a:cubicBezTo>
                        <a:cubicBezTo>
                          <a:pt x="2293" y="713"/>
                          <a:pt x="2293" y="713"/>
                          <a:pt x="2293" y="682"/>
                        </a:cubicBezTo>
                        <a:cubicBezTo>
                          <a:pt x="2262" y="682"/>
                          <a:pt x="2293" y="651"/>
                          <a:pt x="2293" y="651"/>
                        </a:cubicBezTo>
                        <a:cubicBezTo>
                          <a:pt x="2293" y="651"/>
                          <a:pt x="2293" y="651"/>
                          <a:pt x="2325" y="651"/>
                        </a:cubicBezTo>
                        <a:cubicBezTo>
                          <a:pt x="2325" y="651"/>
                          <a:pt x="2325" y="651"/>
                          <a:pt x="2356" y="651"/>
                        </a:cubicBezTo>
                        <a:lnTo>
                          <a:pt x="2386" y="651"/>
                        </a:lnTo>
                        <a:lnTo>
                          <a:pt x="2386" y="651"/>
                        </a:lnTo>
                        <a:lnTo>
                          <a:pt x="2386" y="651"/>
                        </a:lnTo>
                        <a:cubicBezTo>
                          <a:pt x="2418" y="651"/>
                          <a:pt x="2418" y="620"/>
                          <a:pt x="2418" y="620"/>
                        </a:cubicBezTo>
                        <a:lnTo>
                          <a:pt x="2449" y="620"/>
                        </a:lnTo>
                        <a:lnTo>
                          <a:pt x="2479" y="589"/>
                        </a:lnTo>
                        <a:lnTo>
                          <a:pt x="2479" y="589"/>
                        </a:lnTo>
                        <a:lnTo>
                          <a:pt x="2479" y="558"/>
                        </a:lnTo>
                        <a:cubicBezTo>
                          <a:pt x="2449" y="527"/>
                          <a:pt x="2449" y="527"/>
                          <a:pt x="2449" y="496"/>
                        </a:cubicBezTo>
                        <a:cubicBezTo>
                          <a:pt x="2449" y="496"/>
                          <a:pt x="2449" y="465"/>
                          <a:pt x="2449" y="434"/>
                        </a:cubicBezTo>
                        <a:lnTo>
                          <a:pt x="2449" y="434"/>
                        </a:lnTo>
                        <a:cubicBezTo>
                          <a:pt x="2449" y="434"/>
                          <a:pt x="2449" y="434"/>
                          <a:pt x="2418" y="403"/>
                        </a:cubicBezTo>
                        <a:cubicBezTo>
                          <a:pt x="2418" y="403"/>
                          <a:pt x="2418" y="403"/>
                          <a:pt x="2418" y="372"/>
                        </a:cubicBezTo>
                        <a:lnTo>
                          <a:pt x="2418" y="372"/>
                        </a:lnTo>
                        <a:lnTo>
                          <a:pt x="2418" y="341"/>
                        </a:lnTo>
                        <a:cubicBezTo>
                          <a:pt x="2449" y="341"/>
                          <a:pt x="2449" y="341"/>
                          <a:pt x="2449" y="341"/>
                        </a:cubicBezTo>
                        <a:cubicBezTo>
                          <a:pt x="2449" y="310"/>
                          <a:pt x="2449" y="310"/>
                          <a:pt x="2449" y="310"/>
                        </a:cubicBezTo>
                        <a:cubicBezTo>
                          <a:pt x="2449" y="310"/>
                          <a:pt x="2449" y="310"/>
                          <a:pt x="2479" y="310"/>
                        </a:cubicBezTo>
                        <a:cubicBezTo>
                          <a:pt x="2449" y="310"/>
                          <a:pt x="2386" y="310"/>
                          <a:pt x="2356" y="310"/>
                        </a:cubicBezTo>
                        <a:lnTo>
                          <a:pt x="2356" y="310"/>
                        </a:lnTo>
                        <a:cubicBezTo>
                          <a:pt x="2325" y="310"/>
                          <a:pt x="2325" y="310"/>
                          <a:pt x="2325" y="310"/>
                        </a:cubicBezTo>
                        <a:lnTo>
                          <a:pt x="2325" y="310"/>
                        </a:lnTo>
                        <a:lnTo>
                          <a:pt x="2293" y="310"/>
                        </a:lnTo>
                        <a:lnTo>
                          <a:pt x="2293" y="310"/>
                        </a:lnTo>
                        <a:cubicBezTo>
                          <a:pt x="2293" y="310"/>
                          <a:pt x="2262" y="341"/>
                          <a:pt x="2262" y="372"/>
                        </a:cubicBezTo>
                        <a:lnTo>
                          <a:pt x="2262" y="372"/>
                        </a:lnTo>
                        <a:cubicBezTo>
                          <a:pt x="2262" y="403"/>
                          <a:pt x="2232" y="403"/>
                          <a:pt x="2201" y="403"/>
                        </a:cubicBezTo>
                        <a:cubicBezTo>
                          <a:pt x="2170" y="403"/>
                          <a:pt x="2170" y="403"/>
                          <a:pt x="2170" y="403"/>
                        </a:cubicBezTo>
                        <a:lnTo>
                          <a:pt x="2170" y="403"/>
                        </a:lnTo>
                        <a:cubicBezTo>
                          <a:pt x="2170" y="434"/>
                          <a:pt x="2170" y="434"/>
                          <a:pt x="2170" y="465"/>
                        </a:cubicBezTo>
                        <a:lnTo>
                          <a:pt x="2170" y="465"/>
                        </a:lnTo>
                        <a:lnTo>
                          <a:pt x="2201" y="465"/>
                        </a:lnTo>
                        <a:lnTo>
                          <a:pt x="2201" y="465"/>
                        </a:lnTo>
                        <a:cubicBezTo>
                          <a:pt x="2232" y="465"/>
                          <a:pt x="2262" y="496"/>
                          <a:pt x="2262" y="496"/>
                        </a:cubicBezTo>
                        <a:lnTo>
                          <a:pt x="2262" y="496"/>
                        </a:lnTo>
                        <a:lnTo>
                          <a:pt x="2262" y="496"/>
                        </a:lnTo>
                        <a:lnTo>
                          <a:pt x="2262" y="496"/>
                        </a:lnTo>
                        <a:cubicBezTo>
                          <a:pt x="2293" y="496"/>
                          <a:pt x="2293" y="496"/>
                          <a:pt x="2293" y="496"/>
                        </a:cubicBezTo>
                        <a:cubicBezTo>
                          <a:pt x="2325" y="496"/>
                          <a:pt x="2325" y="527"/>
                          <a:pt x="2325" y="527"/>
                        </a:cubicBezTo>
                        <a:cubicBezTo>
                          <a:pt x="2325" y="558"/>
                          <a:pt x="2325" y="558"/>
                          <a:pt x="2293" y="558"/>
                        </a:cubicBezTo>
                        <a:lnTo>
                          <a:pt x="2293" y="589"/>
                        </a:lnTo>
                        <a:cubicBezTo>
                          <a:pt x="2293" y="589"/>
                          <a:pt x="2262" y="620"/>
                          <a:pt x="2232" y="620"/>
                        </a:cubicBezTo>
                        <a:lnTo>
                          <a:pt x="2232" y="620"/>
                        </a:lnTo>
                        <a:cubicBezTo>
                          <a:pt x="2232" y="620"/>
                          <a:pt x="2201" y="589"/>
                          <a:pt x="2170" y="589"/>
                        </a:cubicBezTo>
                        <a:cubicBezTo>
                          <a:pt x="2170" y="589"/>
                          <a:pt x="2170" y="589"/>
                          <a:pt x="2170" y="558"/>
                        </a:cubicBezTo>
                        <a:cubicBezTo>
                          <a:pt x="2138" y="558"/>
                          <a:pt x="2138" y="558"/>
                          <a:pt x="2138" y="558"/>
                        </a:cubicBezTo>
                        <a:lnTo>
                          <a:pt x="2108" y="558"/>
                        </a:lnTo>
                        <a:cubicBezTo>
                          <a:pt x="2077" y="558"/>
                          <a:pt x="2046" y="527"/>
                          <a:pt x="2014" y="527"/>
                        </a:cubicBezTo>
                        <a:lnTo>
                          <a:pt x="2014" y="527"/>
                        </a:lnTo>
                        <a:cubicBezTo>
                          <a:pt x="1984" y="496"/>
                          <a:pt x="1984" y="496"/>
                          <a:pt x="1953" y="496"/>
                        </a:cubicBezTo>
                        <a:cubicBezTo>
                          <a:pt x="1953" y="496"/>
                          <a:pt x="1890" y="496"/>
                          <a:pt x="1860" y="496"/>
                        </a:cubicBezTo>
                        <a:lnTo>
                          <a:pt x="1860" y="496"/>
                        </a:lnTo>
                        <a:cubicBezTo>
                          <a:pt x="1829" y="496"/>
                          <a:pt x="1829" y="496"/>
                          <a:pt x="1829" y="496"/>
                        </a:cubicBezTo>
                        <a:lnTo>
                          <a:pt x="1829" y="496"/>
                        </a:lnTo>
                        <a:lnTo>
                          <a:pt x="1860" y="527"/>
                        </a:lnTo>
                        <a:cubicBezTo>
                          <a:pt x="1860" y="558"/>
                          <a:pt x="1860" y="558"/>
                          <a:pt x="1829" y="589"/>
                        </a:cubicBezTo>
                        <a:lnTo>
                          <a:pt x="1798" y="589"/>
                        </a:lnTo>
                        <a:lnTo>
                          <a:pt x="1798" y="589"/>
                        </a:lnTo>
                        <a:cubicBezTo>
                          <a:pt x="1798" y="589"/>
                          <a:pt x="1798" y="589"/>
                          <a:pt x="1766" y="589"/>
                        </a:cubicBezTo>
                        <a:lnTo>
                          <a:pt x="1766" y="589"/>
                        </a:lnTo>
                        <a:cubicBezTo>
                          <a:pt x="1736" y="589"/>
                          <a:pt x="1736" y="589"/>
                          <a:pt x="1736" y="558"/>
                        </a:cubicBezTo>
                        <a:lnTo>
                          <a:pt x="1705" y="558"/>
                        </a:lnTo>
                        <a:cubicBezTo>
                          <a:pt x="1705" y="558"/>
                          <a:pt x="1705" y="558"/>
                          <a:pt x="1674" y="589"/>
                        </a:cubicBezTo>
                        <a:lnTo>
                          <a:pt x="1674" y="589"/>
                        </a:lnTo>
                        <a:cubicBezTo>
                          <a:pt x="1674" y="589"/>
                          <a:pt x="1674" y="589"/>
                          <a:pt x="1642" y="589"/>
                        </a:cubicBezTo>
                        <a:cubicBezTo>
                          <a:pt x="1642" y="589"/>
                          <a:pt x="1642" y="589"/>
                          <a:pt x="1612" y="589"/>
                        </a:cubicBezTo>
                        <a:cubicBezTo>
                          <a:pt x="1612" y="589"/>
                          <a:pt x="1581" y="589"/>
                          <a:pt x="1550" y="589"/>
                        </a:cubicBezTo>
                        <a:lnTo>
                          <a:pt x="1550" y="589"/>
                        </a:lnTo>
                        <a:lnTo>
                          <a:pt x="1550" y="589"/>
                        </a:lnTo>
                        <a:cubicBezTo>
                          <a:pt x="1518" y="620"/>
                          <a:pt x="1488" y="620"/>
                          <a:pt x="1488" y="620"/>
                        </a:cubicBezTo>
                        <a:cubicBezTo>
                          <a:pt x="1488" y="620"/>
                          <a:pt x="1488" y="620"/>
                          <a:pt x="1457" y="620"/>
                        </a:cubicBezTo>
                        <a:lnTo>
                          <a:pt x="1457" y="620"/>
                        </a:lnTo>
                        <a:lnTo>
                          <a:pt x="1457" y="620"/>
                        </a:lnTo>
                        <a:lnTo>
                          <a:pt x="1426" y="620"/>
                        </a:lnTo>
                        <a:cubicBezTo>
                          <a:pt x="1426" y="620"/>
                          <a:pt x="1426" y="589"/>
                          <a:pt x="1394" y="589"/>
                        </a:cubicBezTo>
                        <a:lnTo>
                          <a:pt x="1394" y="589"/>
                        </a:lnTo>
                        <a:lnTo>
                          <a:pt x="1394" y="589"/>
                        </a:lnTo>
                        <a:lnTo>
                          <a:pt x="1364" y="589"/>
                        </a:lnTo>
                        <a:cubicBezTo>
                          <a:pt x="1333" y="589"/>
                          <a:pt x="1333" y="589"/>
                          <a:pt x="1333" y="589"/>
                        </a:cubicBezTo>
                        <a:cubicBezTo>
                          <a:pt x="1333" y="589"/>
                          <a:pt x="1333" y="589"/>
                          <a:pt x="1302" y="589"/>
                        </a:cubicBezTo>
                        <a:lnTo>
                          <a:pt x="1302" y="589"/>
                        </a:lnTo>
                        <a:cubicBezTo>
                          <a:pt x="1270" y="589"/>
                          <a:pt x="1240" y="620"/>
                          <a:pt x="1240" y="620"/>
                        </a:cubicBezTo>
                        <a:cubicBezTo>
                          <a:pt x="1209" y="620"/>
                          <a:pt x="1209" y="620"/>
                          <a:pt x="1178" y="620"/>
                        </a:cubicBezTo>
                        <a:lnTo>
                          <a:pt x="1178" y="620"/>
                        </a:lnTo>
                        <a:lnTo>
                          <a:pt x="1178" y="620"/>
                        </a:lnTo>
                        <a:cubicBezTo>
                          <a:pt x="1178" y="651"/>
                          <a:pt x="1146" y="651"/>
                          <a:pt x="1146" y="651"/>
                        </a:cubicBezTo>
                        <a:cubicBezTo>
                          <a:pt x="1116" y="682"/>
                          <a:pt x="1116" y="682"/>
                          <a:pt x="1085" y="682"/>
                        </a:cubicBezTo>
                        <a:lnTo>
                          <a:pt x="1085" y="682"/>
                        </a:lnTo>
                        <a:lnTo>
                          <a:pt x="1085" y="682"/>
                        </a:lnTo>
                        <a:cubicBezTo>
                          <a:pt x="1054" y="682"/>
                          <a:pt x="1054" y="682"/>
                          <a:pt x="1054" y="682"/>
                        </a:cubicBezTo>
                        <a:cubicBezTo>
                          <a:pt x="1022" y="682"/>
                          <a:pt x="1022" y="682"/>
                          <a:pt x="1022" y="682"/>
                        </a:cubicBezTo>
                        <a:lnTo>
                          <a:pt x="1022" y="682"/>
                        </a:lnTo>
                        <a:cubicBezTo>
                          <a:pt x="992" y="682"/>
                          <a:pt x="992" y="682"/>
                          <a:pt x="992" y="682"/>
                        </a:cubicBezTo>
                        <a:cubicBezTo>
                          <a:pt x="992" y="682"/>
                          <a:pt x="992" y="682"/>
                          <a:pt x="961" y="682"/>
                        </a:cubicBezTo>
                        <a:cubicBezTo>
                          <a:pt x="961" y="682"/>
                          <a:pt x="930" y="651"/>
                          <a:pt x="930" y="620"/>
                        </a:cubicBezTo>
                        <a:cubicBezTo>
                          <a:pt x="961" y="589"/>
                          <a:pt x="961" y="589"/>
                          <a:pt x="992" y="589"/>
                        </a:cubicBez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lnTo>
                          <a:pt x="992" y="589"/>
                        </a:lnTo>
                        <a:cubicBezTo>
                          <a:pt x="961" y="589"/>
                          <a:pt x="961" y="589"/>
                          <a:pt x="930" y="589"/>
                        </a:cubicBezTo>
                        <a:lnTo>
                          <a:pt x="930" y="589"/>
                        </a:lnTo>
                        <a:cubicBezTo>
                          <a:pt x="930" y="620"/>
                          <a:pt x="930" y="620"/>
                          <a:pt x="930" y="620"/>
                        </a:cubicBezTo>
                        <a:cubicBezTo>
                          <a:pt x="930" y="620"/>
                          <a:pt x="930" y="620"/>
                          <a:pt x="930" y="651"/>
                        </a:cubicBezTo>
                        <a:cubicBezTo>
                          <a:pt x="930" y="651"/>
                          <a:pt x="930" y="651"/>
                          <a:pt x="930" y="682"/>
                        </a:cubicBezTo>
                        <a:cubicBezTo>
                          <a:pt x="930" y="682"/>
                          <a:pt x="930" y="682"/>
                          <a:pt x="930" y="713"/>
                        </a:cubicBezTo>
                        <a:lnTo>
                          <a:pt x="930" y="744"/>
                        </a:lnTo>
                        <a:cubicBezTo>
                          <a:pt x="930" y="775"/>
                          <a:pt x="930" y="775"/>
                          <a:pt x="898" y="775"/>
                        </a:cubicBezTo>
                        <a:lnTo>
                          <a:pt x="868" y="744"/>
                        </a:lnTo>
                        <a:lnTo>
                          <a:pt x="868" y="744"/>
                        </a:lnTo>
                        <a:cubicBezTo>
                          <a:pt x="868" y="713"/>
                          <a:pt x="868" y="713"/>
                          <a:pt x="868" y="713"/>
                        </a:cubicBezTo>
                        <a:cubicBezTo>
                          <a:pt x="837" y="713"/>
                          <a:pt x="837" y="713"/>
                          <a:pt x="806" y="713"/>
                        </a:cubicBezTo>
                        <a:lnTo>
                          <a:pt x="806" y="713"/>
                        </a:lnTo>
                        <a:cubicBezTo>
                          <a:pt x="806" y="744"/>
                          <a:pt x="774" y="744"/>
                          <a:pt x="774" y="744"/>
                        </a:cubicBezTo>
                        <a:cubicBezTo>
                          <a:pt x="744" y="744"/>
                          <a:pt x="744" y="744"/>
                          <a:pt x="744" y="744"/>
                        </a:cubicBezTo>
                        <a:lnTo>
                          <a:pt x="713" y="775"/>
                        </a:lnTo>
                        <a:lnTo>
                          <a:pt x="713" y="775"/>
                        </a:lnTo>
                        <a:lnTo>
                          <a:pt x="713" y="775"/>
                        </a:lnTo>
                        <a:cubicBezTo>
                          <a:pt x="713" y="806"/>
                          <a:pt x="713" y="806"/>
                          <a:pt x="713" y="837"/>
                        </a:cubicBezTo>
                        <a:cubicBezTo>
                          <a:pt x="713" y="837"/>
                          <a:pt x="713" y="837"/>
                          <a:pt x="681" y="837"/>
                        </a:cubicBezTo>
                        <a:lnTo>
                          <a:pt x="681" y="837"/>
                        </a:lnTo>
                        <a:lnTo>
                          <a:pt x="681" y="837"/>
                        </a:lnTo>
                        <a:lnTo>
                          <a:pt x="681" y="837"/>
                        </a:lnTo>
                        <a:cubicBezTo>
                          <a:pt x="651" y="837"/>
                          <a:pt x="651" y="837"/>
                          <a:pt x="620" y="837"/>
                        </a:cubicBezTo>
                        <a:lnTo>
                          <a:pt x="620" y="837"/>
                        </a:lnTo>
                        <a:lnTo>
                          <a:pt x="589" y="837"/>
                        </a:lnTo>
                        <a:lnTo>
                          <a:pt x="589" y="837"/>
                        </a:lnTo>
                        <a:cubicBezTo>
                          <a:pt x="589" y="868"/>
                          <a:pt x="589" y="868"/>
                          <a:pt x="558" y="868"/>
                        </a:cubicBezTo>
                        <a:cubicBezTo>
                          <a:pt x="558" y="898"/>
                          <a:pt x="558" y="898"/>
                          <a:pt x="527" y="898"/>
                        </a:cubicBezTo>
                        <a:lnTo>
                          <a:pt x="527" y="898"/>
                        </a:lnTo>
                        <a:cubicBezTo>
                          <a:pt x="496" y="898"/>
                          <a:pt x="496" y="898"/>
                          <a:pt x="496" y="898"/>
                        </a:cubicBezTo>
                        <a:lnTo>
                          <a:pt x="496" y="898"/>
                        </a:lnTo>
                        <a:cubicBezTo>
                          <a:pt x="465" y="898"/>
                          <a:pt x="465" y="898"/>
                          <a:pt x="465" y="868"/>
                        </a:cubicBezTo>
                        <a:lnTo>
                          <a:pt x="434" y="868"/>
                        </a:lnTo>
                        <a:lnTo>
                          <a:pt x="434" y="868"/>
                        </a:lnTo>
                        <a:cubicBezTo>
                          <a:pt x="434" y="868"/>
                          <a:pt x="403" y="868"/>
                          <a:pt x="403" y="837"/>
                        </a:cubicBezTo>
                        <a:cubicBezTo>
                          <a:pt x="372" y="837"/>
                          <a:pt x="372" y="837"/>
                          <a:pt x="372" y="806"/>
                        </a:cubicBezTo>
                        <a:lnTo>
                          <a:pt x="372" y="775"/>
                        </a:lnTo>
                        <a:lnTo>
                          <a:pt x="372" y="775"/>
                        </a:lnTo>
                        <a:lnTo>
                          <a:pt x="372" y="775"/>
                        </a:lnTo>
                        <a:cubicBezTo>
                          <a:pt x="372" y="744"/>
                          <a:pt x="372" y="744"/>
                          <a:pt x="372" y="744"/>
                        </a:cubicBezTo>
                        <a:lnTo>
                          <a:pt x="372" y="744"/>
                        </a:lnTo>
                        <a:cubicBezTo>
                          <a:pt x="341" y="744"/>
                          <a:pt x="341" y="744"/>
                          <a:pt x="310" y="744"/>
                        </a:cubicBezTo>
                        <a:cubicBezTo>
                          <a:pt x="310" y="713"/>
                          <a:pt x="310" y="713"/>
                          <a:pt x="310" y="713"/>
                        </a:cubicBezTo>
                        <a:cubicBezTo>
                          <a:pt x="310" y="713"/>
                          <a:pt x="310" y="713"/>
                          <a:pt x="279" y="713"/>
                        </a:cubicBezTo>
                        <a:cubicBezTo>
                          <a:pt x="248" y="713"/>
                          <a:pt x="248" y="682"/>
                          <a:pt x="217" y="682"/>
                        </a:cubicBezTo>
                        <a:lnTo>
                          <a:pt x="217" y="651"/>
                        </a:lnTo>
                        <a:cubicBezTo>
                          <a:pt x="217" y="651"/>
                          <a:pt x="217" y="620"/>
                          <a:pt x="248" y="620"/>
                        </a:cubicBezTo>
                        <a:cubicBezTo>
                          <a:pt x="248" y="620"/>
                          <a:pt x="310" y="651"/>
                          <a:pt x="341" y="651"/>
                        </a:cubicBezTo>
                        <a:cubicBezTo>
                          <a:pt x="341" y="682"/>
                          <a:pt x="372" y="682"/>
                          <a:pt x="403" y="682"/>
                        </a:cubicBezTo>
                        <a:lnTo>
                          <a:pt x="403" y="682"/>
                        </a:lnTo>
                        <a:cubicBezTo>
                          <a:pt x="434" y="682"/>
                          <a:pt x="434" y="682"/>
                          <a:pt x="434" y="682"/>
                        </a:cubicBezTo>
                        <a:lnTo>
                          <a:pt x="434" y="682"/>
                        </a:lnTo>
                        <a:cubicBezTo>
                          <a:pt x="465" y="682"/>
                          <a:pt x="527" y="682"/>
                          <a:pt x="558" y="682"/>
                        </a:cubicBezTo>
                        <a:lnTo>
                          <a:pt x="558" y="682"/>
                        </a:lnTo>
                        <a:lnTo>
                          <a:pt x="589" y="682"/>
                        </a:lnTo>
                        <a:cubicBezTo>
                          <a:pt x="620" y="682"/>
                          <a:pt x="620" y="682"/>
                          <a:pt x="651" y="682"/>
                        </a:cubicBezTo>
                        <a:cubicBezTo>
                          <a:pt x="681" y="682"/>
                          <a:pt x="713" y="651"/>
                          <a:pt x="713" y="651"/>
                        </a:cubicBezTo>
                        <a:cubicBezTo>
                          <a:pt x="713" y="651"/>
                          <a:pt x="713" y="651"/>
                          <a:pt x="744" y="651"/>
                        </a:cubicBezTo>
                        <a:lnTo>
                          <a:pt x="744" y="651"/>
                        </a:lnTo>
                        <a:cubicBezTo>
                          <a:pt x="713" y="651"/>
                          <a:pt x="681" y="620"/>
                          <a:pt x="681" y="620"/>
                        </a:cubicBezTo>
                        <a:cubicBezTo>
                          <a:pt x="651" y="620"/>
                          <a:pt x="651" y="620"/>
                          <a:pt x="651" y="620"/>
                        </a:cubicBezTo>
                        <a:cubicBezTo>
                          <a:pt x="651" y="620"/>
                          <a:pt x="620" y="620"/>
                          <a:pt x="589" y="620"/>
                        </a:cubicBezTo>
                        <a:cubicBezTo>
                          <a:pt x="558" y="620"/>
                          <a:pt x="527" y="589"/>
                          <a:pt x="496" y="558"/>
                        </a:cubicBezTo>
                        <a:lnTo>
                          <a:pt x="465" y="558"/>
                        </a:lnTo>
                        <a:cubicBezTo>
                          <a:pt x="465" y="558"/>
                          <a:pt x="465" y="558"/>
                          <a:pt x="434" y="558"/>
                        </a:cubicBezTo>
                        <a:cubicBezTo>
                          <a:pt x="434" y="558"/>
                          <a:pt x="434" y="558"/>
                          <a:pt x="403" y="527"/>
                        </a:cubicBezTo>
                        <a:lnTo>
                          <a:pt x="403" y="527"/>
                        </a:lnTo>
                        <a:lnTo>
                          <a:pt x="372" y="527"/>
                        </a:lnTo>
                        <a:lnTo>
                          <a:pt x="372" y="527"/>
                        </a:lnTo>
                        <a:lnTo>
                          <a:pt x="372" y="527"/>
                        </a:lnTo>
                        <a:lnTo>
                          <a:pt x="341" y="527"/>
                        </a:lnTo>
                        <a:lnTo>
                          <a:pt x="341" y="527"/>
                        </a:lnTo>
                        <a:cubicBezTo>
                          <a:pt x="310" y="527"/>
                          <a:pt x="310" y="527"/>
                          <a:pt x="310" y="527"/>
                        </a:cubicBezTo>
                        <a:cubicBezTo>
                          <a:pt x="310" y="527"/>
                          <a:pt x="279" y="527"/>
                          <a:pt x="248" y="527"/>
                        </a:cubicBezTo>
                        <a:cubicBezTo>
                          <a:pt x="186" y="527"/>
                          <a:pt x="186" y="527"/>
                          <a:pt x="186" y="527"/>
                        </a:cubicBezTo>
                        <a:lnTo>
                          <a:pt x="186" y="527"/>
                        </a:lnTo>
                        <a:lnTo>
                          <a:pt x="186" y="527"/>
                        </a:lnTo>
                        <a:lnTo>
                          <a:pt x="186" y="527"/>
                        </a:lnTo>
                        <a:cubicBezTo>
                          <a:pt x="155" y="527"/>
                          <a:pt x="155" y="527"/>
                          <a:pt x="155" y="527"/>
                        </a:cubicBezTo>
                        <a:lnTo>
                          <a:pt x="124" y="527"/>
                        </a:lnTo>
                        <a:lnTo>
                          <a:pt x="124" y="527"/>
                        </a:lnTo>
                        <a:lnTo>
                          <a:pt x="124" y="527"/>
                        </a:lnTo>
                        <a:lnTo>
                          <a:pt x="124" y="527"/>
                        </a:lnTo>
                        <a:lnTo>
                          <a:pt x="124" y="558"/>
                        </a:lnTo>
                        <a:cubicBezTo>
                          <a:pt x="124" y="589"/>
                          <a:pt x="124" y="589"/>
                          <a:pt x="124" y="589"/>
                        </a:cubicBezTo>
                        <a:cubicBezTo>
                          <a:pt x="124" y="589"/>
                          <a:pt x="155" y="589"/>
                          <a:pt x="155" y="620"/>
                        </a:cubicBezTo>
                        <a:lnTo>
                          <a:pt x="155" y="620"/>
                        </a:lnTo>
                        <a:lnTo>
                          <a:pt x="155" y="620"/>
                        </a:lnTo>
                        <a:cubicBezTo>
                          <a:pt x="155" y="620"/>
                          <a:pt x="155" y="651"/>
                          <a:pt x="124" y="651"/>
                        </a:cubicBezTo>
                        <a:cubicBezTo>
                          <a:pt x="124" y="651"/>
                          <a:pt x="124" y="651"/>
                          <a:pt x="124" y="682"/>
                        </a:cubicBezTo>
                        <a:lnTo>
                          <a:pt x="124" y="682"/>
                        </a:lnTo>
                        <a:lnTo>
                          <a:pt x="124" y="682"/>
                        </a:lnTo>
                        <a:cubicBezTo>
                          <a:pt x="155" y="682"/>
                          <a:pt x="155" y="682"/>
                          <a:pt x="155" y="682"/>
                        </a:cubicBezTo>
                        <a:cubicBezTo>
                          <a:pt x="155" y="713"/>
                          <a:pt x="155" y="713"/>
                          <a:pt x="155" y="744"/>
                        </a:cubicBezTo>
                        <a:lnTo>
                          <a:pt x="155" y="744"/>
                        </a:lnTo>
                        <a:lnTo>
                          <a:pt x="155" y="775"/>
                        </a:lnTo>
                        <a:cubicBezTo>
                          <a:pt x="155" y="775"/>
                          <a:pt x="155" y="775"/>
                          <a:pt x="124" y="775"/>
                        </a:cubicBezTo>
                        <a:cubicBezTo>
                          <a:pt x="155" y="775"/>
                          <a:pt x="155" y="806"/>
                          <a:pt x="155" y="806"/>
                        </a:cubicBezTo>
                        <a:lnTo>
                          <a:pt x="186" y="837"/>
                        </a:lnTo>
                        <a:cubicBezTo>
                          <a:pt x="186" y="837"/>
                          <a:pt x="186" y="837"/>
                          <a:pt x="186" y="868"/>
                        </a:cubicBez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186" y="868"/>
                        </a:lnTo>
                        <a:lnTo>
                          <a:pt x="217" y="868"/>
                        </a:lnTo>
                        <a:cubicBezTo>
                          <a:pt x="217" y="898"/>
                          <a:pt x="217" y="898"/>
                          <a:pt x="217" y="930"/>
                        </a:cubicBezTo>
                        <a:lnTo>
                          <a:pt x="217" y="930"/>
                        </a:lnTo>
                        <a:lnTo>
                          <a:pt x="217" y="930"/>
                        </a:lnTo>
                        <a:lnTo>
                          <a:pt x="217" y="930"/>
                        </a:lnTo>
                        <a:cubicBezTo>
                          <a:pt x="217" y="961"/>
                          <a:pt x="217" y="992"/>
                          <a:pt x="186" y="992"/>
                        </a:cubicBezTo>
                        <a:lnTo>
                          <a:pt x="186" y="992"/>
                        </a:lnTo>
                        <a:cubicBezTo>
                          <a:pt x="186" y="992"/>
                          <a:pt x="155" y="992"/>
                          <a:pt x="155" y="1022"/>
                        </a:cubicBezTo>
                        <a:lnTo>
                          <a:pt x="155" y="1022"/>
                        </a:lnTo>
                        <a:cubicBezTo>
                          <a:pt x="124" y="1022"/>
                          <a:pt x="124" y="1054"/>
                          <a:pt x="93" y="1054"/>
                        </a:cubicBezTo>
                        <a:cubicBezTo>
                          <a:pt x="93" y="1054"/>
                          <a:pt x="62" y="1054"/>
                          <a:pt x="62" y="1085"/>
                        </a:cubicBezTo>
                        <a:lnTo>
                          <a:pt x="62" y="1085"/>
                        </a:lnTo>
                        <a:lnTo>
                          <a:pt x="62" y="1085"/>
                        </a:lnTo>
                        <a:lnTo>
                          <a:pt x="62" y="1116"/>
                        </a:lnTo>
                        <a:lnTo>
                          <a:pt x="62" y="1116"/>
                        </a:lnTo>
                        <a:lnTo>
                          <a:pt x="62" y="1146"/>
                        </a:lnTo>
                        <a:lnTo>
                          <a:pt x="62" y="1146"/>
                        </a:lnTo>
                        <a:lnTo>
                          <a:pt x="31" y="1178"/>
                        </a:lnTo>
                        <a:lnTo>
                          <a:pt x="0" y="1209"/>
                        </a:lnTo>
                        <a:lnTo>
                          <a:pt x="0" y="1209"/>
                        </a:lnTo>
                        <a:cubicBezTo>
                          <a:pt x="0" y="1209"/>
                          <a:pt x="0" y="1209"/>
                          <a:pt x="0" y="1240"/>
                        </a:cubicBezTo>
                        <a:cubicBezTo>
                          <a:pt x="93" y="1209"/>
                          <a:pt x="93" y="1209"/>
                          <a:pt x="93" y="1209"/>
                        </a:cubicBezTo>
                        <a:cubicBezTo>
                          <a:pt x="31" y="1270"/>
                          <a:pt x="31" y="1270"/>
                          <a:pt x="31" y="1270"/>
                        </a:cubicBezTo>
                        <a:lnTo>
                          <a:pt x="31" y="1270"/>
                        </a:lnTo>
                        <a:lnTo>
                          <a:pt x="31" y="1270"/>
                        </a:lnTo>
                        <a:lnTo>
                          <a:pt x="31" y="1270"/>
                        </a:lnTo>
                        <a:cubicBezTo>
                          <a:pt x="31" y="1302"/>
                          <a:pt x="31" y="1302"/>
                          <a:pt x="31" y="1302"/>
                        </a:cubicBezTo>
                        <a:lnTo>
                          <a:pt x="31" y="1302"/>
                        </a:lnTo>
                        <a:lnTo>
                          <a:pt x="31" y="1302"/>
                        </a:lnTo>
                        <a:cubicBezTo>
                          <a:pt x="31" y="1333"/>
                          <a:pt x="31" y="1333"/>
                          <a:pt x="31" y="1333"/>
                        </a:cubicBezTo>
                        <a:lnTo>
                          <a:pt x="62" y="1333"/>
                        </a:lnTo>
                        <a:lnTo>
                          <a:pt x="62" y="1333"/>
                        </a:lnTo>
                        <a:lnTo>
                          <a:pt x="62" y="1333"/>
                        </a:lnTo>
                        <a:cubicBezTo>
                          <a:pt x="62" y="1333"/>
                          <a:pt x="93" y="1333"/>
                          <a:pt x="93" y="1364"/>
                        </a:cubicBezTo>
                        <a:lnTo>
                          <a:pt x="93" y="1364"/>
                        </a:lnTo>
                        <a:lnTo>
                          <a:pt x="124" y="1364"/>
                        </a:lnTo>
                        <a:lnTo>
                          <a:pt x="124" y="1364"/>
                        </a:lnTo>
                        <a:lnTo>
                          <a:pt x="124" y="1364"/>
                        </a:lnTo>
                        <a:cubicBezTo>
                          <a:pt x="124" y="1364"/>
                          <a:pt x="124" y="1364"/>
                          <a:pt x="155" y="1364"/>
                        </a:cubicBezTo>
                        <a:cubicBezTo>
                          <a:pt x="155" y="1364"/>
                          <a:pt x="155" y="1364"/>
                          <a:pt x="186" y="1364"/>
                        </a:cubicBezTo>
                        <a:cubicBezTo>
                          <a:pt x="186" y="1364"/>
                          <a:pt x="217" y="1394"/>
                          <a:pt x="217" y="1425"/>
                        </a:cubicBezTo>
                        <a:lnTo>
                          <a:pt x="217" y="1425"/>
                        </a:lnTo>
                        <a:lnTo>
                          <a:pt x="186" y="1425"/>
                        </a:lnTo>
                        <a:lnTo>
                          <a:pt x="217" y="1457"/>
                        </a:lnTo>
                        <a:lnTo>
                          <a:pt x="217" y="1457"/>
                        </a:lnTo>
                        <a:lnTo>
                          <a:pt x="217" y="1457"/>
                        </a:lnTo>
                        <a:lnTo>
                          <a:pt x="217" y="1457"/>
                        </a:lnTo>
                        <a:cubicBezTo>
                          <a:pt x="248" y="1457"/>
                          <a:pt x="248" y="1457"/>
                          <a:pt x="248" y="1488"/>
                        </a:cubicBezTo>
                        <a:lnTo>
                          <a:pt x="248" y="1488"/>
                        </a:lnTo>
                        <a:lnTo>
                          <a:pt x="248" y="1488"/>
                        </a:lnTo>
                        <a:lnTo>
                          <a:pt x="248" y="1488"/>
                        </a:lnTo>
                        <a:cubicBezTo>
                          <a:pt x="279" y="1488"/>
                          <a:pt x="279" y="1488"/>
                          <a:pt x="310" y="1518"/>
                        </a:cubicBezTo>
                        <a:lnTo>
                          <a:pt x="310" y="1518"/>
                        </a:lnTo>
                        <a:lnTo>
                          <a:pt x="310" y="1518"/>
                        </a:lnTo>
                        <a:lnTo>
                          <a:pt x="310" y="1518"/>
                        </a:lnTo>
                        <a:cubicBezTo>
                          <a:pt x="310" y="1550"/>
                          <a:pt x="279" y="1550"/>
                          <a:pt x="279" y="1581"/>
                        </a:cubicBezTo>
                        <a:lnTo>
                          <a:pt x="279" y="1581"/>
                        </a:lnTo>
                        <a:lnTo>
                          <a:pt x="279" y="1581"/>
                        </a:lnTo>
                        <a:cubicBezTo>
                          <a:pt x="279" y="1581"/>
                          <a:pt x="279" y="1581"/>
                          <a:pt x="310" y="1581"/>
                        </a:cubicBezTo>
                        <a:lnTo>
                          <a:pt x="310" y="1581"/>
                        </a:lnTo>
                        <a:lnTo>
                          <a:pt x="310" y="1581"/>
                        </a:lnTo>
                        <a:lnTo>
                          <a:pt x="310" y="1581"/>
                        </a:lnTo>
                        <a:cubicBezTo>
                          <a:pt x="341" y="1581"/>
                          <a:pt x="372" y="1581"/>
                          <a:pt x="372" y="1581"/>
                        </a:cubicBezTo>
                        <a:lnTo>
                          <a:pt x="372" y="1581"/>
                        </a:lnTo>
                        <a:cubicBezTo>
                          <a:pt x="372" y="1612"/>
                          <a:pt x="403" y="1612"/>
                          <a:pt x="403" y="1642"/>
                        </a:cubicBezTo>
                        <a:lnTo>
                          <a:pt x="403" y="1642"/>
                        </a:lnTo>
                        <a:lnTo>
                          <a:pt x="403" y="1642"/>
                        </a:lnTo>
                        <a:lnTo>
                          <a:pt x="403" y="1642"/>
                        </a:lnTo>
                        <a:cubicBezTo>
                          <a:pt x="403" y="1642"/>
                          <a:pt x="403" y="1642"/>
                          <a:pt x="434" y="1642"/>
                        </a:cubicBezTo>
                        <a:lnTo>
                          <a:pt x="434" y="1642"/>
                        </a:lnTo>
                        <a:lnTo>
                          <a:pt x="434" y="1674"/>
                        </a:lnTo>
                        <a:lnTo>
                          <a:pt x="434" y="1674"/>
                        </a:lnTo>
                        <a:cubicBezTo>
                          <a:pt x="434" y="1674"/>
                          <a:pt x="434" y="1674"/>
                          <a:pt x="434" y="1705"/>
                        </a:cubicBezTo>
                        <a:lnTo>
                          <a:pt x="434" y="1705"/>
                        </a:lnTo>
                        <a:lnTo>
                          <a:pt x="434" y="1705"/>
                        </a:lnTo>
                        <a:cubicBezTo>
                          <a:pt x="465" y="1705"/>
                          <a:pt x="465" y="1705"/>
                          <a:pt x="465" y="1705"/>
                        </a:cubicBezTo>
                        <a:lnTo>
                          <a:pt x="465" y="1705"/>
                        </a:lnTo>
                        <a:lnTo>
                          <a:pt x="496" y="1705"/>
                        </a:lnTo>
                        <a:lnTo>
                          <a:pt x="496" y="1705"/>
                        </a:lnTo>
                        <a:lnTo>
                          <a:pt x="496" y="1705"/>
                        </a:lnTo>
                        <a:lnTo>
                          <a:pt x="527" y="1705"/>
                        </a:lnTo>
                        <a:lnTo>
                          <a:pt x="527" y="1705"/>
                        </a:lnTo>
                        <a:lnTo>
                          <a:pt x="527" y="1705"/>
                        </a:lnTo>
                        <a:lnTo>
                          <a:pt x="527" y="1705"/>
                        </a:lnTo>
                        <a:cubicBezTo>
                          <a:pt x="558" y="1705"/>
                          <a:pt x="558" y="1705"/>
                          <a:pt x="558" y="1705"/>
                        </a:cubicBezTo>
                        <a:cubicBezTo>
                          <a:pt x="558" y="1705"/>
                          <a:pt x="558" y="1705"/>
                          <a:pt x="589" y="1705"/>
                        </a:cubicBezTo>
                        <a:lnTo>
                          <a:pt x="589" y="1705"/>
                        </a:lnTo>
                        <a:lnTo>
                          <a:pt x="589" y="1705"/>
                        </a:lnTo>
                        <a:cubicBezTo>
                          <a:pt x="620" y="1736"/>
                          <a:pt x="620" y="1736"/>
                          <a:pt x="651" y="1736"/>
                        </a:cubicBezTo>
                        <a:cubicBezTo>
                          <a:pt x="651" y="1736"/>
                          <a:pt x="651" y="1736"/>
                          <a:pt x="681" y="1736"/>
                        </a:cubicBezTo>
                        <a:lnTo>
                          <a:pt x="681" y="1736"/>
                        </a:lnTo>
                        <a:lnTo>
                          <a:pt x="681" y="1736"/>
                        </a:lnTo>
                        <a:cubicBezTo>
                          <a:pt x="713" y="1736"/>
                          <a:pt x="713" y="1766"/>
                          <a:pt x="713" y="1766"/>
                        </a:cubicBezTo>
                        <a:lnTo>
                          <a:pt x="713" y="1766"/>
                        </a:lnTo>
                        <a:lnTo>
                          <a:pt x="713" y="1798"/>
                        </a:lnTo>
                        <a:lnTo>
                          <a:pt x="713" y="1798"/>
                        </a:lnTo>
                        <a:cubicBezTo>
                          <a:pt x="713" y="1798"/>
                          <a:pt x="713" y="1798"/>
                          <a:pt x="713" y="1829"/>
                        </a:cubicBezTo>
                        <a:lnTo>
                          <a:pt x="713" y="1829"/>
                        </a:lnTo>
                        <a:cubicBezTo>
                          <a:pt x="713" y="1829"/>
                          <a:pt x="713" y="1829"/>
                          <a:pt x="681" y="1829"/>
                        </a:cubicBezTo>
                        <a:cubicBezTo>
                          <a:pt x="713" y="1860"/>
                          <a:pt x="713" y="1860"/>
                          <a:pt x="713" y="1860"/>
                        </a:cubicBezTo>
                        <a:lnTo>
                          <a:pt x="713" y="1890"/>
                        </a:lnTo>
                        <a:lnTo>
                          <a:pt x="713" y="1890"/>
                        </a:lnTo>
                        <a:cubicBezTo>
                          <a:pt x="681" y="1890"/>
                          <a:pt x="681" y="1922"/>
                          <a:pt x="651" y="1922"/>
                        </a:cubicBezTo>
                        <a:cubicBezTo>
                          <a:pt x="651" y="1922"/>
                          <a:pt x="651" y="1922"/>
                          <a:pt x="651" y="1953"/>
                        </a:cubicBezTo>
                        <a:cubicBezTo>
                          <a:pt x="651" y="1953"/>
                          <a:pt x="651" y="1984"/>
                          <a:pt x="620" y="1984"/>
                        </a:cubicBezTo>
                        <a:lnTo>
                          <a:pt x="620" y="1984"/>
                        </a:lnTo>
                        <a:lnTo>
                          <a:pt x="620" y="1984"/>
                        </a:lnTo>
                        <a:lnTo>
                          <a:pt x="620" y="1984"/>
                        </a:lnTo>
                        <a:cubicBezTo>
                          <a:pt x="620" y="2014"/>
                          <a:pt x="620" y="2014"/>
                          <a:pt x="589" y="2014"/>
                        </a:cubicBezTo>
                        <a:cubicBezTo>
                          <a:pt x="589" y="2014"/>
                          <a:pt x="589" y="2014"/>
                          <a:pt x="589" y="2046"/>
                        </a:cubicBezTo>
                        <a:lnTo>
                          <a:pt x="589" y="2046"/>
                        </a:lnTo>
                        <a:lnTo>
                          <a:pt x="558" y="2077"/>
                        </a:lnTo>
                        <a:lnTo>
                          <a:pt x="558" y="2077"/>
                        </a:lnTo>
                        <a:lnTo>
                          <a:pt x="558" y="2077"/>
                        </a:lnTo>
                        <a:lnTo>
                          <a:pt x="589" y="2077"/>
                        </a:lnTo>
                        <a:lnTo>
                          <a:pt x="589" y="2077"/>
                        </a:lnTo>
                        <a:lnTo>
                          <a:pt x="589" y="2077"/>
                        </a:lnTo>
                        <a:cubicBezTo>
                          <a:pt x="589" y="2077"/>
                          <a:pt x="589" y="2077"/>
                          <a:pt x="620" y="2077"/>
                        </a:cubicBezTo>
                        <a:cubicBezTo>
                          <a:pt x="620" y="2077"/>
                          <a:pt x="620" y="2077"/>
                          <a:pt x="681" y="2138"/>
                        </a:cubicBezTo>
                        <a:cubicBezTo>
                          <a:pt x="681" y="2138"/>
                          <a:pt x="681" y="2138"/>
                          <a:pt x="713" y="2138"/>
                        </a:cubicBezTo>
                        <a:lnTo>
                          <a:pt x="713" y="2138"/>
                        </a:lnTo>
                        <a:cubicBezTo>
                          <a:pt x="744" y="2138"/>
                          <a:pt x="744" y="2138"/>
                          <a:pt x="744" y="2138"/>
                        </a:cubicBezTo>
                        <a:cubicBezTo>
                          <a:pt x="744" y="2170"/>
                          <a:pt x="774" y="2170"/>
                          <a:pt x="774" y="2170"/>
                        </a:cubicBezTo>
                        <a:lnTo>
                          <a:pt x="774" y="2170"/>
                        </a:lnTo>
                        <a:lnTo>
                          <a:pt x="774" y="2170"/>
                        </a:lnTo>
                        <a:cubicBezTo>
                          <a:pt x="806" y="2170"/>
                          <a:pt x="806" y="2170"/>
                          <a:pt x="806" y="2170"/>
                        </a:cubicBezTo>
                        <a:cubicBezTo>
                          <a:pt x="837" y="2170"/>
                          <a:pt x="837" y="2170"/>
                          <a:pt x="837" y="2170"/>
                        </a:cubicBezTo>
                        <a:cubicBezTo>
                          <a:pt x="868" y="2170"/>
                          <a:pt x="868" y="2170"/>
                          <a:pt x="868" y="2170"/>
                        </a:cubicBezTo>
                        <a:cubicBezTo>
                          <a:pt x="868" y="2201"/>
                          <a:pt x="898" y="2201"/>
                          <a:pt x="898" y="2201"/>
                        </a:cubicBezTo>
                        <a:lnTo>
                          <a:pt x="898" y="2201"/>
                        </a:lnTo>
                        <a:lnTo>
                          <a:pt x="930" y="2201"/>
                        </a:lnTo>
                        <a:lnTo>
                          <a:pt x="930" y="2201"/>
                        </a:lnTo>
                        <a:lnTo>
                          <a:pt x="961" y="2201"/>
                        </a:lnTo>
                        <a:lnTo>
                          <a:pt x="961" y="2201"/>
                        </a:lnTo>
                        <a:lnTo>
                          <a:pt x="961" y="2201"/>
                        </a:lnTo>
                        <a:cubicBezTo>
                          <a:pt x="961" y="2170"/>
                          <a:pt x="961" y="2170"/>
                          <a:pt x="961" y="2170"/>
                        </a:cubicBezTo>
                        <a:lnTo>
                          <a:pt x="961" y="2170"/>
                        </a:lnTo>
                        <a:cubicBezTo>
                          <a:pt x="992" y="2170"/>
                          <a:pt x="992" y="2170"/>
                          <a:pt x="992" y="2201"/>
                        </a:cubicBezTo>
                        <a:lnTo>
                          <a:pt x="992" y="2201"/>
                        </a:lnTo>
                        <a:lnTo>
                          <a:pt x="992" y="2201"/>
                        </a:lnTo>
                        <a:cubicBezTo>
                          <a:pt x="1022" y="2201"/>
                          <a:pt x="1022" y="2201"/>
                          <a:pt x="1022" y="2231"/>
                        </a:cubicBez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lnTo>
                          <a:pt x="1022" y="2231"/>
                        </a:lnTo>
                        <a:cubicBezTo>
                          <a:pt x="1022" y="2231"/>
                          <a:pt x="1022" y="2231"/>
                          <a:pt x="1054" y="2231"/>
                        </a:cubicBezTo>
                        <a:lnTo>
                          <a:pt x="1054" y="2231"/>
                        </a:lnTo>
                        <a:lnTo>
                          <a:pt x="1054" y="2231"/>
                        </a:lnTo>
                        <a:lnTo>
                          <a:pt x="1054" y="2231"/>
                        </a:lnTo>
                        <a:lnTo>
                          <a:pt x="1054" y="2231"/>
                        </a:lnTo>
                        <a:cubicBezTo>
                          <a:pt x="1085" y="2231"/>
                          <a:pt x="1085" y="2231"/>
                          <a:pt x="1085" y="2231"/>
                        </a:cubicBezTo>
                        <a:lnTo>
                          <a:pt x="1085" y="2201"/>
                        </a:lnTo>
                        <a:cubicBezTo>
                          <a:pt x="1085" y="2201"/>
                          <a:pt x="1085" y="2201"/>
                          <a:pt x="1085" y="2170"/>
                        </a:cubicBezTo>
                        <a:lnTo>
                          <a:pt x="1085" y="2170"/>
                        </a:lnTo>
                        <a:cubicBezTo>
                          <a:pt x="1054" y="2138"/>
                          <a:pt x="1022" y="2138"/>
                          <a:pt x="1022" y="2108"/>
                        </a:cubicBezTo>
                        <a:lnTo>
                          <a:pt x="1022" y="2077"/>
                        </a:lnTo>
                        <a:cubicBezTo>
                          <a:pt x="1054" y="2077"/>
                          <a:pt x="1054" y="2077"/>
                          <a:pt x="1054" y="2077"/>
                        </a:cubicBezTo>
                        <a:lnTo>
                          <a:pt x="1054" y="2046"/>
                        </a:lnTo>
                        <a:cubicBezTo>
                          <a:pt x="1054" y="2046"/>
                          <a:pt x="1054" y="2046"/>
                          <a:pt x="1054" y="2014"/>
                        </a:cubicBezTo>
                        <a:cubicBezTo>
                          <a:pt x="1085" y="2014"/>
                          <a:pt x="1085" y="2014"/>
                          <a:pt x="1085" y="2014"/>
                        </a:cubicBezTo>
                        <a:cubicBezTo>
                          <a:pt x="1116" y="2014"/>
                          <a:pt x="1116" y="2014"/>
                          <a:pt x="1146" y="1984"/>
                        </a:cubicBezTo>
                        <a:lnTo>
                          <a:pt x="1146" y="1984"/>
                        </a:lnTo>
                        <a:lnTo>
                          <a:pt x="1146" y="1984"/>
                        </a:lnTo>
                        <a:lnTo>
                          <a:pt x="1146" y="1984"/>
                        </a:lnTo>
                        <a:cubicBezTo>
                          <a:pt x="1146" y="1984"/>
                          <a:pt x="1146" y="1984"/>
                          <a:pt x="1146" y="1953"/>
                        </a:cubicBezTo>
                        <a:lnTo>
                          <a:pt x="1146" y="1953"/>
                        </a:lnTo>
                        <a:cubicBezTo>
                          <a:pt x="1116" y="1953"/>
                          <a:pt x="1116" y="1953"/>
                          <a:pt x="1116" y="1922"/>
                        </a:cubicBezTo>
                        <a:lnTo>
                          <a:pt x="1116" y="1922"/>
                        </a:lnTo>
                        <a:cubicBezTo>
                          <a:pt x="1116" y="1922"/>
                          <a:pt x="1085" y="1922"/>
                          <a:pt x="1054" y="1922"/>
                        </a:cubicBezTo>
                        <a:lnTo>
                          <a:pt x="1054" y="1922"/>
                        </a:lnTo>
                        <a:lnTo>
                          <a:pt x="1054" y="1922"/>
                        </a:lnTo>
                        <a:lnTo>
                          <a:pt x="1054" y="1922"/>
                        </a:lnTo>
                        <a:lnTo>
                          <a:pt x="1054" y="1890"/>
                        </a:lnTo>
                        <a:lnTo>
                          <a:pt x="1054" y="1890"/>
                        </a:lnTo>
                        <a:cubicBezTo>
                          <a:pt x="1022" y="1890"/>
                          <a:pt x="1022" y="1860"/>
                          <a:pt x="1022" y="1860"/>
                        </a:cubicBezTo>
                        <a:lnTo>
                          <a:pt x="1022" y="1860"/>
                        </a:lnTo>
                        <a:lnTo>
                          <a:pt x="1022" y="1860"/>
                        </a:lnTo>
                        <a:cubicBezTo>
                          <a:pt x="1022" y="1829"/>
                          <a:pt x="1022" y="1829"/>
                          <a:pt x="1022" y="1829"/>
                        </a:cubicBezTo>
                        <a:lnTo>
                          <a:pt x="1022" y="1829"/>
                        </a:lnTo>
                        <a:lnTo>
                          <a:pt x="1022" y="1798"/>
                        </a:lnTo>
                        <a:lnTo>
                          <a:pt x="1022" y="1798"/>
                        </a:lnTo>
                        <a:lnTo>
                          <a:pt x="1022" y="1766"/>
                        </a:lnTo>
                        <a:cubicBezTo>
                          <a:pt x="1022" y="1766"/>
                          <a:pt x="1022" y="1766"/>
                          <a:pt x="1054" y="1766"/>
                        </a:cubicBezTo>
                        <a:lnTo>
                          <a:pt x="1054" y="1766"/>
                        </a:lnTo>
                        <a:cubicBezTo>
                          <a:pt x="1054" y="1736"/>
                          <a:pt x="1054" y="1736"/>
                          <a:pt x="1054" y="1736"/>
                        </a:cubicBezTo>
                        <a:lnTo>
                          <a:pt x="1054" y="1736"/>
                        </a:lnTo>
                        <a:lnTo>
                          <a:pt x="1054" y="1736"/>
                        </a:lnTo>
                        <a:lnTo>
                          <a:pt x="1054" y="1705"/>
                        </a:lnTo>
                        <a:lnTo>
                          <a:pt x="1085" y="1674"/>
                        </a:lnTo>
                        <a:lnTo>
                          <a:pt x="1085" y="1674"/>
                        </a:lnTo>
                        <a:cubicBezTo>
                          <a:pt x="1116" y="1674"/>
                          <a:pt x="1116" y="1674"/>
                          <a:pt x="1116" y="1674"/>
                        </a:cubicBezTo>
                        <a:lnTo>
                          <a:pt x="1116" y="1674"/>
                        </a:lnTo>
                        <a:cubicBezTo>
                          <a:pt x="1116" y="1705"/>
                          <a:pt x="1116" y="1705"/>
                          <a:pt x="1116" y="1705"/>
                        </a:cubicBezTo>
                        <a:lnTo>
                          <a:pt x="1146" y="1674"/>
                        </a:lnTo>
                        <a:cubicBezTo>
                          <a:pt x="1146" y="1674"/>
                          <a:pt x="1146" y="1674"/>
                          <a:pt x="1178" y="1674"/>
                        </a:cubicBezTo>
                        <a:lnTo>
                          <a:pt x="1178" y="1674"/>
                        </a:lnTo>
                        <a:cubicBezTo>
                          <a:pt x="1209" y="1642"/>
                          <a:pt x="1209" y="1642"/>
                          <a:pt x="1209" y="1642"/>
                        </a:cubicBezTo>
                        <a:lnTo>
                          <a:pt x="1209" y="1642"/>
                        </a:lnTo>
                        <a:lnTo>
                          <a:pt x="1209" y="1642"/>
                        </a:lnTo>
                        <a:lnTo>
                          <a:pt x="1209" y="1642"/>
                        </a:lnTo>
                        <a:lnTo>
                          <a:pt x="1209" y="1642"/>
                        </a:lnTo>
                        <a:cubicBezTo>
                          <a:pt x="1240" y="1642"/>
                          <a:pt x="1240" y="1642"/>
                          <a:pt x="1240" y="1612"/>
                        </a:cubicBezTo>
                        <a:cubicBezTo>
                          <a:pt x="1240" y="1612"/>
                          <a:pt x="1240" y="1612"/>
                          <a:pt x="1270" y="1612"/>
                        </a:cubicBezTo>
                        <a:lnTo>
                          <a:pt x="1270" y="1612"/>
                        </a:lnTo>
                        <a:lnTo>
                          <a:pt x="1270" y="1612"/>
                        </a:lnTo>
                        <a:lnTo>
                          <a:pt x="1270" y="1612"/>
                        </a:lnTo>
                        <a:lnTo>
                          <a:pt x="1270" y="1612"/>
                        </a:lnTo>
                        <a:cubicBezTo>
                          <a:pt x="1270" y="1612"/>
                          <a:pt x="1270" y="1612"/>
                          <a:pt x="1302" y="1612"/>
                        </a:cubicBezTo>
                        <a:lnTo>
                          <a:pt x="1302" y="1612"/>
                        </a:lnTo>
                        <a:cubicBezTo>
                          <a:pt x="1302" y="1612"/>
                          <a:pt x="1302" y="1612"/>
                          <a:pt x="1333" y="1612"/>
                        </a:cubicBezTo>
                        <a:lnTo>
                          <a:pt x="1333" y="1612"/>
                        </a:lnTo>
                        <a:lnTo>
                          <a:pt x="1333" y="1612"/>
                        </a:lnTo>
                        <a:lnTo>
                          <a:pt x="1333" y="1612"/>
                        </a:lnTo>
                        <a:cubicBezTo>
                          <a:pt x="1364" y="1612"/>
                          <a:pt x="1364" y="1612"/>
                          <a:pt x="1364" y="1612"/>
                        </a:cubicBezTo>
                        <a:lnTo>
                          <a:pt x="1364" y="1612"/>
                        </a:lnTo>
                        <a:lnTo>
                          <a:pt x="1364" y="1612"/>
                        </a:lnTo>
                        <a:cubicBezTo>
                          <a:pt x="1364" y="1612"/>
                          <a:pt x="1394" y="1612"/>
                          <a:pt x="1394" y="1642"/>
                        </a:cubicBezTo>
                        <a:cubicBezTo>
                          <a:pt x="1394" y="1612"/>
                          <a:pt x="1394" y="1612"/>
                          <a:pt x="1426" y="1612"/>
                        </a:cubicBezTo>
                        <a:lnTo>
                          <a:pt x="1426" y="1612"/>
                        </a:lnTo>
                        <a:cubicBezTo>
                          <a:pt x="1426" y="1642"/>
                          <a:pt x="1457" y="1642"/>
                          <a:pt x="1457" y="1642"/>
                        </a:cubicBezTo>
                        <a:lnTo>
                          <a:pt x="1457" y="1642"/>
                        </a:lnTo>
                        <a:cubicBezTo>
                          <a:pt x="1457" y="1642"/>
                          <a:pt x="1457" y="1674"/>
                          <a:pt x="1488" y="1674"/>
                        </a:cubicBezTo>
                        <a:cubicBezTo>
                          <a:pt x="1488" y="1642"/>
                          <a:pt x="1488" y="1642"/>
                          <a:pt x="1488" y="1642"/>
                        </a:cubicBezTo>
                        <a:lnTo>
                          <a:pt x="1488" y="1642"/>
                        </a:lnTo>
                        <a:lnTo>
                          <a:pt x="1488" y="1642"/>
                        </a:lnTo>
                        <a:cubicBezTo>
                          <a:pt x="1518" y="1642"/>
                          <a:pt x="1518" y="1674"/>
                          <a:pt x="1550" y="1674"/>
                        </a:cubicBezTo>
                        <a:lnTo>
                          <a:pt x="1550" y="1674"/>
                        </a:lnTo>
                        <a:lnTo>
                          <a:pt x="1550" y="1674"/>
                        </a:lnTo>
                        <a:lnTo>
                          <a:pt x="1550" y="1674"/>
                        </a:lnTo>
                        <a:cubicBezTo>
                          <a:pt x="1581" y="1674"/>
                          <a:pt x="1581" y="1674"/>
                          <a:pt x="1581" y="1642"/>
                        </a:cubicBezTo>
                        <a:cubicBezTo>
                          <a:pt x="1612" y="1642"/>
                          <a:pt x="1612" y="1642"/>
                          <a:pt x="1612" y="1642"/>
                        </a:cubicBezTo>
                        <a:cubicBezTo>
                          <a:pt x="1612" y="1642"/>
                          <a:pt x="1642" y="1642"/>
                          <a:pt x="1642" y="1674"/>
                        </a:cubicBezTo>
                        <a:cubicBezTo>
                          <a:pt x="1642" y="1642"/>
                          <a:pt x="1642" y="1642"/>
                          <a:pt x="1674" y="1642"/>
                        </a:cubicBezTo>
                        <a:lnTo>
                          <a:pt x="1674" y="1642"/>
                        </a:lnTo>
                        <a:lnTo>
                          <a:pt x="1674" y="1642"/>
                        </a:lnTo>
                        <a:cubicBezTo>
                          <a:pt x="1674" y="1642"/>
                          <a:pt x="1705" y="1642"/>
                          <a:pt x="1705" y="1674"/>
                        </a:cubicBezTo>
                        <a:lnTo>
                          <a:pt x="1705" y="1674"/>
                        </a:lnTo>
                        <a:lnTo>
                          <a:pt x="1736" y="1674"/>
                        </a:lnTo>
                        <a:lnTo>
                          <a:pt x="1736" y="1674"/>
                        </a:lnTo>
                        <a:lnTo>
                          <a:pt x="1736" y="1674"/>
                        </a:lnTo>
                        <a:lnTo>
                          <a:pt x="1766" y="1674"/>
                        </a:lnTo>
                        <a:lnTo>
                          <a:pt x="1766" y="1674"/>
                        </a:lnTo>
                        <a:lnTo>
                          <a:pt x="1766" y="1674"/>
                        </a:lnTo>
                        <a:lnTo>
                          <a:pt x="1766" y="1674"/>
                        </a:lnTo>
                        <a:cubicBezTo>
                          <a:pt x="1766" y="1642"/>
                          <a:pt x="1766" y="1642"/>
                          <a:pt x="1766" y="1642"/>
                        </a:cubicBezTo>
                        <a:lnTo>
                          <a:pt x="1766" y="1642"/>
                        </a:lnTo>
                        <a:lnTo>
                          <a:pt x="1766" y="1642"/>
                        </a:lnTo>
                        <a:cubicBezTo>
                          <a:pt x="1766" y="1612"/>
                          <a:pt x="1766" y="1612"/>
                          <a:pt x="1798" y="1612"/>
                        </a:cubicBezTo>
                        <a:cubicBezTo>
                          <a:pt x="1798" y="1581"/>
                          <a:pt x="1798" y="1581"/>
                          <a:pt x="1798" y="1581"/>
                        </a:cubicBezTo>
                        <a:cubicBezTo>
                          <a:pt x="1798" y="1581"/>
                          <a:pt x="1798" y="1581"/>
                          <a:pt x="1798" y="1612"/>
                        </a:cubicBezTo>
                        <a:cubicBezTo>
                          <a:pt x="1798" y="1581"/>
                          <a:pt x="1798" y="1581"/>
                          <a:pt x="1798" y="1581"/>
                        </a:cubicBezTo>
                        <a:lnTo>
                          <a:pt x="1798" y="1581"/>
                        </a:lnTo>
                        <a:cubicBezTo>
                          <a:pt x="1798" y="1581"/>
                          <a:pt x="1798" y="1581"/>
                          <a:pt x="1829" y="1581"/>
                        </a:cubicBezTo>
                        <a:lnTo>
                          <a:pt x="1829" y="1550"/>
                        </a:lnTo>
                        <a:lnTo>
                          <a:pt x="1829" y="1518"/>
                        </a:lnTo>
                        <a:lnTo>
                          <a:pt x="1829" y="1518"/>
                        </a:lnTo>
                        <a:cubicBezTo>
                          <a:pt x="1829" y="1488"/>
                          <a:pt x="1829" y="1488"/>
                          <a:pt x="1829" y="1488"/>
                        </a:cubicBezTo>
                        <a:lnTo>
                          <a:pt x="1829" y="1488"/>
                        </a:lnTo>
                        <a:cubicBezTo>
                          <a:pt x="1829" y="1457"/>
                          <a:pt x="1829" y="1457"/>
                          <a:pt x="1860" y="1457"/>
                        </a:cubicBezTo>
                        <a:lnTo>
                          <a:pt x="1860" y="1457"/>
                        </a:lnTo>
                        <a:lnTo>
                          <a:pt x="1860" y="1457"/>
                        </a:lnTo>
                        <a:lnTo>
                          <a:pt x="1860" y="1457"/>
                        </a:lnTo>
                        <a:lnTo>
                          <a:pt x="1890" y="1457"/>
                        </a:lnTo>
                        <a:cubicBezTo>
                          <a:pt x="1890" y="1457"/>
                          <a:pt x="1890" y="1457"/>
                          <a:pt x="1922" y="1457"/>
                        </a:cubicBezTo>
                        <a:lnTo>
                          <a:pt x="1922" y="1457"/>
                        </a:lnTo>
                        <a:cubicBezTo>
                          <a:pt x="1922" y="1457"/>
                          <a:pt x="1922" y="1457"/>
                          <a:pt x="1953" y="1457"/>
                        </a:cubicBezTo>
                        <a:cubicBezTo>
                          <a:pt x="1953" y="1457"/>
                          <a:pt x="1953" y="1457"/>
                          <a:pt x="1984" y="1457"/>
                        </a:cubicBezTo>
                        <a:cubicBezTo>
                          <a:pt x="2014" y="1457"/>
                          <a:pt x="2014" y="1457"/>
                          <a:pt x="2014" y="1457"/>
                        </a:cubicBezTo>
                        <a:cubicBezTo>
                          <a:pt x="2046" y="1457"/>
                          <a:pt x="2046" y="1457"/>
                          <a:pt x="2046" y="1457"/>
                        </a:cubicBezTo>
                        <a:lnTo>
                          <a:pt x="2046" y="1457"/>
                        </a:lnTo>
                        <a:lnTo>
                          <a:pt x="2046" y="1457"/>
                        </a:lnTo>
                        <a:cubicBezTo>
                          <a:pt x="2077" y="1457"/>
                          <a:pt x="2077" y="1457"/>
                          <a:pt x="2077" y="1425"/>
                        </a:cubicBezTo>
                        <a:lnTo>
                          <a:pt x="2077" y="1425"/>
                        </a:lnTo>
                        <a:lnTo>
                          <a:pt x="2077" y="1425"/>
                        </a:lnTo>
                        <a:cubicBezTo>
                          <a:pt x="2077" y="1425"/>
                          <a:pt x="2077" y="1425"/>
                          <a:pt x="2108" y="1425"/>
                        </a:cubicBezTo>
                        <a:lnTo>
                          <a:pt x="2108" y="1425"/>
                        </a:lnTo>
                        <a:lnTo>
                          <a:pt x="2138" y="1425"/>
                        </a:lnTo>
                        <a:lnTo>
                          <a:pt x="2138" y="1425"/>
                        </a:lnTo>
                        <a:lnTo>
                          <a:pt x="2138" y="1425"/>
                        </a:lnTo>
                        <a:cubicBezTo>
                          <a:pt x="2170" y="1425"/>
                          <a:pt x="2170" y="1425"/>
                          <a:pt x="2201" y="1425"/>
                        </a:cubicBezTo>
                        <a:lnTo>
                          <a:pt x="2201" y="1425"/>
                        </a:lnTo>
                        <a:lnTo>
                          <a:pt x="2201" y="1425"/>
                        </a:lnTo>
                        <a:cubicBezTo>
                          <a:pt x="2201" y="1425"/>
                          <a:pt x="2201" y="1425"/>
                          <a:pt x="2232" y="1425"/>
                        </a:cubicBezTo>
                        <a:lnTo>
                          <a:pt x="2232" y="1425"/>
                        </a:lnTo>
                        <a:lnTo>
                          <a:pt x="2232" y="1425"/>
                        </a:lnTo>
                        <a:cubicBezTo>
                          <a:pt x="2232" y="1394"/>
                          <a:pt x="2262" y="1364"/>
                          <a:pt x="2293" y="1364"/>
                        </a:cubicBezTo>
                        <a:lnTo>
                          <a:pt x="2293" y="1364"/>
                        </a:lnTo>
                        <a:lnTo>
                          <a:pt x="2293" y="1364"/>
                        </a:lnTo>
                        <a:lnTo>
                          <a:pt x="2293" y="1364"/>
                        </a:lnTo>
                        <a:lnTo>
                          <a:pt x="2293" y="1364"/>
                        </a:lnTo>
                        <a:cubicBezTo>
                          <a:pt x="2325" y="1364"/>
                          <a:pt x="2325" y="1364"/>
                          <a:pt x="2356" y="1394"/>
                        </a:cubicBezTo>
                        <a:lnTo>
                          <a:pt x="2356" y="1394"/>
                        </a:lnTo>
                        <a:lnTo>
                          <a:pt x="2356" y="1394"/>
                        </a:lnTo>
                        <a:lnTo>
                          <a:pt x="2386" y="1394"/>
                        </a:lnTo>
                        <a:lnTo>
                          <a:pt x="2386" y="1394"/>
                        </a:lnTo>
                        <a:lnTo>
                          <a:pt x="2386" y="1394"/>
                        </a:lnTo>
                        <a:lnTo>
                          <a:pt x="2418" y="1425"/>
                        </a:lnTo>
                        <a:cubicBezTo>
                          <a:pt x="2418" y="1457"/>
                          <a:pt x="2418" y="1457"/>
                          <a:pt x="2418" y="1457"/>
                        </a:cubicBezTo>
                        <a:lnTo>
                          <a:pt x="2418" y="1457"/>
                        </a:lnTo>
                        <a:cubicBezTo>
                          <a:pt x="2418" y="1457"/>
                          <a:pt x="2418" y="1457"/>
                          <a:pt x="2449" y="1457"/>
                        </a:cubicBezTo>
                        <a:lnTo>
                          <a:pt x="2449" y="1457"/>
                        </a:lnTo>
                        <a:lnTo>
                          <a:pt x="2449" y="1457"/>
                        </a:lnTo>
                        <a:cubicBezTo>
                          <a:pt x="2449" y="1457"/>
                          <a:pt x="2449" y="1457"/>
                          <a:pt x="2479" y="1457"/>
                        </a:cubicBezTo>
                        <a:lnTo>
                          <a:pt x="2479" y="1457"/>
                        </a:lnTo>
                        <a:cubicBezTo>
                          <a:pt x="2479" y="1457"/>
                          <a:pt x="2479" y="1457"/>
                          <a:pt x="2510" y="1457"/>
                        </a:cubicBezTo>
                        <a:lnTo>
                          <a:pt x="2510" y="1457"/>
                        </a:lnTo>
                        <a:lnTo>
                          <a:pt x="2510" y="1457"/>
                        </a:lnTo>
                        <a:lnTo>
                          <a:pt x="2510" y="1457"/>
                        </a:lnTo>
                        <a:lnTo>
                          <a:pt x="2510" y="1457"/>
                        </a:lnTo>
                        <a:lnTo>
                          <a:pt x="2510" y="1457"/>
                        </a:lnTo>
                        <a:cubicBezTo>
                          <a:pt x="2542" y="1457"/>
                          <a:pt x="2542" y="1457"/>
                          <a:pt x="2542" y="1457"/>
                        </a:cubicBezTo>
                        <a:lnTo>
                          <a:pt x="2542" y="1457"/>
                        </a:lnTo>
                        <a:cubicBezTo>
                          <a:pt x="2542" y="1488"/>
                          <a:pt x="2542" y="1488"/>
                          <a:pt x="2542" y="1488"/>
                        </a:cubicBezTo>
                        <a:cubicBezTo>
                          <a:pt x="2573" y="1488"/>
                          <a:pt x="2573" y="1488"/>
                          <a:pt x="2573" y="1518"/>
                        </a:cubicBezTo>
                        <a:cubicBezTo>
                          <a:pt x="2573" y="1488"/>
                          <a:pt x="2573" y="1488"/>
                          <a:pt x="2603" y="1488"/>
                        </a:cubicBezTo>
                        <a:lnTo>
                          <a:pt x="2603" y="1488"/>
                        </a:lnTo>
                        <a:cubicBezTo>
                          <a:pt x="2634" y="1488"/>
                          <a:pt x="2634" y="1457"/>
                          <a:pt x="2634" y="1457"/>
                        </a:cubicBezTo>
                        <a:lnTo>
                          <a:pt x="2634" y="1457"/>
                        </a:lnTo>
                        <a:cubicBezTo>
                          <a:pt x="2634" y="1457"/>
                          <a:pt x="2634" y="1457"/>
                          <a:pt x="2666" y="1457"/>
                        </a:cubicBezTo>
                        <a:lnTo>
                          <a:pt x="2666" y="1457"/>
                        </a:lnTo>
                        <a:cubicBezTo>
                          <a:pt x="2697" y="1425"/>
                          <a:pt x="2697" y="1425"/>
                          <a:pt x="2697" y="1425"/>
                        </a:cubicBezTo>
                        <a:lnTo>
                          <a:pt x="2697" y="1425"/>
                        </a:lnTo>
                        <a:lnTo>
                          <a:pt x="2727" y="1425"/>
                        </a:lnTo>
                        <a:lnTo>
                          <a:pt x="2727" y="1425"/>
                        </a:lnTo>
                        <a:lnTo>
                          <a:pt x="2758" y="1457"/>
                        </a:lnTo>
                        <a:lnTo>
                          <a:pt x="2758" y="1457"/>
                        </a:lnTo>
                        <a:lnTo>
                          <a:pt x="2758" y="1457"/>
                        </a:lnTo>
                        <a:cubicBezTo>
                          <a:pt x="2758" y="1488"/>
                          <a:pt x="2758" y="1488"/>
                          <a:pt x="2727" y="1488"/>
                        </a:cubicBezTo>
                        <a:lnTo>
                          <a:pt x="2727" y="1488"/>
                        </a:lnTo>
                        <a:lnTo>
                          <a:pt x="2727" y="1488"/>
                        </a:lnTo>
                        <a:lnTo>
                          <a:pt x="2727" y="1488"/>
                        </a:lnTo>
                        <a:lnTo>
                          <a:pt x="2758" y="1488"/>
                        </a:lnTo>
                        <a:lnTo>
                          <a:pt x="2758" y="1518"/>
                        </a:lnTo>
                        <a:cubicBezTo>
                          <a:pt x="2758" y="1518"/>
                          <a:pt x="2790" y="1518"/>
                          <a:pt x="2790" y="1550"/>
                        </a:cubicBezTo>
                        <a:cubicBezTo>
                          <a:pt x="2790" y="1550"/>
                          <a:pt x="2821" y="1550"/>
                          <a:pt x="2821" y="1581"/>
                        </a:cubicBezTo>
                        <a:cubicBezTo>
                          <a:pt x="2851" y="1581"/>
                          <a:pt x="2851" y="1612"/>
                          <a:pt x="2851" y="1612"/>
                        </a:cubicBezTo>
                        <a:cubicBezTo>
                          <a:pt x="2882" y="1612"/>
                          <a:pt x="2882" y="1612"/>
                          <a:pt x="2882" y="1612"/>
                        </a:cubicBezTo>
                        <a:cubicBezTo>
                          <a:pt x="2882" y="1642"/>
                          <a:pt x="2882" y="1642"/>
                          <a:pt x="2882" y="1642"/>
                        </a:cubicBezTo>
                        <a:lnTo>
                          <a:pt x="2882" y="1642"/>
                        </a:lnTo>
                        <a:lnTo>
                          <a:pt x="2882" y="1642"/>
                        </a:lnTo>
                        <a:cubicBezTo>
                          <a:pt x="2914" y="1642"/>
                          <a:pt x="2914" y="1642"/>
                          <a:pt x="2914" y="1642"/>
                        </a:cubicBezTo>
                        <a:lnTo>
                          <a:pt x="2914" y="1642"/>
                        </a:lnTo>
                        <a:lnTo>
                          <a:pt x="2914" y="1642"/>
                        </a:lnTo>
                        <a:cubicBezTo>
                          <a:pt x="2914" y="1642"/>
                          <a:pt x="2914" y="1642"/>
                          <a:pt x="2945" y="1642"/>
                        </a:cubicBezTo>
                        <a:lnTo>
                          <a:pt x="2945" y="1642"/>
                        </a:lnTo>
                        <a:lnTo>
                          <a:pt x="2945" y="1642"/>
                        </a:lnTo>
                        <a:lnTo>
                          <a:pt x="2945" y="1642"/>
                        </a:lnTo>
                        <a:cubicBezTo>
                          <a:pt x="2945" y="1642"/>
                          <a:pt x="2945" y="1642"/>
                          <a:pt x="2945" y="1674"/>
                        </a:cubicBezTo>
                        <a:lnTo>
                          <a:pt x="2975" y="1674"/>
                        </a:lnTo>
                        <a:lnTo>
                          <a:pt x="2975" y="1674"/>
                        </a:lnTo>
                        <a:lnTo>
                          <a:pt x="2975" y="1674"/>
                        </a:lnTo>
                        <a:cubicBezTo>
                          <a:pt x="2975" y="1674"/>
                          <a:pt x="2975" y="1674"/>
                          <a:pt x="3006" y="1674"/>
                        </a:cubicBezTo>
                        <a:cubicBezTo>
                          <a:pt x="3006" y="1674"/>
                          <a:pt x="3006" y="1674"/>
                          <a:pt x="3038" y="1674"/>
                        </a:cubicBezTo>
                        <a:lnTo>
                          <a:pt x="3038" y="1674"/>
                        </a:lnTo>
                        <a:lnTo>
                          <a:pt x="3038" y="1674"/>
                        </a:lnTo>
                        <a:lnTo>
                          <a:pt x="3038" y="1674"/>
                        </a:lnTo>
                        <a:lnTo>
                          <a:pt x="3038" y="1674"/>
                        </a:lnTo>
                        <a:cubicBezTo>
                          <a:pt x="3038" y="1642"/>
                          <a:pt x="3069" y="1642"/>
                          <a:pt x="3069" y="1642"/>
                        </a:cubicBezTo>
                        <a:lnTo>
                          <a:pt x="3069" y="1642"/>
                        </a:lnTo>
                        <a:cubicBezTo>
                          <a:pt x="3069" y="1642"/>
                          <a:pt x="3069" y="1642"/>
                          <a:pt x="3099" y="1674"/>
                        </a:cubicBezTo>
                        <a:lnTo>
                          <a:pt x="3099" y="1674"/>
                        </a:lnTo>
                        <a:lnTo>
                          <a:pt x="3099" y="1674"/>
                        </a:lnTo>
                        <a:cubicBezTo>
                          <a:pt x="3099" y="1674"/>
                          <a:pt x="3130" y="1674"/>
                          <a:pt x="3130" y="1705"/>
                        </a:cubicBezTo>
                        <a:lnTo>
                          <a:pt x="3130" y="1705"/>
                        </a:lnTo>
                        <a:cubicBezTo>
                          <a:pt x="3130" y="1705"/>
                          <a:pt x="3162" y="1705"/>
                          <a:pt x="3162" y="1736"/>
                        </a:cubicBezTo>
                        <a:cubicBezTo>
                          <a:pt x="3162" y="1736"/>
                          <a:pt x="3162" y="1736"/>
                          <a:pt x="3193" y="1736"/>
                        </a:cubicBezTo>
                        <a:lnTo>
                          <a:pt x="3193" y="1736"/>
                        </a:lnTo>
                        <a:cubicBezTo>
                          <a:pt x="3193" y="1736"/>
                          <a:pt x="3193" y="1766"/>
                          <a:pt x="3223" y="1766"/>
                        </a:cubicBezTo>
                        <a:lnTo>
                          <a:pt x="3223" y="1766"/>
                        </a:lnTo>
                        <a:cubicBezTo>
                          <a:pt x="3223" y="1736"/>
                          <a:pt x="3223" y="1736"/>
                          <a:pt x="3223" y="1736"/>
                        </a:cubicBezTo>
                        <a:lnTo>
                          <a:pt x="3254" y="1736"/>
                        </a:lnTo>
                        <a:lnTo>
                          <a:pt x="3254" y="1736"/>
                        </a:lnTo>
                        <a:cubicBezTo>
                          <a:pt x="3254" y="1736"/>
                          <a:pt x="3254" y="1736"/>
                          <a:pt x="3286" y="1736"/>
                        </a:cubicBezTo>
                        <a:cubicBezTo>
                          <a:pt x="3286" y="1736"/>
                          <a:pt x="3286" y="1766"/>
                          <a:pt x="3286" y="1798"/>
                        </a:cubicBezTo>
                        <a:lnTo>
                          <a:pt x="3317" y="1798"/>
                        </a:lnTo>
                        <a:lnTo>
                          <a:pt x="3317" y="1798"/>
                        </a:lnTo>
                        <a:cubicBezTo>
                          <a:pt x="3317" y="1798"/>
                          <a:pt x="3317" y="1798"/>
                          <a:pt x="3317" y="1766"/>
                        </a:cubicBezTo>
                        <a:lnTo>
                          <a:pt x="3317" y="1766"/>
                        </a:lnTo>
                        <a:lnTo>
                          <a:pt x="3317" y="1766"/>
                        </a:lnTo>
                        <a:lnTo>
                          <a:pt x="3317" y="1766"/>
                        </a:lnTo>
                        <a:cubicBezTo>
                          <a:pt x="3317" y="1736"/>
                          <a:pt x="3317" y="1736"/>
                          <a:pt x="3317" y="1736"/>
                        </a:cubicBezTo>
                        <a:cubicBezTo>
                          <a:pt x="3347" y="1766"/>
                          <a:pt x="3347" y="1766"/>
                          <a:pt x="3347" y="1766"/>
                        </a:cubicBezTo>
                        <a:lnTo>
                          <a:pt x="3347" y="1766"/>
                        </a:lnTo>
                        <a:lnTo>
                          <a:pt x="3347" y="1766"/>
                        </a:lnTo>
                        <a:lnTo>
                          <a:pt x="3378" y="1766"/>
                        </a:lnTo>
                        <a:lnTo>
                          <a:pt x="3378" y="1766"/>
                        </a:lnTo>
                        <a:cubicBezTo>
                          <a:pt x="3378" y="1766"/>
                          <a:pt x="3378" y="1766"/>
                          <a:pt x="3410" y="1766"/>
                        </a:cubicBezTo>
                        <a:lnTo>
                          <a:pt x="3410" y="1766"/>
                        </a:lnTo>
                        <a:cubicBezTo>
                          <a:pt x="3410" y="1736"/>
                          <a:pt x="3410" y="1736"/>
                          <a:pt x="3441" y="1736"/>
                        </a:cubicBezTo>
                        <a:lnTo>
                          <a:pt x="3471" y="1705"/>
                        </a:lnTo>
                        <a:lnTo>
                          <a:pt x="3502" y="1705"/>
                        </a:lnTo>
                        <a:cubicBezTo>
                          <a:pt x="3502" y="1674"/>
                          <a:pt x="3534" y="1674"/>
                          <a:pt x="3534" y="1674"/>
                        </a:cubicBezTo>
                        <a:lnTo>
                          <a:pt x="3534" y="1674"/>
                        </a:lnTo>
                        <a:cubicBezTo>
                          <a:pt x="3534" y="1674"/>
                          <a:pt x="3534" y="1674"/>
                          <a:pt x="3565" y="1674"/>
                        </a:cubicBezTo>
                        <a:lnTo>
                          <a:pt x="3595" y="1674"/>
                        </a:lnTo>
                        <a:lnTo>
                          <a:pt x="3595" y="1674"/>
                        </a:lnTo>
                        <a:cubicBezTo>
                          <a:pt x="3626" y="1674"/>
                          <a:pt x="3626" y="1674"/>
                          <a:pt x="3626" y="1674"/>
                        </a:cubicBezTo>
                        <a:cubicBezTo>
                          <a:pt x="3626" y="1674"/>
                          <a:pt x="3626" y="1674"/>
                          <a:pt x="3658" y="1674"/>
                        </a:cubicBezTo>
                        <a:lnTo>
                          <a:pt x="3658" y="1674"/>
                        </a:lnTo>
                        <a:cubicBezTo>
                          <a:pt x="3658" y="1674"/>
                          <a:pt x="3658" y="1674"/>
                          <a:pt x="3689" y="1674"/>
                        </a:cubicBezTo>
                        <a:lnTo>
                          <a:pt x="3689" y="1674"/>
                        </a:lnTo>
                        <a:lnTo>
                          <a:pt x="3719" y="1705"/>
                        </a:lnTo>
                        <a:cubicBezTo>
                          <a:pt x="3719" y="1705"/>
                          <a:pt x="3719" y="1705"/>
                          <a:pt x="3719" y="1736"/>
                        </a:cubicBezTo>
                        <a:lnTo>
                          <a:pt x="3719" y="1736"/>
                        </a:lnTo>
                        <a:lnTo>
                          <a:pt x="3719" y="1736"/>
                        </a:lnTo>
                        <a:lnTo>
                          <a:pt x="3719" y="1736"/>
                        </a:lnTo>
                        <a:lnTo>
                          <a:pt x="3750" y="1736"/>
                        </a:lnTo>
                        <a:cubicBezTo>
                          <a:pt x="3750" y="1736"/>
                          <a:pt x="3750" y="1736"/>
                          <a:pt x="3782" y="1736"/>
                        </a:cubicBezTo>
                        <a:lnTo>
                          <a:pt x="3782" y="1736"/>
                        </a:lnTo>
                        <a:lnTo>
                          <a:pt x="3782" y="1736"/>
                        </a:lnTo>
                        <a:lnTo>
                          <a:pt x="3813" y="1736"/>
                        </a:lnTo>
                        <a:lnTo>
                          <a:pt x="3813" y="1736"/>
                        </a:lnTo>
                        <a:cubicBezTo>
                          <a:pt x="3843" y="1736"/>
                          <a:pt x="3843" y="1736"/>
                          <a:pt x="3843" y="1736"/>
                        </a:cubicBezTo>
                        <a:lnTo>
                          <a:pt x="3843" y="1736"/>
                        </a:lnTo>
                        <a:lnTo>
                          <a:pt x="3843" y="1736"/>
                        </a:lnTo>
                        <a:cubicBezTo>
                          <a:pt x="3843" y="1736"/>
                          <a:pt x="3843" y="1736"/>
                          <a:pt x="3874" y="1736"/>
                        </a:cubicBezTo>
                        <a:lnTo>
                          <a:pt x="3874" y="1736"/>
                        </a:lnTo>
                        <a:lnTo>
                          <a:pt x="3874" y="1736"/>
                        </a:lnTo>
                        <a:lnTo>
                          <a:pt x="3874" y="1705"/>
                        </a:lnTo>
                        <a:lnTo>
                          <a:pt x="3874" y="1705"/>
                        </a:lnTo>
                        <a:cubicBezTo>
                          <a:pt x="3843" y="1705"/>
                          <a:pt x="3843" y="1674"/>
                          <a:pt x="3843" y="1674"/>
                        </a:cubicBezTo>
                        <a:lnTo>
                          <a:pt x="3874" y="1642"/>
                        </a:lnTo>
                        <a:lnTo>
                          <a:pt x="3874" y="1642"/>
                        </a:lnTo>
                        <a:cubicBezTo>
                          <a:pt x="3874" y="1612"/>
                          <a:pt x="3905" y="1612"/>
                          <a:pt x="3905" y="1612"/>
                        </a:cubicBezTo>
                        <a:lnTo>
                          <a:pt x="3937" y="1581"/>
                        </a:lnTo>
                        <a:lnTo>
                          <a:pt x="3937" y="1581"/>
                        </a:lnTo>
                        <a:cubicBezTo>
                          <a:pt x="3937" y="1581"/>
                          <a:pt x="3937" y="1581"/>
                          <a:pt x="3967" y="1581"/>
                        </a:cubicBezTo>
                        <a:lnTo>
                          <a:pt x="3967" y="1581"/>
                        </a:lnTo>
                        <a:cubicBezTo>
                          <a:pt x="3967" y="1612"/>
                          <a:pt x="3998" y="1612"/>
                          <a:pt x="3998" y="1612"/>
                        </a:cubicBezTo>
                        <a:lnTo>
                          <a:pt x="4030" y="1612"/>
                        </a:lnTo>
                        <a:lnTo>
                          <a:pt x="4060" y="1612"/>
                        </a:lnTo>
                        <a:cubicBezTo>
                          <a:pt x="4091" y="1642"/>
                          <a:pt x="4091" y="1642"/>
                          <a:pt x="4091" y="1642"/>
                        </a:cubicBezTo>
                        <a:cubicBezTo>
                          <a:pt x="4122" y="1642"/>
                          <a:pt x="4122" y="1642"/>
                          <a:pt x="4122" y="1642"/>
                        </a:cubicBezTo>
                        <a:lnTo>
                          <a:pt x="4122" y="1642"/>
                        </a:lnTo>
                        <a:cubicBezTo>
                          <a:pt x="4154" y="1674"/>
                          <a:pt x="4154" y="1674"/>
                          <a:pt x="4154" y="1674"/>
                        </a:cubicBezTo>
                        <a:lnTo>
                          <a:pt x="4154" y="1674"/>
                        </a:lnTo>
                        <a:lnTo>
                          <a:pt x="4154" y="1674"/>
                        </a:lnTo>
                        <a:lnTo>
                          <a:pt x="4154" y="1705"/>
                        </a:lnTo>
                        <a:lnTo>
                          <a:pt x="4154" y="1705"/>
                        </a:lnTo>
                        <a:lnTo>
                          <a:pt x="4154" y="1705"/>
                        </a:lnTo>
                        <a:cubicBezTo>
                          <a:pt x="4184" y="1705"/>
                          <a:pt x="4184" y="1705"/>
                          <a:pt x="4184" y="1705"/>
                        </a:cubicBezTo>
                        <a:lnTo>
                          <a:pt x="4184" y="1705"/>
                        </a:lnTo>
                        <a:cubicBezTo>
                          <a:pt x="4215" y="1705"/>
                          <a:pt x="4215" y="1705"/>
                          <a:pt x="4215" y="1705"/>
                        </a:cubicBezTo>
                        <a:lnTo>
                          <a:pt x="4215" y="1705"/>
                        </a:lnTo>
                        <a:cubicBezTo>
                          <a:pt x="4215" y="1705"/>
                          <a:pt x="4215" y="1705"/>
                          <a:pt x="4246" y="1705"/>
                        </a:cubicBezTo>
                        <a:lnTo>
                          <a:pt x="4278" y="1705"/>
                        </a:lnTo>
                        <a:lnTo>
                          <a:pt x="4308" y="1705"/>
                        </a:lnTo>
                        <a:lnTo>
                          <a:pt x="4308" y="1705"/>
                        </a:lnTo>
                        <a:lnTo>
                          <a:pt x="4308" y="1705"/>
                        </a:lnTo>
                        <a:cubicBezTo>
                          <a:pt x="4339" y="1705"/>
                          <a:pt x="4402" y="1705"/>
                          <a:pt x="4402" y="1736"/>
                        </a:cubicBezTo>
                        <a:cubicBezTo>
                          <a:pt x="4432" y="1736"/>
                          <a:pt x="4432" y="1736"/>
                          <a:pt x="4432" y="1736"/>
                        </a:cubicBezTo>
                        <a:cubicBezTo>
                          <a:pt x="4463" y="1736"/>
                          <a:pt x="4463" y="1736"/>
                          <a:pt x="4463" y="1736"/>
                        </a:cubicBezTo>
                        <a:cubicBezTo>
                          <a:pt x="4463" y="1766"/>
                          <a:pt x="4494" y="1766"/>
                          <a:pt x="4494" y="1766"/>
                        </a:cubicBezTo>
                        <a:cubicBezTo>
                          <a:pt x="4494" y="1766"/>
                          <a:pt x="4494" y="1766"/>
                          <a:pt x="4526" y="1766"/>
                        </a:cubicBezTo>
                        <a:lnTo>
                          <a:pt x="4556" y="1766"/>
                        </a:lnTo>
                        <a:cubicBezTo>
                          <a:pt x="4556" y="1766"/>
                          <a:pt x="4556" y="1766"/>
                          <a:pt x="4587" y="1766"/>
                        </a:cubicBezTo>
                        <a:lnTo>
                          <a:pt x="4587" y="1766"/>
                        </a:lnTo>
                        <a:lnTo>
                          <a:pt x="4587" y="1766"/>
                        </a:lnTo>
                        <a:lnTo>
                          <a:pt x="4587" y="1766"/>
                        </a:lnTo>
                        <a:cubicBezTo>
                          <a:pt x="4618" y="1766"/>
                          <a:pt x="4650" y="1766"/>
                          <a:pt x="4650" y="1766"/>
                        </a:cubicBezTo>
                        <a:cubicBezTo>
                          <a:pt x="4650" y="1766"/>
                          <a:pt x="4650" y="1766"/>
                          <a:pt x="4680" y="1766"/>
                        </a:cubicBezTo>
                        <a:lnTo>
                          <a:pt x="4680" y="1766"/>
                        </a:lnTo>
                        <a:cubicBezTo>
                          <a:pt x="4680" y="1766"/>
                          <a:pt x="4680" y="1766"/>
                          <a:pt x="4711" y="1766"/>
                        </a:cubicBezTo>
                        <a:lnTo>
                          <a:pt x="4711" y="1736"/>
                        </a:lnTo>
                        <a:cubicBezTo>
                          <a:pt x="4742" y="1736"/>
                          <a:pt x="4742" y="1705"/>
                          <a:pt x="4742" y="1705"/>
                        </a:cubicBezTo>
                        <a:lnTo>
                          <a:pt x="4742" y="1705"/>
                        </a:lnTo>
                        <a:cubicBezTo>
                          <a:pt x="4774" y="1705"/>
                          <a:pt x="4804" y="1705"/>
                          <a:pt x="4804" y="1705"/>
                        </a:cubicBezTo>
                        <a:cubicBezTo>
                          <a:pt x="4804" y="1705"/>
                          <a:pt x="4804" y="1705"/>
                          <a:pt x="4835" y="1705"/>
                        </a:cubicBezTo>
                        <a:lnTo>
                          <a:pt x="4835" y="1705"/>
                        </a:lnTo>
                        <a:cubicBezTo>
                          <a:pt x="4866" y="1736"/>
                          <a:pt x="4866" y="1736"/>
                          <a:pt x="4866" y="1736"/>
                        </a:cubicBezTo>
                        <a:lnTo>
                          <a:pt x="4898" y="1736"/>
                        </a:lnTo>
                        <a:lnTo>
                          <a:pt x="4898" y="1736"/>
                        </a:lnTo>
                        <a:lnTo>
                          <a:pt x="4898" y="1736"/>
                        </a:lnTo>
                        <a:cubicBezTo>
                          <a:pt x="4928" y="1705"/>
                          <a:pt x="4928" y="1705"/>
                          <a:pt x="4928" y="1705"/>
                        </a:cubicBezTo>
                        <a:cubicBezTo>
                          <a:pt x="4928" y="1736"/>
                          <a:pt x="4928" y="1736"/>
                          <a:pt x="4928" y="1736"/>
                        </a:cubicBezTo>
                        <a:lnTo>
                          <a:pt x="4928" y="1736"/>
                        </a:lnTo>
                        <a:cubicBezTo>
                          <a:pt x="4928" y="1736"/>
                          <a:pt x="4928" y="1736"/>
                          <a:pt x="4959" y="1736"/>
                        </a:cubicBezTo>
                        <a:lnTo>
                          <a:pt x="4959" y="1766"/>
                        </a:lnTo>
                        <a:lnTo>
                          <a:pt x="4959" y="1766"/>
                        </a:lnTo>
                        <a:cubicBezTo>
                          <a:pt x="4990" y="1766"/>
                          <a:pt x="4990" y="1766"/>
                          <a:pt x="5022" y="1736"/>
                        </a:cubicBezTo>
                        <a:lnTo>
                          <a:pt x="5022" y="1736"/>
                        </a:lnTo>
                        <a:lnTo>
                          <a:pt x="5022" y="1736"/>
                        </a:lnTo>
                        <a:lnTo>
                          <a:pt x="5022" y="1736"/>
                        </a:lnTo>
                        <a:lnTo>
                          <a:pt x="5022" y="1736"/>
                        </a:lnTo>
                        <a:cubicBezTo>
                          <a:pt x="5022" y="1705"/>
                          <a:pt x="5022" y="1705"/>
                          <a:pt x="5022" y="1705"/>
                        </a:cubicBezTo>
                        <a:cubicBezTo>
                          <a:pt x="5022" y="1705"/>
                          <a:pt x="5022" y="1705"/>
                          <a:pt x="5052" y="1705"/>
                        </a:cubicBezTo>
                        <a:lnTo>
                          <a:pt x="5052" y="1705"/>
                        </a:lnTo>
                        <a:lnTo>
                          <a:pt x="5052" y="1674"/>
                        </a:lnTo>
                        <a:lnTo>
                          <a:pt x="5052" y="1674"/>
                        </a:lnTo>
                        <a:lnTo>
                          <a:pt x="5052" y="1674"/>
                        </a:lnTo>
                        <a:cubicBezTo>
                          <a:pt x="5083" y="1674"/>
                          <a:pt x="5083" y="1642"/>
                          <a:pt x="5114" y="1612"/>
                        </a:cubicBezTo>
                        <a:lnTo>
                          <a:pt x="5114" y="1612"/>
                        </a:lnTo>
                        <a:lnTo>
                          <a:pt x="5083" y="1612"/>
                        </a:lnTo>
                        <a:lnTo>
                          <a:pt x="5083" y="1612"/>
                        </a:lnTo>
                        <a:cubicBezTo>
                          <a:pt x="5083" y="1581"/>
                          <a:pt x="5083" y="1581"/>
                          <a:pt x="5083" y="1581"/>
                        </a:cubicBezTo>
                        <a:lnTo>
                          <a:pt x="5083" y="1581"/>
                        </a:lnTo>
                        <a:cubicBezTo>
                          <a:pt x="5083" y="1550"/>
                          <a:pt x="5083" y="1550"/>
                          <a:pt x="5114" y="1550"/>
                        </a:cubicBezTo>
                        <a:lnTo>
                          <a:pt x="5114" y="1550"/>
                        </a:lnTo>
                        <a:cubicBezTo>
                          <a:pt x="5114" y="1518"/>
                          <a:pt x="5114" y="1518"/>
                          <a:pt x="5114" y="1518"/>
                        </a:cubicBezTo>
                        <a:cubicBezTo>
                          <a:pt x="5114" y="1518"/>
                          <a:pt x="5114" y="1518"/>
                          <a:pt x="5146" y="1518"/>
                        </a:cubicBezTo>
                        <a:lnTo>
                          <a:pt x="5146" y="1518"/>
                        </a:lnTo>
                        <a:cubicBezTo>
                          <a:pt x="5146" y="1518"/>
                          <a:pt x="5146" y="1518"/>
                          <a:pt x="5176" y="1518"/>
                        </a:cubicBezTo>
                        <a:lnTo>
                          <a:pt x="5176" y="1518"/>
                        </a:lnTo>
                        <a:lnTo>
                          <a:pt x="5176" y="1518"/>
                        </a:lnTo>
                        <a:cubicBezTo>
                          <a:pt x="5207" y="1518"/>
                          <a:pt x="5207" y="1488"/>
                          <a:pt x="5238" y="1488"/>
                        </a:cubicBezTo>
                        <a:cubicBezTo>
                          <a:pt x="5238" y="1488"/>
                          <a:pt x="5300" y="1488"/>
                          <a:pt x="5331" y="1518"/>
                        </a:cubicBezTo>
                        <a:cubicBezTo>
                          <a:pt x="5331" y="1518"/>
                          <a:pt x="5331" y="1518"/>
                          <a:pt x="5362" y="1518"/>
                        </a:cubicBezTo>
                        <a:lnTo>
                          <a:pt x="5362" y="1518"/>
                        </a:lnTo>
                        <a:lnTo>
                          <a:pt x="5362" y="1518"/>
                        </a:lnTo>
                        <a:lnTo>
                          <a:pt x="5394" y="1518"/>
                        </a:lnTo>
                        <a:lnTo>
                          <a:pt x="5394" y="1518"/>
                        </a:lnTo>
                        <a:cubicBezTo>
                          <a:pt x="5424" y="1518"/>
                          <a:pt x="5424" y="1518"/>
                          <a:pt x="5424" y="1550"/>
                        </a:cubicBezTo>
                        <a:lnTo>
                          <a:pt x="5424" y="1550"/>
                        </a:lnTo>
                        <a:lnTo>
                          <a:pt x="5424" y="1550"/>
                        </a:lnTo>
                        <a:cubicBezTo>
                          <a:pt x="5455" y="1550"/>
                          <a:pt x="5455" y="1550"/>
                          <a:pt x="5455" y="1581"/>
                        </a:cubicBezTo>
                        <a:lnTo>
                          <a:pt x="5486" y="1612"/>
                        </a:lnTo>
                        <a:lnTo>
                          <a:pt x="5486" y="1642"/>
                        </a:lnTo>
                        <a:cubicBezTo>
                          <a:pt x="5486" y="1642"/>
                          <a:pt x="5486" y="1642"/>
                          <a:pt x="5517" y="1642"/>
                        </a:cubicBezTo>
                        <a:cubicBezTo>
                          <a:pt x="5517" y="1674"/>
                          <a:pt x="5517" y="1705"/>
                          <a:pt x="5548" y="1705"/>
                        </a:cubicBezTo>
                        <a:cubicBezTo>
                          <a:pt x="5548" y="1736"/>
                          <a:pt x="5548" y="1736"/>
                          <a:pt x="5548" y="1766"/>
                        </a:cubicBezTo>
                        <a:lnTo>
                          <a:pt x="5548" y="1766"/>
                        </a:lnTo>
                        <a:cubicBezTo>
                          <a:pt x="5579" y="1766"/>
                          <a:pt x="5579" y="1766"/>
                          <a:pt x="5610" y="1766"/>
                        </a:cubicBezTo>
                        <a:lnTo>
                          <a:pt x="5610" y="1766"/>
                        </a:lnTo>
                        <a:lnTo>
                          <a:pt x="5610" y="1766"/>
                        </a:lnTo>
                        <a:lnTo>
                          <a:pt x="5610" y="1766"/>
                        </a:lnTo>
                        <a:cubicBezTo>
                          <a:pt x="5642" y="1766"/>
                          <a:pt x="5642" y="1766"/>
                          <a:pt x="5642" y="1766"/>
                        </a:cubicBezTo>
                        <a:cubicBezTo>
                          <a:pt x="5672" y="1798"/>
                          <a:pt x="5672" y="1798"/>
                          <a:pt x="5672" y="1798"/>
                        </a:cubicBezTo>
                        <a:lnTo>
                          <a:pt x="5672" y="1798"/>
                        </a:lnTo>
                        <a:cubicBezTo>
                          <a:pt x="5703" y="1829"/>
                          <a:pt x="5703" y="1829"/>
                          <a:pt x="5703" y="1860"/>
                        </a:cubicBezTo>
                        <a:cubicBezTo>
                          <a:pt x="5703" y="1860"/>
                          <a:pt x="5703" y="1860"/>
                          <a:pt x="5734" y="1860"/>
                        </a:cubicBezTo>
                        <a:lnTo>
                          <a:pt x="5734" y="1860"/>
                        </a:lnTo>
                        <a:lnTo>
                          <a:pt x="5734" y="1860"/>
                        </a:lnTo>
                        <a:cubicBezTo>
                          <a:pt x="5734" y="1890"/>
                          <a:pt x="5734" y="1890"/>
                          <a:pt x="5765" y="1890"/>
                        </a:cubicBezTo>
                        <a:lnTo>
                          <a:pt x="5765" y="1890"/>
                        </a:lnTo>
                        <a:cubicBezTo>
                          <a:pt x="5765" y="1860"/>
                          <a:pt x="5796" y="1860"/>
                          <a:pt x="5796" y="1860"/>
                        </a:cubicBezTo>
                        <a:cubicBezTo>
                          <a:pt x="5827" y="1829"/>
                          <a:pt x="5827" y="1829"/>
                          <a:pt x="5827" y="1829"/>
                        </a:cubicBezTo>
                        <a:lnTo>
                          <a:pt x="5827" y="1829"/>
                        </a:lnTo>
                        <a:cubicBezTo>
                          <a:pt x="5827" y="1829"/>
                          <a:pt x="5827" y="1829"/>
                          <a:pt x="5858" y="1829"/>
                        </a:cubicBezTo>
                        <a:lnTo>
                          <a:pt x="5858" y="1829"/>
                        </a:lnTo>
                        <a:lnTo>
                          <a:pt x="5889" y="1829"/>
                        </a:lnTo>
                        <a:lnTo>
                          <a:pt x="5889" y="1829"/>
                        </a:lnTo>
                        <a:lnTo>
                          <a:pt x="5889" y="1829"/>
                        </a:lnTo>
                        <a:cubicBezTo>
                          <a:pt x="5920" y="1829"/>
                          <a:pt x="5920" y="1829"/>
                          <a:pt x="5920" y="1829"/>
                        </a:cubicBezTo>
                        <a:lnTo>
                          <a:pt x="5951" y="1860"/>
                        </a:lnTo>
                        <a:lnTo>
                          <a:pt x="5951" y="1860"/>
                        </a:lnTo>
                        <a:lnTo>
                          <a:pt x="5951" y="1860"/>
                        </a:lnTo>
                        <a:lnTo>
                          <a:pt x="5951" y="1860"/>
                        </a:lnTo>
                        <a:lnTo>
                          <a:pt x="5951" y="1890"/>
                        </a:lnTo>
                        <a:lnTo>
                          <a:pt x="5951" y="1890"/>
                        </a:lnTo>
                        <a:cubicBezTo>
                          <a:pt x="5951" y="1890"/>
                          <a:pt x="5951" y="1890"/>
                          <a:pt x="5951" y="1922"/>
                        </a:cubicBezTo>
                        <a:lnTo>
                          <a:pt x="5951" y="1922"/>
                        </a:lnTo>
                        <a:cubicBezTo>
                          <a:pt x="5920" y="1922"/>
                          <a:pt x="5920" y="1922"/>
                          <a:pt x="5920" y="1922"/>
                        </a:cubicBezTo>
                        <a:lnTo>
                          <a:pt x="5920" y="1922"/>
                        </a:lnTo>
                        <a:cubicBezTo>
                          <a:pt x="5920" y="1953"/>
                          <a:pt x="5920" y="1953"/>
                          <a:pt x="5920" y="1953"/>
                        </a:cubicBezTo>
                        <a:cubicBezTo>
                          <a:pt x="5920" y="1953"/>
                          <a:pt x="5920" y="1984"/>
                          <a:pt x="5889" y="1984"/>
                        </a:cubicBezTo>
                        <a:lnTo>
                          <a:pt x="5889" y="1984"/>
                        </a:lnTo>
                        <a:lnTo>
                          <a:pt x="5889" y="1984"/>
                        </a:lnTo>
                        <a:cubicBezTo>
                          <a:pt x="5889" y="2014"/>
                          <a:pt x="5889" y="2014"/>
                          <a:pt x="5889" y="2014"/>
                        </a:cubicBezTo>
                        <a:lnTo>
                          <a:pt x="5889" y="2014"/>
                        </a:lnTo>
                        <a:lnTo>
                          <a:pt x="5889" y="2014"/>
                        </a:lnTo>
                        <a:lnTo>
                          <a:pt x="5889" y="2014"/>
                        </a:lnTo>
                        <a:cubicBezTo>
                          <a:pt x="5889" y="2046"/>
                          <a:pt x="5858" y="2046"/>
                          <a:pt x="5858" y="2077"/>
                        </a:cubicBezTo>
                        <a:lnTo>
                          <a:pt x="5858" y="2077"/>
                        </a:lnTo>
                        <a:lnTo>
                          <a:pt x="5858" y="2077"/>
                        </a:lnTo>
                        <a:lnTo>
                          <a:pt x="5858" y="2077"/>
                        </a:lnTo>
                        <a:lnTo>
                          <a:pt x="5827" y="2108"/>
                        </a:lnTo>
                        <a:lnTo>
                          <a:pt x="5827" y="2108"/>
                        </a:lnTo>
                        <a:lnTo>
                          <a:pt x="5827" y="2108"/>
                        </a:lnTo>
                        <a:cubicBezTo>
                          <a:pt x="5796" y="2108"/>
                          <a:pt x="5796" y="2108"/>
                          <a:pt x="5796" y="2077"/>
                        </a:cubicBezTo>
                        <a:lnTo>
                          <a:pt x="5796" y="2077"/>
                        </a:lnTo>
                        <a:cubicBezTo>
                          <a:pt x="5765" y="2077"/>
                          <a:pt x="5765" y="2077"/>
                          <a:pt x="5765" y="2077"/>
                        </a:cubicBezTo>
                        <a:cubicBezTo>
                          <a:pt x="5765" y="2077"/>
                          <a:pt x="5765" y="2108"/>
                          <a:pt x="5734" y="2108"/>
                        </a:cubicBezTo>
                        <a:lnTo>
                          <a:pt x="5734" y="2108"/>
                        </a:lnTo>
                        <a:cubicBezTo>
                          <a:pt x="5734" y="2108"/>
                          <a:pt x="5734" y="2108"/>
                          <a:pt x="5734" y="2138"/>
                        </a:cubicBezTo>
                        <a:lnTo>
                          <a:pt x="5734" y="2138"/>
                        </a:lnTo>
                        <a:lnTo>
                          <a:pt x="5734" y="2170"/>
                        </a:lnTo>
                        <a:lnTo>
                          <a:pt x="5734" y="2170"/>
                        </a:lnTo>
                        <a:lnTo>
                          <a:pt x="5734" y="2170"/>
                        </a:lnTo>
                        <a:cubicBezTo>
                          <a:pt x="5734" y="2170"/>
                          <a:pt x="5734" y="2170"/>
                          <a:pt x="5765" y="2170"/>
                        </a:cubicBezTo>
                        <a:lnTo>
                          <a:pt x="5765" y="2138"/>
                        </a:lnTo>
                        <a:cubicBezTo>
                          <a:pt x="5765" y="2138"/>
                          <a:pt x="5796" y="2170"/>
                          <a:pt x="5827" y="2170"/>
                        </a:cubicBezTo>
                        <a:cubicBezTo>
                          <a:pt x="5827" y="2201"/>
                          <a:pt x="5827" y="2201"/>
                          <a:pt x="5827" y="2201"/>
                        </a:cubicBezTo>
                        <a:lnTo>
                          <a:pt x="5858" y="2201"/>
                        </a:lnTo>
                        <a:cubicBezTo>
                          <a:pt x="5889" y="2170"/>
                          <a:pt x="5889" y="2170"/>
                          <a:pt x="5889" y="2170"/>
                        </a:cubicBezTo>
                        <a:cubicBezTo>
                          <a:pt x="5920" y="2170"/>
                          <a:pt x="5920" y="2138"/>
                          <a:pt x="5951" y="2108"/>
                        </a:cubicBezTo>
                        <a:cubicBezTo>
                          <a:pt x="5951" y="2077"/>
                          <a:pt x="5982" y="2046"/>
                          <a:pt x="6013" y="2046"/>
                        </a:cubicBezTo>
                        <a:lnTo>
                          <a:pt x="6044" y="2046"/>
                        </a:lnTo>
                        <a:lnTo>
                          <a:pt x="6044" y="2014"/>
                        </a:lnTo>
                        <a:lnTo>
                          <a:pt x="6075" y="1984"/>
                        </a:lnTo>
                        <a:lnTo>
                          <a:pt x="6106" y="1953"/>
                        </a:lnTo>
                        <a:cubicBezTo>
                          <a:pt x="6106" y="1922"/>
                          <a:pt x="6106" y="1922"/>
                          <a:pt x="6137" y="1890"/>
                        </a:cubicBezTo>
                        <a:lnTo>
                          <a:pt x="6168" y="1860"/>
                        </a:lnTo>
                        <a:cubicBezTo>
                          <a:pt x="6199" y="1860"/>
                          <a:pt x="6199" y="1829"/>
                          <a:pt x="6199" y="1829"/>
                        </a:cubicBezTo>
                        <a:lnTo>
                          <a:pt x="6199" y="1829"/>
                        </a:lnTo>
                        <a:cubicBezTo>
                          <a:pt x="6199" y="1798"/>
                          <a:pt x="6199" y="1766"/>
                          <a:pt x="6199" y="1766"/>
                        </a:cubicBezTo>
                        <a:cubicBezTo>
                          <a:pt x="6199" y="1766"/>
                          <a:pt x="6230" y="1766"/>
                          <a:pt x="6230" y="1736"/>
                        </a:cubicBezTo>
                        <a:lnTo>
                          <a:pt x="6230" y="1736"/>
                        </a:lnTo>
                        <a:lnTo>
                          <a:pt x="6230" y="1736"/>
                        </a:lnTo>
                        <a:cubicBezTo>
                          <a:pt x="6230" y="1736"/>
                          <a:pt x="6199" y="1705"/>
                          <a:pt x="6230" y="1705"/>
                        </a:cubicBezTo>
                        <a:cubicBezTo>
                          <a:pt x="6230" y="1674"/>
                          <a:pt x="6230" y="1642"/>
                          <a:pt x="6261" y="1612"/>
                        </a:cubicBezTo>
                        <a:lnTo>
                          <a:pt x="6261" y="1612"/>
                        </a:lnTo>
                        <a:lnTo>
                          <a:pt x="6261" y="1581"/>
                        </a:lnTo>
                        <a:cubicBezTo>
                          <a:pt x="6230" y="1581"/>
                          <a:pt x="6230" y="1581"/>
                          <a:pt x="6230" y="1581"/>
                        </a:cubicBezTo>
                        <a:cubicBezTo>
                          <a:pt x="6230" y="1550"/>
                          <a:pt x="6230" y="1550"/>
                          <a:pt x="6230" y="1550"/>
                        </a:cubicBezTo>
                        <a:cubicBezTo>
                          <a:pt x="6230" y="1518"/>
                          <a:pt x="6230" y="1518"/>
                          <a:pt x="6199" y="1518"/>
                        </a:cubicBezTo>
                        <a:cubicBezTo>
                          <a:pt x="6199" y="1518"/>
                          <a:pt x="6199" y="1518"/>
                          <a:pt x="6168" y="1518"/>
                        </a:cubicBezTo>
                        <a:cubicBezTo>
                          <a:pt x="6168" y="1518"/>
                          <a:pt x="6168" y="1518"/>
                          <a:pt x="6137" y="1518"/>
                        </a:cubicBezTo>
                        <a:cubicBezTo>
                          <a:pt x="6137" y="1518"/>
                          <a:pt x="6137" y="1518"/>
                          <a:pt x="6106" y="1518"/>
                        </a:cubicBezTo>
                        <a:cubicBezTo>
                          <a:pt x="6106" y="1550"/>
                          <a:pt x="6075" y="1550"/>
                          <a:pt x="6075" y="1550"/>
                        </a:cubicBezTo>
                        <a:cubicBezTo>
                          <a:pt x="6044" y="1550"/>
                          <a:pt x="6044" y="1550"/>
                          <a:pt x="6044" y="1518"/>
                        </a:cubicBezTo>
                        <a:lnTo>
                          <a:pt x="6044" y="1488"/>
                        </a:lnTo>
                        <a:lnTo>
                          <a:pt x="6044" y="1488"/>
                        </a:lnTo>
                        <a:cubicBezTo>
                          <a:pt x="6044" y="1488"/>
                          <a:pt x="6044" y="1488"/>
                          <a:pt x="6044" y="1457"/>
                        </a:cubicBezTo>
                        <a:lnTo>
                          <a:pt x="6013" y="1457"/>
                        </a:lnTo>
                        <a:cubicBezTo>
                          <a:pt x="6013" y="1488"/>
                          <a:pt x="6013" y="1488"/>
                          <a:pt x="6013" y="1488"/>
                        </a:cubicBezTo>
                        <a:lnTo>
                          <a:pt x="5982" y="1488"/>
                        </a:lnTo>
                        <a:cubicBezTo>
                          <a:pt x="5982" y="1488"/>
                          <a:pt x="5951" y="1488"/>
                          <a:pt x="5920" y="1457"/>
                        </a:cubicBezTo>
                        <a:lnTo>
                          <a:pt x="5920" y="1425"/>
                        </a:lnTo>
                        <a:cubicBezTo>
                          <a:pt x="5920" y="1394"/>
                          <a:pt x="5951" y="1394"/>
                          <a:pt x="5982" y="1394"/>
                        </a:cubicBezTo>
                        <a:lnTo>
                          <a:pt x="5982" y="1394"/>
                        </a:lnTo>
                        <a:cubicBezTo>
                          <a:pt x="6013" y="1394"/>
                          <a:pt x="6013" y="1364"/>
                          <a:pt x="6044" y="1364"/>
                        </a:cubicBezTo>
                        <a:lnTo>
                          <a:pt x="6075" y="1333"/>
                        </a:lnTo>
                        <a:cubicBezTo>
                          <a:pt x="6075" y="1333"/>
                          <a:pt x="6075" y="1302"/>
                          <a:pt x="6106" y="1302"/>
                        </a:cubicBezTo>
                        <a:lnTo>
                          <a:pt x="6106" y="1302"/>
                        </a:lnTo>
                        <a:lnTo>
                          <a:pt x="6106" y="1302"/>
                        </a:lnTo>
                        <a:lnTo>
                          <a:pt x="6106" y="1302"/>
                        </a:lnTo>
                        <a:lnTo>
                          <a:pt x="6137" y="1270"/>
                        </a:lnTo>
                        <a:lnTo>
                          <a:pt x="6137" y="1270"/>
                        </a:lnTo>
                        <a:cubicBezTo>
                          <a:pt x="6168" y="1240"/>
                          <a:pt x="6199" y="1240"/>
                          <a:pt x="6230" y="1240"/>
                        </a:cubicBezTo>
                        <a:lnTo>
                          <a:pt x="6230" y="1240"/>
                        </a:lnTo>
                        <a:cubicBezTo>
                          <a:pt x="6230" y="1209"/>
                          <a:pt x="6261" y="1209"/>
                          <a:pt x="6261" y="1209"/>
                        </a:cubicBezTo>
                        <a:cubicBezTo>
                          <a:pt x="6261" y="1209"/>
                          <a:pt x="6261" y="1209"/>
                          <a:pt x="6261" y="1178"/>
                        </a:cubicBezTo>
                        <a:cubicBezTo>
                          <a:pt x="6292" y="1178"/>
                          <a:pt x="6323" y="1178"/>
                          <a:pt x="6323" y="1146"/>
                        </a:cubicBezTo>
                        <a:cubicBezTo>
                          <a:pt x="6354" y="1146"/>
                          <a:pt x="6354" y="1146"/>
                          <a:pt x="6385" y="1116"/>
                        </a:cubicBezTo>
                        <a:lnTo>
                          <a:pt x="6385" y="1116"/>
                        </a:lnTo>
                        <a:lnTo>
                          <a:pt x="6416" y="1116"/>
                        </a:lnTo>
                        <a:cubicBezTo>
                          <a:pt x="6447" y="1116"/>
                          <a:pt x="6447" y="1116"/>
                          <a:pt x="6478" y="1116"/>
                        </a:cubicBezTo>
                        <a:cubicBezTo>
                          <a:pt x="6509" y="1116"/>
                          <a:pt x="6509" y="1146"/>
                          <a:pt x="6540" y="1146"/>
                        </a:cubicBezTo>
                        <a:cubicBezTo>
                          <a:pt x="6540" y="1146"/>
                          <a:pt x="6540" y="1146"/>
                          <a:pt x="6571" y="1146"/>
                        </a:cubicBezTo>
                        <a:lnTo>
                          <a:pt x="6571" y="1146"/>
                        </a:lnTo>
                        <a:lnTo>
                          <a:pt x="6602" y="1146"/>
                        </a:lnTo>
                        <a:cubicBezTo>
                          <a:pt x="6633" y="1146"/>
                          <a:pt x="6664" y="1146"/>
                          <a:pt x="6664" y="1146"/>
                        </a:cubicBezTo>
                        <a:cubicBezTo>
                          <a:pt x="6664" y="1146"/>
                          <a:pt x="6664" y="1146"/>
                          <a:pt x="6695" y="1146"/>
                        </a:cubicBezTo>
                        <a:lnTo>
                          <a:pt x="6695" y="1146"/>
                        </a:lnTo>
                        <a:lnTo>
                          <a:pt x="6695" y="1146"/>
                        </a:lnTo>
                        <a:cubicBezTo>
                          <a:pt x="6695" y="1116"/>
                          <a:pt x="6695" y="1116"/>
                          <a:pt x="6726" y="1116"/>
                        </a:cubicBezTo>
                        <a:lnTo>
                          <a:pt x="6726" y="1116"/>
                        </a:lnTo>
                        <a:cubicBezTo>
                          <a:pt x="6757" y="1116"/>
                          <a:pt x="6788" y="1116"/>
                          <a:pt x="6788" y="1116"/>
                        </a:cubicBezTo>
                        <a:lnTo>
                          <a:pt x="6788" y="1116"/>
                        </a:lnTo>
                        <a:cubicBezTo>
                          <a:pt x="6819" y="1116"/>
                          <a:pt x="6819" y="1116"/>
                          <a:pt x="6819" y="1116"/>
                        </a:cubicBezTo>
                        <a:lnTo>
                          <a:pt x="6819" y="1116"/>
                        </a:lnTo>
                        <a:cubicBezTo>
                          <a:pt x="6850" y="1116"/>
                          <a:pt x="6881" y="1116"/>
                          <a:pt x="6881" y="1146"/>
                        </a:cubicBezTo>
                        <a:lnTo>
                          <a:pt x="6912" y="1146"/>
                        </a:lnTo>
                        <a:lnTo>
                          <a:pt x="6912" y="1146"/>
                        </a:lnTo>
                        <a:cubicBezTo>
                          <a:pt x="6912" y="1146"/>
                          <a:pt x="6974" y="1146"/>
                          <a:pt x="7005" y="1146"/>
                        </a:cubicBezTo>
                        <a:cubicBezTo>
                          <a:pt x="7005" y="1146"/>
                          <a:pt x="6974" y="1146"/>
                          <a:pt x="6974" y="1116"/>
                        </a:cubicBezTo>
                        <a:cubicBezTo>
                          <a:pt x="6974" y="1116"/>
                          <a:pt x="6974" y="1116"/>
                          <a:pt x="6974" y="1085"/>
                        </a:cubicBezTo>
                        <a:cubicBezTo>
                          <a:pt x="7005" y="1085"/>
                          <a:pt x="7005" y="1085"/>
                          <a:pt x="7036" y="1054"/>
                        </a:cubicBezTo>
                        <a:lnTo>
                          <a:pt x="7067" y="1054"/>
                        </a:lnTo>
                        <a:lnTo>
                          <a:pt x="7067" y="1054"/>
                        </a:lnTo>
                        <a:cubicBezTo>
                          <a:pt x="7067" y="1022"/>
                          <a:pt x="7098" y="1022"/>
                          <a:pt x="7098" y="1022"/>
                        </a:cubicBezTo>
                        <a:lnTo>
                          <a:pt x="7098" y="1022"/>
                        </a:lnTo>
                        <a:cubicBezTo>
                          <a:pt x="7098" y="1022"/>
                          <a:pt x="7098" y="992"/>
                          <a:pt x="7129" y="992"/>
                        </a:cubicBezTo>
                        <a:cubicBezTo>
                          <a:pt x="7129" y="992"/>
                          <a:pt x="7129" y="961"/>
                          <a:pt x="7160" y="961"/>
                        </a:cubicBezTo>
                        <a:cubicBezTo>
                          <a:pt x="7191" y="961"/>
                          <a:pt x="7191" y="961"/>
                          <a:pt x="7191" y="961"/>
                        </a:cubicBezTo>
                        <a:cubicBezTo>
                          <a:pt x="7191" y="961"/>
                          <a:pt x="7191" y="961"/>
                          <a:pt x="7222" y="961"/>
                        </a:cubicBezTo>
                        <a:cubicBezTo>
                          <a:pt x="7222" y="961"/>
                          <a:pt x="7222" y="961"/>
                          <a:pt x="7253" y="961"/>
                        </a:cubicBezTo>
                        <a:cubicBezTo>
                          <a:pt x="7253" y="961"/>
                          <a:pt x="7284" y="961"/>
                          <a:pt x="7284" y="992"/>
                        </a:cubicBezTo>
                        <a:lnTo>
                          <a:pt x="7284" y="992"/>
                        </a:lnTo>
                        <a:lnTo>
                          <a:pt x="7284" y="992"/>
                        </a:lnTo>
                        <a:cubicBezTo>
                          <a:pt x="7284" y="961"/>
                          <a:pt x="7315" y="961"/>
                          <a:pt x="7315" y="961"/>
                        </a:cubicBezTo>
                        <a:lnTo>
                          <a:pt x="7315" y="961"/>
                        </a:lnTo>
                        <a:cubicBezTo>
                          <a:pt x="7345" y="961"/>
                          <a:pt x="7345" y="961"/>
                          <a:pt x="7345" y="992"/>
                        </a:cubicBezTo>
                        <a:cubicBezTo>
                          <a:pt x="7345" y="992"/>
                          <a:pt x="7345" y="992"/>
                          <a:pt x="7345" y="1022"/>
                        </a:cubicBezTo>
                        <a:lnTo>
                          <a:pt x="7345" y="1022"/>
                        </a:lnTo>
                        <a:lnTo>
                          <a:pt x="7345" y="1022"/>
                        </a:lnTo>
                        <a:cubicBezTo>
                          <a:pt x="7377" y="1022"/>
                          <a:pt x="7377" y="1022"/>
                          <a:pt x="7408" y="1022"/>
                        </a:cubicBezTo>
                        <a:cubicBezTo>
                          <a:pt x="7408" y="1022"/>
                          <a:pt x="7408" y="1022"/>
                          <a:pt x="7408" y="992"/>
                        </a:cubicBezTo>
                        <a:lnTo>
                          <a:pt x="7408" y="992"/>
                        </a:lnTo>
                        <a:cubicBezTo>
                          <a:pt x="7439" y="992"/>
                          <a:pt x="7439" y="961"/>
                          <a:pt x="7439" y="961"/>
                        </a:cubicBezTo>
                        <a:lnTo>
                          <a:pt x="7469" y="992"/>
                        </a:lnTo>
                        <a:lnTo>
                          <a:pt x="7469" y="992"/>
                        </a:lnTo>
                        <a:lnTo>
                          <a:pt x="7469" y="992"/>
                        </a:lnTo>
                        <a:cubicBezTo>
                          <a:pt x="7469" y="961"/>
                          <a:pt x="7469" y="961"/>
                          <a:pt x="7469" y="961"/>
                        </a:cubicBezTo>
                        <a:cubicBezTo>
                          <a:pt x="7469" y="961"/>
                          <a:pt x="7469" y="961"/>
                          <a:pt x="7469" y="930"/>
                        </a:cubicBezTo>
                        <a:cubicBezTo>
                          <a:pt x="7501" y="930"/>
                          <a:pt x="7501" y="930"/>
                          <a:pt x="7501" y="930"/>
                        </a:cubicBezTo>
                        <a:cubicBezTo>
                          <a:pt x="7532" y="898"/>
                          <a:pt x="7532" y="898"/>
                          <a:pt x="7532" y="898"/>
                        </a:cubicBezTo>
                        <a:lnTo>
                          <a:pt x="7532" y="898"/>
                        </a:lnTo>
                        <a:lnTo>
                          <a:pt x="7563" y="898"/>
                        </a:lnTo>
                        <a:lnTo>
                          <a:pt x="7563" y="898"/>
                        </a:lnTo>
                        <a:lnTo>
                          <a:pt x="7563" y="898"/>
                        </a:lnTo>
                        <a:cubicBezTo>
                          <a:pt x="7593" y="898"/>
                          <a:pt x="7593" y="930"/>
                          <a:pt x="7593" y="961"/>
                        </a:cubicBezTo>
                        <a:cubicBezTo>
                          <a:pt x="7625" y="961"/>
                          <a:pt x="7593" y="961"/>
                          <a:pt x="7593" y="992"/>
                        </a:cubicBezTo>
                        <a:lnTo>
                          <a:pt x="7593" y="992"/>
                        </a:lnTo>
                        <a:cubicBezTo>
                          <a:pt x="7563" y="992"/>
                          <a:pt x="7563" y="992"/>
                          <a:pt x="7563" y="992"/>
                        </a:cubicBezTo>
                        <a:lnTo>
                          <a:pt x="7563" y="992"/>
                        </a:lnTo>
                        <a:cubicBezTo>
                          <a:pt x="7563" y="1022"/>
                          <a:pt x="7563" y="1022"/>
                          <a:pt x="7563" y="1022"/>
                        </a:cubicBezTo>
                        <a:cubicBezTo>
                          <a:pt x="7563" y="1054"/>
                          <a:pt x="7532" y="1085"/>
                          <a:pt x="7501" y="1085"/>
                        </a:cubicBezTo>
                        <a:lnTo>
                          <a:pt x="7469" y="1085"/>
                        </a:lnTo>
                        <a:cubicBezTo>
                          <a:pt x="7439" y="1116"/>
                          <a:pt x="7439" y="1116"/>
                          <a:pt x="7408" y="1116"/>
                        </a:cubicBezTo>
                        <a:cubicBezTo>
                          <a:pt x="7408" y="1146"/>
                          <a:pt x="7377" y="1146"/>
                          <a:pt x="7377" y="1146"/>
                        </a:cubicBezTo>
                        <a:cubicBezTo>
                          <a:pt x="7345" y="1178"/>
                          <a:pt x="7284" y="1240"/>
                          <a:pt x="7253" y="1240"/>
                        </a:cubicBezTo>
                        <a:cubicBezTo>
                          <a:pt x="7253" y="1270"/>
                          <a:pt x="7222" y="1270"/>
                          <a:pt x="7222" y="1270"/>
                        </a:cubicBezTo>
                        <a:lnTo>
                          <a:pt x="7191" y="1270"/>
                        </a:lnTo>
                        <a:lnTo>
                          <a:pt x="7191" y="1270"/>
                        </a:lnTo>
                        <a:cubicBezTo>
                          <a:pt x="7160" y="1270"/>
                          <a:pt x="7160" y="1270"/>
                          <a:pt x="7160" y="1270"/>
                        </a:cubicBezTo>
                        <a:lnTo>
                          <a:pt x="7160" y="1270"/>
                        </a:lnTo>
                        <a:cubicBezTo>
                          <a:pt x="7160" y="1302"/>
                          <a:pt x="7160" y="1333"/>
                          <a:pt x="7129" y="1333"/>
                        </a:cubicBezTo>
                        <a:cubicBezTo>
                          <a:pt x="7129" y="1333"/>
                          <a:pt x="7129" y="1333"/>
                          <a:pt x="7098" y="1333"/>
                        </a:cubicBezTo>
                        <a:cubicBezTo>
                          <a:pt x="7098" y="1333"/>
                          <a:pt x="7098" y="1333"/>
                          <a:pt x="7098" y="1364"/>
                        </a:cubicBezTo>
                        <a:cubicBezTo>
                          <a:pt x="7098" y="1394"/>
                          <a:pt x="7098" y="1425"/>
                          <a:pt x="7098" y="1457"/>
                        </a:cubicBezTo>
                        <a:cubicBezTo>
                          <a:pt x="7098" y="1457"/>
                          <a:pt x="7098" y="1457"/>
                          <a:pt x="7098" y="1488"/>
                        </a:cubicBezTo>
                        <a:cubicBezTo>
                          <a:pt x="7098" y="1488"/>
                          <a:pt x="7129" y="1518"/>
                          <a:pt x="7129" y="1550"/>
                        </a:cubicBezTo>
                        <a:cubicBezTo>
                          <a:pt x="7129" y="1550"/>
                          <a:pt x="7129" y="1550"/>
                          <a:pt x="7129" y="1581"/>
                        </a:cubicBezTo>
                        <a:lnTo>
                          <a:pt x="7129" y="1581"/>
                        </a:lnTo>
                        <a:lnTo>
                          <a:pt x="7129" y="1612"/>
                        </a:lnTo>
                        <a:lnTo>
                          <a:pt x="7129" y="1612"/>
                        </a:lnTo>
                        <a:cubicBezTo>
                          <a:pt x="7129" y="1642"/>
                          <a:pt x="7129" y="1642"/>
                          <a:pt x="7129" y="1642"/>
                        </a:cubicBezTo>
                        <a:cubicBezTo>
                          <a:pt x="7129" y="1642"/>
                          <a:pt x="7129" y="1642"/>
                          <a:pt x="7129" y="1674"/>
                        </a:cubicBezTo>
                        <a:cubicBezTo>
                          <a:pt x="7129" y="1642"/>
                          <a:pt x="7129" y="1642"/>
                          <a:pt x="7129" y="1642"/>
                        </a:cubicBezTo>
                        <a:cubicBezTo>
                          <a:pt x="7160" y="1642"/>
                          <a:pt x="7160" y="1642"/>
                          <a:pt x="7160" y="1642"/>
                        </a:cubicBezTo>
                        <a:lnTo>
                          <a:pt x="7160" y="1642"/>
                        </a:lnTo>
                        <a:cubicBezTo>
                          <a:pt x="7191" y="1642"/>
                          <a:pt x="7191" y="1612"/>
                          <a:pt x="7191" y="1612"/>
                        </a:cubicBezTo>
                        <a:lnTo>
                          <a:pt x="7191" y="1612"/>
                        </a:lnTo>
                        <a:lnTo>
                          <a:pt x="7191" y="1612"/>
                        </a:lnTo>
                        <a:cubicBezTo>
                          <a:pt x="7191" y="1581"/>
                          <a:pt x="7191" y="1550"/>
                          <a:pt x="7222" y="1550"/>
                        </a:cubicBezTo>
                        <a:cubicBezTo>
                          <a:pt x="7222" y="1518"/>
                          <a:pt x="7222" y="1518"/>
                          <a:pt x="7222" y="1518"/>
                        </a:cubicBezTo>
                        <a:lnTo>
                          <a:pt x="7222" y="1518"/>
                        </a:lnTo>
                        <a:lnTo>
                          <a:pt x="7253" y="1518"/>
                        </a:lnTo>
                        <a:lnTo>
                          <a:pt x="7284" y="1518"/>
                        </a:lnTo>
                        <a:lnTo>
                          <a:pt x="7284" y="1518"/>
                        </a:lnTo>
                        <a:lnTo>
                          <a:pt x="7284" y="1488"/>
                        </a:lnTo>
                        <a:cubicBezTo>
                          <a:pt x="7284" y="1457"/>
                          <a:pt x="7315" y="1457"/>
                          <a:pt x="7315" y="1457"/>
                        </a:cubicBezTo>
                        <a:lnTo>
                          <a:pt x="7315" y="1457"/>
                        </a:lnTo>
                        <a:cubicBezTo>
                          <a:pt x="7345" y="1425"/>
                          <a:pt x="7408" y="1425"/>
                          <a:pt x="7439" y="1425"/>
                        </a:cubicBezTo>
                        <a:lnTo>
                          <a:pt x="7439" y="1425"/>
                        </a:lnTo>
                        <a:cubicBezTo>
                          <a:pt x="7439" y="1394"/>
                          <a:pt x="7439" y="1364"/>
                          <a:pt x="7469" y="1364"/>
                        </a:cubicBezTo>
                        <a:cubicBezTo>
                          <a:pt x="7439" y="1333"/>
                          <a:pt x="7439" y="1302"/>
                          <a:pt x="7439" y="1302"/>
                        </a:cubicBezTo>
                        <a:cubicBezTo>
                          <a:pt x="7439" y="1270"/>
                          <a:pt x="7439" y="1270"/>
                          <a:pt x="7469" y="1270"/>
                        </a:cubicBezTo>
                        <a:cubicBezTo>
                          <a:pt x="7439" y="1270"/>
                          <a:pt x="7439" y="1270"/>
                          <a:pt x="7439" y="1270"/>
                        </a:cubicBezTo>
                        <a:cubicBezTo>
                          <a:pt x="7439" y="1270"/>
                          <a:pt x="7439" y="1270"/>
                          <a:pt x="7408" y="1270"/>
                        </a:cubicBezTo>
                        <a:cubicBezTo>
                          <a:pt x="7408" y="1240"/>
                          <a:pt x="7439" y="1209"/>
                          <a:pt x="7439" y="1209"/>
                        </a:cubicBezTo>
                        <a:cubicBezTo>
                          <a:pt x="7439" y="1178"/>
                          <a:pt x="7439" y="1178"/>
                          <a:pt x="7469" y="1178"/>
                        </a:cubicBezTo>
                        <a:cubicBezTo>
                          <a:pt x="7469" y="1146"/>
                          <a:pt x="7469" y="1146"/>
                          <a:pt x="7469" y="1146"/>
                        </a:cubicBezTo>
                        <a:cubicBezTo>
                          <a:pt x="7501" y="1146"/>
                          <a:pt x="7501" y="1116"/>
                          <a:pt x="7501" y="1116"/>
                        </a:cubicBezTo>
                        <a:lnTo>
                          <a:pt x="7501" y="1116"/>
                        </a:lnTo>
                        <a:cubicBezTo>
                          <a:pt x="7501" y="1116"/>
                          <a:pt x="7501" y="1085"/>
                          <a:pt x="7532" y="1085"/>
                        </a:cubicBezTo>
                        <a:lnTo>
                          <a:pt x="7563" y="1085"/>
                        </a:lnTo>
                        <a:cubicBezTo>
                          <a:pt x="7563" y="1085"/>
                          <a:pt x="7563" y="1085"/>
                          <a:pt x="7593" y="1085"/>
                        </a:cubicBezTo>
                        <a:lnTo>
                          <a:pt x="7593" y="1085"/>
                        </a:lnTo>
                        <a:cubicBezTo>
                          <a:pt x="7625" y="1085"/>
                          <a:pt x="7625" y="1054"/>
                          <a:pt x="7625" y="1054"/>
                        </a:cubicBezTo>
                        <a:cubicBezTo>
                          <a:pt x="7625" y="1054"/>
                          <a:pt x="7625" y="1054"/>
                          <a:pt x="7656" y="1054"/>
                        </a:cubicBezTo>
                        <a:lnTo>
                          <a:pt x="7656" y="1054"/>
                        </a:lnTo>
                        <a:cubicBezTo>
                          <a:pt x="7687" y="1054"/>
                          <a:pt x="7687" y="1054"/>
                          <a:pt x="7687" y="1054"/>
                        </a:cubicBezTo>
                        <a:lnTo>
                          <a:pt x="7687" y="1054"/>
                        </a:lnTo>
                        <a:lnTo>
                          <a:pt x="7687" y="1054"/>
                        </a:lnTo>
                        <a:lnTo>
                          <a:pt x="7687" y="1054"/>
                        </a:lnTo>
                        <a:cubicBezTo>
                          <a:pt x="7687" y="1054"/>
                          <a:pt x="7717" y="1054"/>
                          <a:pt x="7749" y="1054"/>
                        </a:cubicBezTo>
                        <a:cubicBezTo>
                          <a:pt x="7749" y="1054"/>
                          <a:pt x="7749" y="1054"/>
                          <a:pt x="7780" y="1054"/>
                        </a:cubicBezTo>
                        <a:lnTo>
                          <a:pt x="7780" y="1054"/>
                        </a:lnTo>
                        <a:cubicBezTo>
                          <a:pt x="7811" y="1054"/>
                          <a:pt x="7811" y="1054"/>
                          <a:pt x="7811" y="1054"/>
                        </a:cubicBezTo>
                        <a:lnTo>
                          <a:pt x="7811" y="1054"/>
                        </a:lnTo>
                        <a:cubicBezTo>
                          <a:pt x="7841" y="1054"/>
                          <a:pt x="7841" y="1054"/>
                          <a:pt x="7873" y="1085"/>
                        </a:cubicBezTo>
                        <a:lnTo>
                          <a:pt x="7873" y="1085"/>
                        </a:lnTo>
                        <a:cubicBezTo>
                          <a:pt x="7873" y="1085"/>
                          <a:pt x="7873" y="1085"/>
                          <a:pt x="7873" y="1054"/>
                        </a:cubicBezTo>
                        <a:cubicBezTo>
                          <a:pt x="7873" y="1054"/>
                          <a:pt x="7904" y="1054"/>
                          <a:pt x="7935" y="1054"/>
                        </a:cubicBezTo>
                        <a:lnTo>
                          <a:pt x="7965" y="1022"/>
                        </a:lnTo>
                        <a:lnTo>
                          <a:pt x="7965" y="1022"/>
                        </a:lnTo>
                        <a:cubicBezTo>
                          <a:pt x="7997" y="992"/>
                          <a:pt x="8089" y="961"/>
                          <a:pt x="8089" y="961"/>
                        </a:cubicBezTo>
                        <a:cubicBezTo>
                          <a:pt x="8121" y="961"/>
                          <a:pt x="8121" y="961"/>
                          <a:pt x="8121" y="961"/>
                        </a:cubicBezTo>
                        <a:lnTo>
                          <a:pt x="8121" y="961"/>
                        </a:lnTo>
                        <a:lnTo>
                          <a:pt x="8121" y="961"/>
                        </a:lnTo>
                        <a:cubicBezTo>
                          <a:pt x="8152" y="961"/>
                          <a:pt x="8152" y="961"/>
                          <a:pt x="8152" y="961"/>
                        </a:cubicBezTo>
                        <a:cubicBezTo>
                          <a:pt x="8183" y="961"/>
                          <a:pt x="8213" y="930"/>
                          <a:pt x="8213" y="930"/>
                        </a:cubicBezTo>
                        <a:lnTo>
                          <a:pt x="8245" y="898"/>
                        </a:lnTo>
                        <a:cubicBezTo>
                          <a:pt x="8276" y="898"/>
                          <a:pt x="8276" y="930"/>
                          <a:pt x="8307" y="930"/>
                        </a:cubicBezTo>
                        <a:lnTo>
                          <a:pt x="8307" y="930"/>
                        </a:lnTo>
                        <a:lnTo>
                          <a:pt x="8307" y="930"/>
                        </a:lnTo>
                        <a:lnTo>
                          <a:pt x="8337" y="930"/>
                        </a:lnTo>
                        <a:lnTo>
                          <a:pt x="8337" y="930"/>
                        </a:lnTo>
                        <a:lnTo>
                          <a:pt x="8337" y="898"/>
                        </a:lnTo>
                        <a:cubicBezTo>
                          <a:pt x="8337" y="868"/>
                          <a:pt x="8337" y="868"/>
                          <a:pt x="8307" y="837"/>
                        </a:cubicBezTo>
                        <a:cubicBezTo>
                          <a:pt x="8276" y="837"/>
                          <a:pt x="8276" y="837"/>
                          <a:pt x="8276" y="837"/>
                        </a:cubicBezTo>
                        <a:cubicBezTo>
                          <a:pt x="8276" y="837"/>
                          <a:pt x="8276" y="837"/>
                          <a:pt x="8245" y="837"/>
                        </a:cubicBezTo>
                        <a:lnTo>
                          <a:pt x="8245" y="837"/>
                        </a:lnTo>
                        <a:cubicBezTo>
                          <a:pt x="8213" y="837"/>
                          <a:pt x="8213" y="837"/>
                          <a:pt x="8183" y="837"/>
                        </a:cubicBezTo>
                        <a:lnTo>
                          <a:pt x="8183" y="837"/>
                        </a:lnTo>
                        <a:lnTo>
                          <a:pt x="8152" y="837"/>
                        </a:lnTo>
                        <a:cubicBezTo>
                          <a:pt x="8152" y="837"/>
                          <a:pt x="8152" y="837"/>
                          <a:pt x="8121" y="837"/>
                        </a:cubicBezTo>
                        <a:lnTo>
                          <a:pt x="8121" y="806"/>
                        </a:lnTo>
                        <a:cubicBezTo>
                          <a:pt x="8121" y="775"/>
                          <a:pt x="8121" y="775"/>
                          <a:pt x="8152" y="775"/>
                        </a:cubicBezTo>
                        <a:lnTo>
                          <a:pt x="8183" y="775"/>
                        </a:lnTo>
                        <a:cubicBezTo>
                          <a:pt x="8183" y="775"/>
                          <a:pt x="8213" y="744"/>
                          <a:pt x="8245" y="744"/>
                        </a:cubicBezTo>
                        <a:cubicBezTo>
                          <a:pt x="8276" y="744"/>
                          <a:pt x="8276" y="775"/>
                          <a:pt x="8307" y="775"/>
                        </a:cubicBezTo>
                        <a:cubicBezTo>
                          <a:pt x="8337" y="775"/>
                          <a:pt x="8369" y="775"/>
                          <a:pt x="8369" y="775"/>
                        </a:cubicBezTo>
                        <a:cubicBezTo>
                          <a:pt x="8400" y="775"/>
                          <a:pt x="8431" y="775"/>
                          <a:pt x="8431" y="775"/>
                        </a:cubicBezTo>
                        <a:cubicBezTo>
                          <a:pt x="8431" y="744"/>
                          <a:pt x="8493" y="744"/>
                          <a:pt x="8493" y="744"/>
                        </a:cubicBezTo>
                        <a:cubicBezTo>
                          <a:pt x="8524" y="744"/>
                          <a:pt x="8524" y="744"/>
                          <a:pt x="8524" y="744"/>
                        </a:cubicBezTo>
                        <a:cubicBezTo>
                          <a:pt x="8555" y="744"/>
                          <a:pt x="8585" y="744"/>
                          <a:pt x="8648" y="744"/>
                        </a:cubicBezTo>
                        <a:lnTo>
                          <a:pt x="8648" y="744"/>
                        </a:lnTo>
                        <a:cubicBezTo>
                          <a:pt x="8679" y="713"/>
                          <a:pt x="8679" y="713"/>
                          <a:pt x="8679" y="713"/>
                        </a:cubicBezTo>
                        <a:cubicBezTo>
                          <a:pt x="8709" y="713"/>
                          <a:pt x="8803" y="682"/>
                          <a:pt x="8865" y="682"/>
                        </a:cubicBezTo>
                        <a:lnTo>
                          <a:pt x="8833" y="682"/>
                        </a:lnTo>
                        <a:cubicBezTo>
                          <a:pt x="8833" y="682"/>
                          <a:pt x="8803" y="682"/>
                          <a:pt x="8772" y="68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6" name="Freeform 140">
                    <a:extLst>
                      <a:ext uri="{FF2B5EF4-FFF2-40B4-BE49-F238E27FC236}">
                        <a16:creationId xmlns:a16="http://schemas.microsoft.com/office/drawing/2014/main" id="{CA6DD449-D47E-41E8-AFCD-474225FAB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0213" y="2003425"/>
                    <a:ext cx="146050" cy="268288"/>
                  </a:xfrm>
                  <a:custGeom>
                    <a:gdLst>
                      <a:gd name="T0" fmla="*/ 248 w 404"/>
                      <a:gd name="T1" fmla="*/ 588 h 745"/>
                      <a:gd name="T2" fmla="*/ 248 w 404"/>
                      <a:gd name="T3" fmla="*/ 526 h 745"/>
                      <a:gd name="T4" fmla="*/ 279 w 404"/>
                      <a:gd name="T5" fmla="*/ 496 h 745"/>
                      <a:gd name="T6" fmla="*/ 310 w 404"/>
                      <a:gd name="T7" fmla="*/ 496 h 745"/>
                      <a:gd name="T8" fmla="*/ 342 w 404"/>
                      <a:gd name="T9" fmla="*/ 496 h 745"/>
                      <a:gd name="T10" fmla="*/ 403 w 404"/>
                      <a:gd name="T11" fmla="*/ 464 h 745"/>
                      <a:gd name="T12" fmla="*/ 403 w 404"/>
                      <a:gd name="T13" fmla="*/ 464 h 745"/>
                      <a:gd name="T14" fmla="*/ 372 w 404"/>
                      <a:gd name="T15" fmla="*/ 402 h 745"/>
                      <a:gd name="T16" fmla="*/ 342 w 404"/>
                      <a:gd name="T17" fmla="*/ 372 h 745"/>
                      <a:gd name="T18" fmla="*/ 310 w 404"/>
                      <a:gd name="T19" fmla="*/ 309 h 745"/>
                      <a:gd name="T20" fmla="*/ 310 w 404"/>
                      <a:gd name="T21" fmla="*/ 278 h 745"/>
                      <a:gd name="T22" fmla="*/ 279 w 404"/>
                      <a:gd name="T23" fmla="*/ 309 h 745"/>
                      <a:gd name="T24" fmla="*/ 248 w 404"/>
                      <a:gd name="T25" fmla="*/ 278 h 745"/>
                      <a:gd name="T26" fmla="*/ 248 w 404"/>
                      <a:gd name="T27" fmla="*/ 278 h 745"/>
                      <a:gd name="T28" fmla="*/ 248 w 404"/>
                      <a:gd name="T29" fmla="*/ 216 h 745"/>
                      <a:gd name="T30" fmla="*/ 248 w 404"/>
                      <a:gd name="T31" fmla="*/ 185 h 745"/>
                      <a:gd name="T32" fmla="*/ 248 w 404"/>
                      <a:gd name="T33" fmla="*/ 155 h 745"/>
                      <a:gd name="T34" fmla="*/ 279 w 404"/>
                      <a:gd name="T35" fmla="*/ 155 h 745"/>
                      <a:gd name="T36" fmla="*/ 310 w 404"/>
                      <a:gd name="T37" fmla="*/ 124 h 745"/>
                      <a:gd name="T38" fmla="*/ 310 w 404"/>
                      <a:gd name="T39" fmla="*/ 92 h 745"/>
                      <a:gd name="T40" fmla="*/ 310 w 404"/>
                      <a:gd name="T41" fmla="*/ 61 h 745"/>
                      <a:gd name="T42" fmla="*/ 279 w 404"/>
                      <a:gd name="T43" fmla="*/ 0 h 745"/>
                      <a:gd name="T44" fmla="*/ 248 w 404"/>
                      <a:gd name="T45" fmla="*/ 0 h 745"/>
                      <a:gd name="T46" fmla="*/ 248 w 404"/>
                      <a:gd name="T47" fmla="*/ 31 h 745"/>
                      <a:gd name="T48" fmla="*/ 248 w 404"/>
                      <a:gd name="T49" fmla="*/ 92 h 745"/>
                      <a:gd name="T50" fmla="*/ 218 w 404"/>
                      <a:gd name="T51" fmla="*/ 92 h 745"/>
                      <a:gd name="T52" fmla="*/ 187 w 404"/>
                      <a:gd name="T53" fmla="*/ 92 h 745"/>
                      <a:gd name="T54" fmla="*/ 155 w 404"/>
                      <a:gd name="T55" fmla="*/ 124 h 745"/>
                      <a:gd name="T56" fmla="*/ 124 w 404"/>
                      <a:gd name="T57" fmla="*/ 185 h 745"/>
                      <a:gd name="T58" fmla="*/ 124 w 404"/>
                      <a:gd name="T59" fmla="*/ 216 h 745"/>
                      <a:gd name="T60" fmla="*/ 94 w 404"/>
                      <a:gd name="T61" fmla="*/ 309 h 745"/>
                      <a:gd name="T62" fmla="*/ 63 w 404"/>
                      <a:gd name="T63" fmla="*/ 278 h 745"/>
                      <a:gd name="T64" fmla="*/ 63 w 404"/>
                      <a:gd name="T65" fmla="*/ 309 h 745"/>
                      <a:gd name="T66" fmla="*/ 63 w 404"/>
                      <a:gd name="T67" fmla="*/ 340 h 745"/>
                      <a:gd name="T68" fmla="*/ 63 w 404"/>
                      <a:gd name="T69" fmla="*/ 402 h 745"/>
                      <a:gd name="T70" fmla="*/ 31 w 404"/>
                      <a:gd name="T71" fmla="*/ 433 h 745"/>
                      <a:gd name="T72" fmla="*/ 0 w 404"/>
                      <a:gd name="T73" fmla="*/ 464 h 745"/>
                      <a:gd name="T74" fmla="*/ 31 w 404"/>
                      <a:gd name="T75" fmla="*/ 464 h 745"/>
                      <a:gd name="T76" fmla="*/ 94 w 404"/>
                      <a:gd name="T77" fmla="*/ 526 h 745"/>
                      <a:gd name="T78" fmla="*/ 94 w 404"/>
                      <a:gd name="T79" fmla="*/ 588 h 745"/>
                      <a:gd name="T80" fmla="*/ 94 w 404"/>
                      <a:gd name="T81" fmla="*/ 744 h 745"/>
                      <a:gd name="T82" fmla="*/ 155 w 404"/>
                      <a:gd name="T83" fmla="*/ 744 h 745"/>
                      <a:gd name="T84" fmla="*/ 218 w 404"/>
                      <a:gd name="T85" fmla="*/ 712 h 745"/>
                      <a:gd name="T86" fmla="*/ 248 w 404"/>
                      <a:gd name="T87" fmla="*/ 650 h 745"/>
                      <a:gd name="T88" fmla="*/ 248 w 404"/>
                      <a:gd name="T89" fmla="*/ 620 h 745"/>
                      <a:gd name="T90" fmla="*/ 248 w 404"/>
                      <a:gd name="T91" fmla="*/ 588 h 7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03" h="745">
                        <a:moveTo>
                          <a:pt x="248" y="588"/>
                        </a:moveTo>
                        <a:lnTo>
                          <a:pt x="248" y="588"/>
                        </a:lnTo>
                        <a:lnTo>
                          <a:pt x="248" y="588"/>
                        </a:lnTo>
                        <a:cubicBezTo>
                          <a:pt x="248" y="557"/>
                          <a:pt x="248" y="557"/>
                          <a:pt x="248" y="557"/>
                        </a:cubicBezTo>
                        <a:lnTo>
                          <a:pt x="248" y="526"/>
                        </a:lnTo>
                        <a:lnTo>
                          <a:pt x="248" y="526"/>
                        </a:lnTo>
                        <a:lnTo>
                          <a:pt x="279" y="526"/>
                        </a:lnTo>
                        <a:cubicBezTo>
                          <a:pt x="279" y="526"/>
                          <a:pt x="279" y="526"/>
                          <a:pt x="279" y="496"/>
                        </a:cubicBezTo>
                        <a:lnTo>
                          <a:pt x="279" y="496"/>
                        </a:lnTo>
                        <a:cubicBezTo>
                          <a:pt x="279" y="496"/>
                          <a:pt x="279" y="496"/>
                          <a:pt x="310" y="496"/>
                        </a:cubicBezTo>
                        <a:lnTo>
                          <a:pt x="310" y="496"/>
                        </a:lnTo>
                        <a:lnTo>
                          <a:pt x="310" y="496"/>
                        </a:lnTo>
                        <a:lnTo>
                          <a:pt x="310" y="496"/>
                        </a:lnTo>
                        <a:lnTo>
                          <a:pt x="310" y="496"/>
                        </a:lnTo>
                        <a:cubicBezTo>
                          <a:pt x="342" y="496"/>
                          <a:pt x="342" y="496"/>
                          <a:pt x="342" y="496"/>
                        </a:cubicBezTo>
                        <a:cubicBezTo>
                          <a:pt x="342" y="464"/>
                          <a:pt x="372" y="464"/>
                          <a:pt x="403" y="464"/>
                        </a:cubicBezTo>
                        <a:lnTo>
                          <a:pt x="403" y="464"/>
                        </a:lnTo>
                        <a:lnTo>
                          <a:pt x="403" y="464"/>
                        </a:lnTo>
                        <a:lnTo>
                          <a:pt x="403" y="464"/>
                        </a:lnTo>
                        <a:lnTo>
                          <a:pt x="403" y="464"/>
                        </a:lnTo>
                        <a:lnTo>
                          <a:pt x="403" y="464"/>
                        </a:lnTo>
                        <a:cubicBezTo>
                          <a:pt x="403" y="464"/>
                          <a:pt x="403" y="464"/>
                          <a:pt x="403" y="433"/>
                        </a:cubicBezTo>
                        <a:cubicBezTo>
                          <a:pt x="403" y="433"/>
                          <a:pt x="372" y="433"/>
                          <a:pt x="372" y="402"/>
                        </a:cubicBezTo>
                        <a:lnTo>
                          <a:pt x="372" y="402"/>
                        </a:lnTo>
                        <a:lnTo>
                          <a:pt x="372" y="402"/>
                        </a:lnTo>
                        <a:cubicBezTo>
                          <a:pt x="342" y="402"/>
                          <a:pt x="342" y="372"/>
                          <a:pt x="342" y="372"/>
                        </a:cubicBezTo>
                        <a:lnTo>
                          <a:pt x="342" y="372"/>
                        </a:lnTo>
                        <a:cubicBezTo>
                          <a:pt x="342" y="340"/>
                          <a:pt x="342" y="340"/>
                          <a:pt x="342" y="340"/>
                        </a:cubicBezTo>
                        <a:lnTo>
                          <a:pt x="342" y="340"/>
                        </a:lnTo>
                        <a:lnTo>
                          <a:pt x="310" y="309"/>
                        </a:lnTo>
                        <a:lnTo>
                          <a:pt x="310" y="278"/>
                        </a:lnTo>
                        <a:lnTo>
                          <a:pt x="310" y="278"/>
                        </a:lnTo>
                        <a:lnTo>
                          <a:pt x="310" y="278"/>
                        </a:lnTo>
                        <a:cubicBezTo>
                          <a:pt x="279" y="278"/>
                          <a:pt x="279" y="278"/>
                          <a:pt x="279" y="278"/>
                        </a:cubicBezTo>
                        <a:lnTo>
                          <a:pt x="279" y="309"/>
                        </a:lnTo>
                        <a:lnTo>
                          <a:pt x="279" y="309"/>
                        </a:lnTo>
                        <a:lnTo>
                          <a:pt x="279" y="309"/>
                        </a:lnTo>
                        <a:cubicBezTo>
                          <a:pt x="248" y="309"/>
                          <a:pt x="248" y="278"/>
                          <a:pt x="248" y="278"/>
                        </a:cubicBezTo>
                        <a:lnTo>
                          <a:pt x="248" y="278"/>
                        </a:lnTo>
                        <a:lnTo>
                          <a:pt x="248" y="278"/>
                        </a:lnTo>
                        <a:lnTo>
                          <a:pt x="248" y="278"/>
                        </a:lnTo>
                        <a:lnTo>
                          <a:pt x="248" y="278"/>
                        </a:lnTo>
                        <a:cubicBezTo>
                          <a:pt x="248" y="248"/>
                          <a:pt x="248" y="248"/>
                          <a:pt x="248" y="248"/>
                        </a:cubicBezTo>
                        <a:lnTo>
                          <a:pt x="248" y="248"/>
                        </a:lnTo>
                        <a:cubicBezTo>
                          <a:pt x="248" y="216"/>
                          <a:pt x="248" y="216"/>
                          <a:pt x="248" y="216"/>
                        </a:cubicBezTo>
                        <a:lnTo>
                          <a:pt x="248" y="216"/>
                        </a:lnTo>
                        <a:lnTo>
                          <a:pt x="248" y="216"/>
                        </a:lnTo>
                        <a:lnTo>
                          <a:pt x="248" y="185"/>
                        </a:lnTo>
                        <a:lnTo>
                          <a:pt x="248" y="185"/>
                        </a:lnTo>
                        <a:lnTo>
                          <a:pt x="248" y="185"/>
                        </a:lnTo>
                        <a:lnTo>
                          <a:pt x="248" y="155"/>
                        </a:lnTo>
                        <a:cubicBezTo>
                          <a:pt x="279" y="155"/>
                          <a:pt x="279" y="155"/>
                          <a:pt x="279" y="155"/>
                        </a:cubicBezTo>
                        <a:lnTo>
                          <a:pt x="279" y="155"/>
                        </a:lnTo>
                        <a:lnTo>
                          <a:pt x="279" y="155"/>
                        </a:lnTo>
                        <a:lnTo>
                          <a:pt x="279" y="155"/>
                        </a:lnTo>
                        <a:lnTo>
                          <a:pt x="279" y="155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cubicBezTo>
                          <a:pt x="310" y="124"/>
                          <a:pt x="310" y="124"/>
                          <a:pt x="310" y="92"/>
                        </a:cubicBezTo>
                        <a:lnTo>
                          <a:pt x="310" y="92"/>
                        </a:lnTo>
                        <a:lnTo>
                          <a:pt x="310" y="92"/>
                        </a:lnTo>
                        <a:lnTo>
                          <a:pt x="310" y="61"/>
                        </a:lnTo>
                        <a:lnTo>
                          <a:pt x="310" y="61"/>
                        </a:lnTo>
                        <a:cubicBezTo>
                          <a:pt x="310" y="31"/>
                          <a:pt x="310" y="31"/>
                          <a:pt x="310" y="31"/>
                        </a:cubicBezTo>
                        <a:lnTo>
                          <a:pt x="279" y="31"/>
                        </a:lnTo>
                        <a:cubicBezTo>
                          <a:pt x="279" y="31"/>
                          <a:pt x="279" y="31"/>
                          <a:pt x="279" y="0"/>
                        </a:cubicBezTo>
                        <a:lnTo>
                          <a:pt x="279" y="0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  <a:lnTo>
                          <a:pt x="248" y="0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cubicBezTo>
                          <a:pt x="279" y="61"/>
                          <a:pt x="279" y="61"/>
                          <a:pt x="279" y="61"/>
                        </a:cubicBezTo>
                        <a:lnTo>
                          <a:pt x="279" y="61"/>
                        </a:lnTo>
                        <a:lnTo>
                          <a:pt x="248" y="92"/>
                        </a:lnTo>
                        <a:lnTo>
                          <a:pt x="248" y="92"/>
                        </a:lnTo>
                        <a:lnTo>
                          <a:pt x="248" y="92"/>
                        </a:lnTo>
                        <a:cubicBezTo>
                          <a:pt x="248" y="92"/>
                          <a:pt x="248" y="92"/>
                          <a:pt x="218" y="92"/>
                        </a:cubicBezTo>
                        <a:lnTo>
                          <a:pt x="218" y="92"/>
                        </a:lnTo>
                        <a:lnTo>
                          <a:pt x="187" y="92"/>
                        </a:lnTo>
                        <a:lnTo>
                          <a:pt x="187" y="92"/>
                        </a:lnTo>
                        <a:lnTo>
                          <a:pt x="187" y="92"/>
                        </a:lnTo>
                        <a:cubicBezTo>
                          <a:pt x="187" y="92"/>
                          <a:pt x="187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55" y="124"/>
                          <a:pt x="155" y="124"/>
                          <a:pt x="155" y="155"/>
                        </a:cubicBezTo>
                        <a:cubicBezTo>
                          <a:pt x="155" y="155"/>
                          <a:pt x="155" y="185"/>
                          <a:pt x="124" y="185"/>
                        </a:cubicBezTo>
                        <a:lnTo>
                          <a:pt x="124" y="185"/>
                        </a:lnTo>
                        <a:lnTo>
                          <a:pt x="124" y="185"/>
                        </a:lnTo>
                        <a:lnTo>
                          <a:pt x="124" y="185"/>
                        </a:lnTo>
                        <a:lnTo>
                          <a:pt x="124" y="216"/>
                        </a:lnTo>
                        <a:cubicBezTo>
                          <a:pt x="124" y="248"/>
                          <a:pt x="124" y="248"/>
                          <a:pt x="124" y="278"/>
                        </a:cubicBezTo>
                        <a:lnTo>
                          <a:pt x="124" y="278"/>
                        </a:lnTo>
                        <a:lnTo>
                          <a:pt x="94" y="309"/>
                        </a:lnTo>
                        <a:lnTo>
                          <a:pt x="94" y="309"/>
                        </a:lnTo>
                        <a:lnTo>
                          <a:pt x="94" y="309"/>
                        </a:lnTo>
                        <a:cubicBezTo>
                          <a:pt x="63" y="309"/>
                          <a:pt x="63" y="309"/>
                          <a:pt x="63" y="278"/>
                        </a:cubicBezTo>
                        <a:lnTo>
                          <a:pt x="63" y="278"/>
                        </a:lnTo>
                        <a:cubicBezTo>
                          <a:pt x="63" y="309"/>
                          <a:pt x="63" y="309"/>
                          <a:pt x="63" y="309"/>
                        </a:cubicBezTo>
                        <a:lnTo>
                          <a:pt x="63" y="309"/>
                        </a:lnTo>
                        <a:lnTo>
                          <a:pt x="63" y="340"/>
                        </a:lnTo>
                        <a:lnTo>
                          <a:pt x="63" y="340"/>
                        </a:lnTo>
                        <a:lnTo>
                          <a:pt x="63" y="340"/>
                        </a:lnTo>
                        <a:lnTo>
                          <a:pt x="63" y="372"/>
                        </a:lnTo>
                        <a:lnTo>
                          <a:pt x="63" y="372"/>
                        </a:lnTo>
                        <a:cubicBezTo>
                          <a:pt x="63" y="372"/>
                          <a:pt x="63" y="372"/>
                          <a:pt x="63" y="402"/>
                        </a:cubicBezTo>
                        <a:lnTo>
                          <a:pt x="63" y="402"/>
                        </a:lnTo>
                        <a:cubicBezTo>
                          <a:pt x="63" y="402"/>
                          <a:pt x="63" y="402"/>
                          <a:pt x="31" y="402"/>
                        </a:cubicBezTo>
                        <a:cubicBezTo>
                          <a:pt x="31" y="433"/>
                          <a:pt x="31" y="433"/>
                          <a:pt x="31" y="433"/>
                        </a:cubicBezTo>
                        <a:cubicBezTo>
                          <a:pt x="31" y="433"/>
                          <a:pt x="31" y="433"/>
                          <a:pt x="0" y="433"/>
                        </a:cubicBezTo>
                        <a:cubicBezTo>
                          <a:pt x="0" y="464"/>
                          <a:pt x="0" y="464"/>
                          <a:pt x="0" y="464"/>
                        </a:cubicBezTo>
                        <a:lnTo>
                          <a:pt x="0" y="464"/>
                        </a:lnTo>
                        <a:lnTo>
                          <a:pt x="0" y="464"/>
                        </a:lnTo>
                        <a:lnTo>
                          <a:pt x="31" y="464"/>
                        </a:lnTo>
                        <a:lnTo>
                          <a:pt x="31" y="464"/>
                        </a:lnTo>
                        <a:lnTo>
                          <a:pt x="63" y="496"/>
                        </a:lnTo>
                        <a:lnTo>
                          <a:pt x="63" y="496"/>
                        </a:lnTo>
                        <a:cubicBezTo>
                          <a:pt x="94" y="496"/>
                          <a:pt x="94" y="526"/>
                          <a:pt x="94" y="526"/>
                        </a:cubicBezTo>
                        <a:cubicBezTo>
                          <a:pt x="94" y="526"/>
                          <a:pt x="94" y="526"/>
                          <a:pt x="94" y="557"/>
                        </a:cubicBezTo>
                        <a:lnTo>
                          <a:pt x="94" y="557"/>
                        </a:lnTo>
                        <a:cubicBezTo>
                          <a:pt x="94" y="588"/>
                          <a:pt x="94" y="588"/>
                          <a:pt x="94" y="588"/>
                        </a:cubicBezTo>
                        <a:cubicBezTo>
                          <a:pt x="94" y="620"/>
                          <a:pt x="124" y="620"/>
                          <a:pt x="124" y="620"/>
                        </a:cubicBezTo>
                        <a:cubicBezTo>
                          <a:pt x="124" y="681"/>
                          <a:pt x="124" y="712"/>
                          <a:pt x="94" y="712"/>
                        </a:cubicBezTo>
                        <a:cubicBezTo>
                          <a:pt x="94" y="744"/>
                          <a:pt x="94" y="744"/>
                          <a:pt x="94" y="744"/>
                        </a:cubicBezTo>
                        <a:lnTo>
                          <a:pt x="94" y="744"/>
                        </a:lnTo>
                        <a:lnTo>
                          <a:pt x="124" y="744"/>
                        </a:lnTo>
                        <a:lnTo>
                          <a:pt x="155" y="744"/>
                        </a:lnTo>
                        <a:cubicBezTo>
                          <a:pt x="155" y="744"/>
                          <a:pt x="155" y="744"/>
                          <a:pt x="187" y="744"/>
                        </a:cubicBezTo>
                        <a:cubicBezTo>
                          <a:pt x="187" y="712"/>
                          <a:pt x="187" y="712"/>
                          <a:pt x="218" y="712"/>
                        </a:cubicBezTo>
                        <a:lnTo>
                          <a:pt x="218" y="712"/>
                        </a:lnTo>
                        <a:cubicBezTo>
                          <a:pt x="218" y="681"/>
                          <a:pt x="218" y="681"/>
                          <a:pt x="218" y="650"/>
                        </a:cubicBezTo>
                        <a:cubicBezTo>
                          <a:pt x="218" y="650"/>
                          <a:pt x="218" y="650"/>
                          <a:pt x="248" y="650"/>
                        </a:cubicBezTo>
                        <a:lnTo>
                          <a:pt x="248" y="650"/>
                        </a:lnTo>
                        <a:lnTo>
                          <a:pt x="248" y="650"/>
                        </a:lnTo>
                        <a:lnTo>
                          <a:pt x="248" y="650"/>
                        </a:lnTo>
                        <a:lnTo>
                          <a:pt x="248" y="620"/>
                        </a:lnTo>
                        <a:cubicBezTo>
                          <a:pt x="218" y="620"/>
                          <a:pt x="218" y="620"/>
                          <a:pt x="218" y="620"/>
                        </a:cubicBezTo>
                        <a:lnTo>
                          <a:pt x="218" y="620"/>
                        </a:lnTo>
                        <a:cubicBezTo>
                          <a:pt x="218" y="588"/>
                          <a:pt x="248" y="588"/>
                          <a:pt x="248" y="58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7" name="Freeform 141">
                    <a:extLst>
                      <a:ext uri="{FF2B5EF4-FFF2-40B4-BE49-F238E27FC236}">
                        <a16:creationId xmlns:a16="http://schemas.microsoft.com/office/drawing/2014/main" id="{9135F1EF-61DA-4A74-A76A-2F92624BCC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0213" y="1981200"/>
                    <a:ext cx="44450" cy="34925"/>
                  </a:xfrm>
                  <a:custGeom>
                    <a:gdLst>
                      <a:gd name="T0" fmla="*/ 94 w 125"/>
                      <a:gd name="T1" fmla="*/ 0 h 95"/>
                      <a:gd name="T2" fmla="*/ 94 w 125"/>
                      <a:gd name="T3" fmla="*/ 0 h 95"/>
                      <a:gd name="T4" fmla="*/ 94 w 125"/>
                      <a:gd name="T5" fmla="*/ 0 h 95"/>
                      <a:gd name="T6" fmla="*/ 94 w 125"/>
                      <a:gd name="T7" fmla="*/ 0 h 95"/>
                      <a:gd name="T8" fmla="*/ 94 w 125"/>
                      <a:gd name="T9" fmla="*/ 0 h 95"/>
                      <a:gd name="T10" fmla="*/ 94 w 125"/>
                      <a:gd name="T11" fmla="*/ 0 h 95"/>
                      <a:gd name="T12" fmla="*/ 94 w 125"/>
                      <a:gd name="T13" fmla="*/ 31 h 95"/>
                      <a:gd name="T14" fmla="*/ 94 w 125"/>
                      <a:gd name="T15" fmla="*/ 31 h 95"/>
                      <a:gd name="T16" fmla="*/ 63 w 125"/>
                      <a:gd name="T17" fmla="*/ 63 h 95"/>
                      <a:gd name="T18" fmla="*/ 31 w 125"/>
                      <a:gd name="T19" fmla="*/ 63 h 95"/>
                      <a:gd name="T20" fmla="*/ 31 w 125"/>
                      <a:gd name="T21" fmla="*/ 63 h 95"/>
                      <a:gd name="T22" fmla="*/ 0 w 125"/>
                      <a:gd name="T23" fmla="*/ 94 h 95"/>
                      <a:gd name="T24" fmla="*/ 0 w 125"/>
                      <a:gd name="T25" fmla="*/ 94 h 95"/>
                      <a:gd name="T26" fmla="*/ 0 w 125"/>
                      <a:gd name="T27" fmla="*/ 94 h 95"/>
                      <a:gd name="T28" fmla="*/ 0 w 125"/>
                      <a:gd name="T29" fmla="*/ 94 h 95"/>
                      <a:gd name="T30" fmla="*/ 0 w 125"/>
                      <a:gd name="T31" fmla="*/ 94 h 95"/>
                      <a:gd name="T32" fmla="*/ 31 w 125"/>
                      <a:gd name="T33" fmla="*/ 94 h 95"/>
                      <a:gd name="T34" fmla="*/ 31 w 125"/>
                      <a:gd name="T35" fmla="*/ 94 h 95"/>
                      <a:gd name="T36" fmla="*/ 63 w 125"/>
                      <a:gd name="T37" fmla="*/ 94 h 95"/>
                      <a:gd name="T38" fmla="*/ 63 w 125"/>
                      <a:gd name="T39" fmla="*/ 94 h 95"/>
                      <a:gd name="T40" fmla="*/ 63 w 125"/>
                      <a:gd name="T41" fmla="*/ 63 h 95"/>
                      <a:gd name="T42" fmla="*/ 94 w 125"/>
                      <a:gd name="T43" fmla="*/ 63 h 95"/>
                      <a:gd name="T44" fmla="*/ 94 w 125"/>
                      <a:gd name="T45" fmla="*/ 31 h 95"/>
                      <a:gd name="T46" fmla="*/ 124 w 125"/>
                      <a:gd name="T47" fmla="*/ 31 h 95"/>
                      <a:gd name="T48" fmla="*/ 94 w 125"/>
                      <a:gd name="T49" fmla="*/ 0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25" h="95">
                        <a:moveTo>
                          <a:pt x="94" y="0"/>
                        </a:moveTo>
                        <a:lnTo>
                          <a:pt x="94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ubicBezTo>
                          <a:pt x="94" y="31"/>
                          <a:pt x="94" y="31"/>
                          <a:pt x="94" y="31"/>
                        </a:cubicBezTo>
                        <a:lnTo>
                          <a:pt x="94" y="31"/>
                        </a:lnTo>
                        <a:cubicBezTo>
                          <a:pt x="63" y="63"/>
                          <a:pt x="63" y="63"/>
                          <a:pt x="63" y="63"/>
                        </a:cubicBezTo>
                        <a:lnTo>
                          <a:pt x="31" y="63"/>
                        </a:lnTo>
                        <a:lnTo>
                          <a:pt x="31" y="63"/>
                        </a:lnTo>
                        <a:cubicBezTo>
                          <a:pt x="31" y="63"/>
                          <a:pt x="0" y="63"/>
                          <a:pt x="0" y="94"/>
                        </a:cubicBez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ubicBezTo>
                          <a:pt x="0" y="94"/>
                          <a:pt x="0" y="94"/>
                          <a:pt x="31" y="94"/>
                        </a:cubicBezTo>
                        <a:lnTo>
                          <a:pt x="31" y="94"/>
                        </a:lnTo>
                        <a:cubicBezTo>
                          <a:pt x="31" y="94"/>
                          <a:pt x="31" y="94"/>
                          <a:pt x="63" y="94"/>
                        </a:cubicBezTo>
                        <a:lnTo>
                          <a:pt x="63" y="94"/>
                        </a:lnTo>
                        <a:lnTo>
                          <a:pt x="63" y="63"/>
                        </a:lnTo>
                        <a:cubicBezTo>
                          <a:pt x="63" y="63"/>
                          <a:pt x="63" y="63"/>
                          <a:pt x="94" y="63"/>
                        </a:cubicBezTo>
                        <a:lnTo>
                          <a:pt x="94" y="31"/>
                        </a:lnTo>
                        <a:lnTo>
                          <a:pt x="124" y="31"/>
                        </a:lnTo>
                        <a:lnTo>
                          <a:pt x="94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8" name="Freeform 142">
                    <a:extLst>
                      <a:ext uri="{FF2B5EF4-FFF2-40B4-BE49-F238E27FC236}">
                        <a16:creationId xmlns:a16="http://schemas.microsoft.com/office/drawing/2014/main" id="{39DD8626-ADC1-4EA5-B1DA-08274B2309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22963" y="2917825"/>
                    <a:ext cx="781050" cy="625475"/>
                  </a:xfrm>
                  <a:custGeom>
                    <a:gdLst>
                      <a:gd name="T0" fmla="*/ 2170 w 2171"/>
                      <a:gd name="T1" fmla="*/ 1054 h 1736"/>
                      <a:gd name="T2" fmla="*/ 2170 w 2171"/>
                      <a:gd name="T3" fmla="*/ 930 h 1736"/>
                      <a:gd name="T4" fmla="*/ 2139 w 2171"/>
                      <a:gd name="T5" fmla="*/ 868 h 1736"/>
                      <a:gd name="T6" fmla="*/ 2015 w 2171"/>
                      <a:gd name="T7" fmla="*/ 744 h 1736"/>
                      <a:gd name="T8" fmla="*/ 1984 w 2171"/>
                      <a:gd name="T9" fmla="*/ 713 h 1736"/>
                      <a:gd name="T10" fmla="*/ 1953 w 2171"/>
                      <a:gd name="T11" fmla="*/ 650 h 1736"/>
                      <a:gd name="T12" fmla="*/ 1860 w 2171"/>
                      <a:gd name="T13" fmla="*/ 558 h 1736"/>
                      <a:gd name="T14" fmla="*/ 1767 w 2171"/>
                      <a:gd name="T15" fmla="*/ 402 h 1736"/>
                      <a:gd name="T16" fmla="*/ 1736 w 2171"/>
                      <a:gd name="T17" fmla="*/ 278 h 1736"/>
                      <a:gd name="T18" fmla="*/ 1705 w 2171"/>
                      <a:gd name="T19" fmla="*/ 186 h 1736"/>
                      <a:gd name="T20" fmla="*/ 1612 w 2171"/>
                      <a:gd name="T21" fmla="*/ 124 h 1736"/>
                      <a:gd name="T22" fmla="*/ 1581 w 2171"/>
                      <a:gd name="T23" fmla="*/ 0 h 1736"/>
                      <a:gd name="T24" fmla="*/ 1581 w 2171"/>
                      <a:gd name="T25" fmla="*/ 61 h 1736"/>
                      <a:gd name="T26" fmla="*/ 1550 w 2171"/>
                      <a:gd name="T27" fmla="*/ 278 h 1736"/>
                      <a:gd name="T28" fmla="*/ 1457 w 2171"/>
                      <a:gd name="T29" fmla="*/ 434 h 1736"/>
                      <a:gd name="T30" fmla="*/ 1364 w 2171"/>
                      <a:gd name="T31" fmla="*/ 372 h 1736"/>
                      <a:gd name="T32" fmla="*/ 1178 w 2171"/>
                      <a:gd name="T33" fmla="*/ 217 h 1736"/>
                      <a:gd name="T34" fmla="*/ 1240 w 2171"/>
                      <a:gd name="T35" fmla="*/ 93 h 1736"/>
                      <a:gd name="T36" fmla="*/ 1271 w 2171"/>
                      <a:gd name="T37" fmla="*/ 61 h 1736"/>
                      <a:gd name="T38" fmla="*/ 1147 w 2171"/>
                      <a:gd name="T39" fmla="*/ 61 h 1736"/>
                      <a:gd name="T40" fmla="*/ 1054 w 2171"/>
                      <a:gd name="T41" fmla="*/ 61 h 1736"/>
                      <a:gd name="T42" fmla="*/ 961 w 2171"/>
                      <a:gd name="T43" fmla="*/ 93 h 1736"/>
                      <a:gd name="T44" fmla="*/ 900 w 2171"/>
                      <a:gd name="T45" fmla="*/ 186 h 1736"/>
                      <a:gd name="T46" fmla="*/ 868 w 2171"/>
                      <a:gd name="T47" fmla="*/ 248 h 1736"/>
                      <a:gd name="T48" fmla="*/ 806 w 2171"/>
                      <a:gd name="T49" fmla="*/ 248 h 1736"/>
                      <a:gd name="T50" fmla="*/ 775 w 2171"/>
                      <a:gd name="T51" fmla="*/ 217 h 1736"/>
                      <a:gd name="T52" fmla="*/ 682 w 2171"/>
                      <a:gd name="T53" fmla="*/ 248 h 1736"/>
                      <a:gd name="T54" fmla="*/ 620 w 2171"/>
                      <a:gd name="T55" fmla="*/ 310 h 1736"/>
                      <a:gd name="T56" fmla="*/ 558 w 2171"/>
                      <a:gd name="T57" fmla="*/ 372 h 1736"/>
                      <a:gd name="T58" fmla="*/ 496 w 2171"/>
                      <a:gd name="T59" fmla="*/ 372 h 1736"/>
                      <a:gd name="T60" fmla="*/ 496 w 2171"/>
                      <a:gd name="T61" fmla="*/ 402 h 1736"/>
                      <a:gd name="T62" fmla="*/ 372 w 2171"/>
                      <a:gd name="T63" fmla="*/ 558 h 1736"/>
                      <a:gd name="T64" fmla="*/ 310 w 2171"/>
                      <a:gd name="T65" fmla="*/ 558 h 1736"/>
                      <a:gd name="T66" fmla="*/ 186 w 2171"/>
                      <a:gd name="T67" fmla="*/ 620 h 1736"/>
                      <a:gd name="T68" fmla="*/ 62 w 2171"/>
                      <a:gd name="T69" fmla="*/ 713 h 1736"/>
                      <a:gd name="T70" fmla="*/ 0 w 2171"/>
                      <a:gd name="T71" fmla="*/ 806 h 1736"/>
                      <a:gd name="T72" fmla="*/ 32 w 2171"/>
                      <a:gd name="T73" fmla="*/ 961 h 1736"/>
                      <a:gd name="T74" fmla="*/ 62 w 2171"/>
                      <a:gd name="T75" fmla="*/ 1085 h 1736"/>
                      <a:gd name="T76" fmla="*/ 124 w 2171"/>
                      <a:gd name="T77" fmla="*/ 1302 h 1736"/>
                      <a:gd name="T78" fmla="*/ 124 w 2171"/>
                      <a:gd name="T79" fmla="*/ 1457 h 1736"/>
                      <a:gd name="T80" fmla="*/ 217 w 2171"/>
                      <a:gd name="T81" fmla="*/ 1487 h 1736"/>
                      <a:gd name="T82" fmla="*/ 404 w 2171"/>
                      <a:gd name="T83" fmla="*/ 1426 h 1736"/>
                      <a:gd name="T84" fmla="*/ 528 w 2171"/>
                      <a:gd name="T85" fmla="*/ 1426 h 1736"/>
                      <a:gd name="T86" fmla="*/ 652 w 2171"/>
                      <a:gd name="T87" fmla="*/ 1333 h 1736"/>
                      <a:gd name="T88" fmla="*/ 837 w 2171"/>
                      <a:gd name="T89" fmla="*/ 1270 h 1736"/>
                      <a:gd name="T90" fmla="*/ 930 w 2171"/>
                      <a:gd name="T91" fmla="*/ 1270 h 1736"/>
                      <a:gd name="T92" fmla="*/ 1147 w 2171"/>
                      <a:gd name="T93" fmla="*/ 1364 h 1736"/>
                      <a:gd name="T94" fmla="*/ 1302 w 2171"/>
                      <a:gd name="T95" fmla="*/ 1394 h 1736"/>
                      <a:gd name="T96" fmla="*/ 1364 w 2171"/>
                      <a:gd name="T97" fmla="*/ 1364 h 1736"/>
                      <a:gd name="T98" fmla="*/ 1395 w 2171"/>
                      <a:gd name="T99" fmla="*/ 1518 h 1736"/>
                      <a:gd name="T100" fmla="*/ 1488 w 2171"/>
                      <a:gd name="T101" fmla="*/ 1674 h 1736"/>
                      <a:gd name="T102" fmla="*/ 1581 w 2171"/>
                      <a:gd name="T103" fmla="*/ 1705 h 1736"/>
                      <a:gd name="T104" fmla="*/ 1674 w 2171"/>
                      <a:gd name="T105" fmla="*/ 1705 h 1736"/>
                      <a:gd name="T106" fmla="*/ 1798 w 2171"/>
                      <a:gd name="T107" fmla="*/ 1735 h 1736"/>
                      <a:gd name="T108" fmla="*/ 1922 w 2171"/>
                      <a:gd name="T109" fmla="*/ 1674 h 1736"/>
                      <a:gd name="T110" fmla="*/ 1984 w 2171"/>
                      <a:gd name="T111" fmla="*/ 1674 h 1736"/>
                      <a:gd name="T112" fmla="*/ 2046 w 2171"/>
                      <a:gd name="T113" fmla="*/ 1457 h 1736"/>
                      <a:gd name="T114" fmla="*/ 2139 w 2171"/>
                      <a:gd name="T115" fmla="*/ 1333 h 1736"/>
                      <a:gd name="T116" fmla="*/ 2170 w 2171"/>
                      <a:gd name="T117" fmla="*/ 1116 h 173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171" h="1735">
                        <a:moveTo>
                          <a:pt x="2170" y="1054"/>
                        </a:moveTo>
                        <a:lnTo>
                          <a:pt x="2170" y="1054"/>
                        </a:lnTo>
                        <a:lnTo>
                          <a:pt x="2170" y="1054"/>
                        </a:lnTo>
                        <a:lnTo>
                          <a:pt x="2170" y="1054"/>
                        </a:lnTo>
                        <a:cubicBezTo>
                          <a:pt x="2139" y="1022"/>
                          <a:pt x="2139" y="1022"/>
                          <a:pt x="2139" y="992"/>
                        </a:cubicBezTo>
                        <a:cubicBezTo>
                          <a:pt x="2170" y="992"/>
                          <a:pt x="2170" y="992"/>
                          <a:pt x="2170" y="961"/>
                        </a:cubicBezTo>
                        <a:lnTo>
                          <a:pt x="2170" y="961"/>
                        </a:lnTo>
                        <a:cubicBezTo>
                          <a:pt x="2170" y="930"/>
                          <a:pt x="2170" y="930"/>
                          <a:pt x="2170" y="930"/>
                        </a:cubicBezTo>
                        <a:lnTo>
                          <a:pt x="2170" y="930"/>
                        </a:lnTo>
                        <a:lnTo>
                          <a:pt x="2170" y="898"/>
                        </a:lnTo>
                        <a:cubicBezTo>
                          <a:pt x="2139" y="898"/>
                          <a:pt x="2139" y="898"/>
                          <a:pt x="2139" y="898"/>
                        </a:cubicBezTo>
                        <a:lnTo>
                          <a:pt x="2139" y="868"/>
                        </a:lnTo>
                        <a:cubicBezTo>
                          <a:pt x="2108" y="868"/>
                          <a:pt x="2108" y="868"/>
                          <a:pt x="2108" y="837"/>
                        </a:cubicBezTo>
                        <a:lnTo>
                          <a:pt x="2108" y="837"/>
                        </a:lnTo>
                        <a:cubicBezTo>
                          <a:pt x="2108" y="837"/>
                          <a:pt x="2077" y="837"/>
                          <a:pt x="2077" y="806"/>
                        </a:cubicBezTo>
                        <a:cubicBezTo>
                          <a:pt x="2046" y="774"/>
                          <a:pt x="2046" y="774"/>
                          <a:pt x="2015" y="744"/>
                        </a:cubicBezTo>
                        <a:lnTo>
                          <a:pt x="2015" y="744"/>
                        </a:lnTo>
                        <a:lnTo>
                          <a:pt x="2015" y="744"/>
                        </a:lnTo>
                        <a:lnTo>
                          <a:pt x="2015" y="744"/>
                        </a:lnTo>
                        <a:cubicBezTo>
                          <a:pt x="1984" y="744"/>
                          <a:pt x="1984" y="744"/>
                          <a:pt x="1984" y="713"/>
                        </a:cubicBezTo>
                        <a:cubicBezTo>
                          <a:pt x="1953" y="713"/>
                          <a:pt x="1953" y="713"/>
                          <a:pt x="1953" y="682"/>
                        </a:cubicBezTo>
                        <a:lnTo>
                          <a:pt x="1953" y="682"/>
                        </a:lnTo>
                        <a:cubicBezTo>
                          <a:pt x="1953" y="650"/>
                          <a:pt x="1953" y="650"/>
                          <a:pt x="1953" y="650"/>
                        </a:cubicBezTo>
                        <a:lnTo>
                          <a:pt x="1953" y="650"/>
                        </a:lnTo>
                        <a:lnTo>
                          <a:pt x="1953" y="620"/>
                        </a:lnTo>
                        <a:cubicBezTo>
                          <a:pt x="1922" y="620"/>
                          <a:pt x="1922" y="620"/>
                          <a:pt x="1922" y="589"/>
                        </a:cubicBezTo>
                        <a:cubicBezTo>
                          <a:pt x="1922" y="589"/>
                          <a:pt x="1922" y="589"/>
                          <a:pt x="1891" y="558"/>
                        </a:cubicBezTo>
                        <a:cubicBezTo>
                          <a:pt x="1891" y="558"/>
                          <a:pt x="1891" y="558"/>
                          <a:pt x="1860" y="558"/>
                        </a:cubicBezTo>
                        <a:lnTo>
                          <a:pt x="1860" y="526"/>
                        </a:lnTo>
                        <a:lnTo>
                          <a:pt x="1860" y="526"/>
                        </a:lnTo>
                        <a:cubicBezTo>
                          <a:pt x="1829" y="526"/>
                          <a:pt x="1798" y="526"/>
                          <a:pt x="1798" y="496"/>
                        </a:cubicBezTo>
                        <a:cubicBezTo>
                          <a:pt x="1767" y="465"/>
                          <a:pt x="1767" y="434"/>
                          <a:pt x="1767" y="402"/>
                        </a:cubicBezTo>
                        <a:lnTo>
                          <a:pt x="1767" y="402"/>
                        </a:lnTo>
                        <a:cubicBezTo>
                          <a:pt x="1767" y="372"/>
                          <a:pt x="1767" y="372"/>
                          <a:pt x="1767" y="372"/>
                        </a:cubicBezTo>
                        <a:cubicBezTo>
                          <a:pt x="1736" y="341"/>
                          <a:pt x="1736" y="341"/>
                          <a:pt x="1736" y="341"/>
                        </a:cubicBezTo>
                        <a:cubicBezTo>
                          <a:pt x="1736" y="310"/>
                          <a:pt x="1736" y="310"/>
                          <a:pt x="1736" y="278"/>
                        </a:cubicBezTo>
                        <a:cubicBezTo>
                          <a:pt x="1736" y="278"/>
                          <a:pt x="1736" y="248"/>
                          <a:pt x="1705" y="217"/>
                        </a:cubicBezTo>
                        <a:lnTo>
                          <a:pt x="1705" y="217"/>
                        </a:lnTo>
                        <a:lnTo>
                          <a:pt x="1705" y="186"/>
                        </a:lnTo>
                        <a:lnTo>
                          <a:pt x="1705" y="186"/>
                        </a:lnTo>
                        <a:cubicBezTo>
                          <a:pt x="1674" y="217"/>
                          <a:pt x="1674" y="217"/>
                          <a:pt x="1674" y="217"/>
                        </a:cubicBezTo>
                        <a:cubicBezTo>
                          <a:pt x="1643" y="217"/>
                          <a:pt x="1643" y="186"/>
                          <a:pt x="1643" y="186"/>
                        </a:cubicBezTo>
                        <a:lnTo>
                          <a:pt x="1643" y="186"/>
                        </a:lnTo>
                        <a:cubicBezTo>
                          <a:pt x="1612" y="155"/>
                          <a:pt x="1612" y="155"/>
                          <a:pt x="1612" y="124"/>
                        </a:cubicBezTo>
                        <a:lnTo>
                          <a:pt x="1612" y="93"/>
                        </a:lnTo>
                        <a:lnTo>
                          <a:pt x="1612" y="93"/>
                        </a:lnTo>
                        <a:cubicBezTo>
                          <a:pt x="1612" y="93"/>
                          <a:pt x="1612" y="93"/>
                          <a:pt x="1612" y="61"/>
                        </a:cubicBezTo>
                        <a:cubicBezTo>
                          <a:pt x="1612" y="61"/>
                          <a:pt x="1581" y="31"/>
                          <a:pt x="1581" y="0"/>
                        </a:cubicBezTo>
                        <a:lnTo>
                          <a:pt x="1581" y="0"/>
                        </a:lnTo>
                        <a:lnTo>
                          <a:pt x="1581" y="31"/>
                        </a:lnTo>
                        <a:lnTo>
                          <a:pt x="1581" y="61"/>
                        </a:lnTo>
                        <a:lnTo>
                          <a:pt x="1581" y="61"/>
                        </a:lnTo>
                        <a:cubicBezTo>
                          <a:pt x="1581" y="93"/>
                          <a:pt x="1581" y="93"/>
                          <a:pt x="1581" y="93"/>
                        </a:cubicBezTo>
                        <a:cubicBezTo>
                          <a:pt x="1581" y="93"/>
                          <a:pt x="1581" y="93"/>
                          <a:pt x="1550" y="124"/>
                        </a:cubicBezTo>
                        <a:cubicBezTo>
                          <a:pt x="1550" y="124"/>
                          <a:pt x="1550" y="186"/>
                          <a:pt x="1581" y="217"/>
                        </a:cubicBezTo>
                        <a:cubicBezTo>
                          <a:pt x="1581" y="248"/>
                          <a:pt x="1581" y="278"/>
                          <a:pt x="1550" y="278"/>
                        </a:cubicBezTo>
                        <a:cubicBezTo>
                          <a:pt x="1550" y="278"/>
                          <a:pt x="1550" y="278"/>
                          <a:pt x="1550" y="310"/>
                        </a:cubicBezTo>
                        <a:cubicBezTo>
                          <a:pt x="1550" y="341"/>
                          <a:pt x="1519" y="372"/>
                          <a:pt x="1519" y="402"/>
                        </a:cubicBezTo>
                        <a:lnTo>
                          <a:pt x="1519" y="402"/>
                        </a:lnTo>
                        <a:cubicBezTo>
                          <a:pt x="1488" y="402"/>
                          <a:pt x="1457" y="434"/>
                          <a:pt x="1457" y="434"/>
                        </a:cubicBezTo>
                        <a:lnTo>
                          <a:pt x="1457" y="434"/>
                        </a:lnTo>
                        <a:cubicBezTo>
                          <a:pt x="1426" y="402"/>
                          <a:pt x="1395" y="402"/>
                          <a:pt x="1395" y="372"/>
                        </a:cubicBezTo>
                        <a:lnTo>
                          <a:pt x="1395" y="372"/>
                        </a:lnTo>
                        <a:cubicBezTo>
                          <a:pt x="1364" y="372"/>
                          <a:pt x="1364" y="372"/>
                          <a:pt x="1364" y="372"/>
                        </a:cubicBezTo>
                        <a:lnTo>
                          <a:pt x="1333" y="372"/>
                        </a:lnTo>
                        <a:lnTo>
                          <a:pt x="1302" y="341"/>
                        </a:lnTo>
                        <a:cubicBezTo>
                          <a:pt x="1271" y="310"/>
                          <a:pt x="1271" y="310"/>
                          <a:pt x="1271" y="310"/>
                        </a:cubicBezTo>
                        <a:cubicBezTo>
                          <a:pt x="1240" y="278"/>
                          <a:pt x="1209" y="248"/>
                          <a:pt x="1178" y="217"/>
                        </a:cubicBezTo>
                        <a:lnTo>
                          <a:pt x="1178" y="186"/>
                        </a:lnTo>
                        <a:cubicBezTo>
                          <a:pt x="1178" y="186"/>
                          <a:pt x="1178" y="186"/>
                          <a:pt x="1178" y="155"/>
                        </a:cubicBezTo>
                        <a:lnTo>
                          <a:pt x="1209" y="124"/>
                        </a:lnTo>
                        <a:cubicBezTo>
                          <a:pt x="1209" y="93"/>
                          <a:pt x="1209" y="93"/>
                          <a:pt x="1240" y="93"/>
                        </a:cubicBezTo>
                        <a:lnTo>
                          <a:pt x="1240" y="93"/>
                        </a:lnTo>
                        <a:cubicBezTo>
                          <a:pt x="1240" y="93"/>
                          <a:pt x="1240" y="93"/>
                          <a:pt x="1271" y="93"/>
                        </a:cubicBezTo>
                        <a:lnTo>
                          <a:pt x="1271" y="93"/>
                        </a:lnTo>
                        <a:lnTo>
                          <a:pt x="1271" y="61"/>
                        </a:lnTo>
                        <a:cubicBezTo>
                          <a:pt x="1240" y="61"/>
                          <a:pt x="1240" y="61"/>
                          <a:pt x="1240" y="61"/>
                        </a:cubicBezTo>
                        <a:lnTo>
                          <a:pt x="1209" y="61"/>
                        </a:lnTo>
                        <a:cubicBezTo>
                          <a:pt x="1178" y="61"/>
                          <a:pt x="1178" y="61"/>
                          <a:pt x="1178" y="61"/>
                        </a:cubicBezTo>
                        <a:lnTo>
                          <a:pt x="1147" y="61"/>
                        </a:lnTo>
                        <a:cubicBezTo>
                          <a:pt x="1147" y="61"/>
                          <a:pt x="1116" y="61"/>
                          <a:pt x="1116" y="31"/>
                        </a:cubicBezTo>
                        <a:cubicBezTo>
                          <a:pt x="1116" y="61"/>
                          <a:pt x="1116" y="61"/>
                          <a:pt x="1085" y="61"/>
                        </a:cubicBezTo>
                        <a:cubicBezTo>
                          <a:pt x="1085" y="61"/>
                          <a:pt x="1085" y="31"/>
                          <a:pt x="1054" y="31"/>
                        </a:cubicBezTo>
                        <a:lnTo>
                          <a:pt x="1054" y="61"/>
                        </a:lnTo>
                        <a:lnTo>
                          <a:pt x="1023" y="93"/>
                        </a:lnTo>
                        <a:cubicBezTo>
                          <a:pt x="1023" y="93"/>
                          <a:pt x="1023" y="61"/>
                          <a:pt x="992" y="61"/>
                        </a:cubicBezTo>
                        <a:cubicBezTo>
                          <a:pt x="992" y="61"/>
                          <a:pt x="992" y="61"/>
                          <a:pt x="961" y="61"/>
                        </a:cubicBezTo>
                        <a:lnTo>
                          <a:pt x="961" y="93"/>
                        </a:lnTo>
                        <a:cubicBezTo>
                          <a:pt x="961" y="93"/>
                          <a:pt x="961" y="124"/>
                          <a:pt x="930" y="124"/>
                        </a:cubicBezTo>
                        <a:cubicBezTo>
                          <a:pt x="930" y="155"/>
                          <a:pt x="930" y="155"/>
                          <a:pt x="900" y="155"/>
                        </a:cubicBezTo>
                        <a:lnTo>
                          <a:pt x="900" y="155"/>
                        </a:lnTo>
                        <a:lnTo>
                          <a:pt x="900" y="186"/>
                        </a:lnTo>
                        <a:cubicBezTo>
                          <a:pt x="900" y="217"/>
                          <a:pt x="900" y="217"/>
                          <a:pt x="900" y="217"/>
                        </a:cubicBezTo>
                        <a:cubicBezTo>
                          <a:pt x="900" y="278"/>
                          <a:pt x="900" y="278"/>
                          <a:pt x="900" y="278"/>
                        </a:cubicBezTo>
                        <a:cubicBezTo>
                          <a:pt x="868" y="248"/>
                          <a:pt x="868" y="248"/>
                          <a:pt x="868" y="248"/>
                        </a:cubicBezTo>
                        <a:lnTo>
                          <a:pt x="868" y="248"/>
                        </a:lnTo>
                        <a:cubicBezTo>
                          <a:pt x="837" y="248"/>
                          <a:pt x="837" y="248"/>
                          <a:pt x="837" y="248"/>
                        </a:cubicBezTo>
                        <a:lnTo>
                          <a:pt x="837" y="248"/>
                        </a:lnTo>
                        <a:lnTo>
                          <a:pt x="806" y="248"/>
                        </a:lnTo>
                        <a:lnTo>
                          <a:pt x="806" y="248"/>
                        </a:lnTo>
                        <a:lnTo>
                          <a:pt x="806" y="248"/>
                        </a:lnTo>
                        <a:cubicBezTo>
                          <a:pt x="775" y="248"/>
                          <a:pt x="775" y="248"/>
                          <a:pt x="775" y="248"/>
                        </a:cubicBezTo>
                        <a:lnTo>
                          <a:pt x="775" y="217"/>
                        </a:lnTo>
                        <a:lnTo>
                          <a:pt x="775" y="217"/>
                        </a:lnTo>
                        <a:cubicBezTo>
                          <a:pt x="775" y="186"/>
                          <a:pt x="744" y="186"/>
                          <a:pt x="744" y="186"/>
                        </a:cubicBezTo>
                        <a:cubicBezTo>
                          <a:pt x="744" y="186"/>
                          <a:pt x="744" y="186"/>
                          <a:pt x="713" y="186"/>
                        </a:cubicBezTo>
                        <a:cubicBezTo>
                          <a:pt x="713" y="186"/>
                          <a:pt x="713" y="186"/>
                          <a:pt x="682" y="186"/>
                        </a:cubicBezTo>
                        <a:cubicBezTo>
                          <a:pt x="682" y="186"/>
                          <a:pt x="682" y="217"/>
                          <a:pt x="682" y="248"/>
                        </a:cubicBezTo>
                        <a:cubicBezTo>
                          <a:pt x="682" y="248"/>
                          <a:pt x="652" y="248"/>
                          <a:pt x="652" y="278"/>
                        </a:cubicBezTo>
                        <a:lnTo>
                          <a:pt x="652" y="278"/>
                        </a:lnTo>
                        <a:cubicBezTo>
                          <a:pt x="652" y="278"/>
                          <a:pt x="652" y="278"/>
                          <a:pt x="620" y="310"/>
                        </a:cubicBezTo>
                        <a:lnTo>
                          <a:pt x="620" y="310"/>
                        </a:lnTo>
                        <a:cubicBezTo>
                          <a:pt x="620" y="310"/>
                          <a:pt x="620" y="310"/>
                          <a:pt x="589" y="310"/>
                        </a:cubicBezTo>
                        <a:lnTo>
                          <a:pt x="589" y="310"/>
                        </a:lnTo>
                        <a:cubicBezTo>
                          <a:pt x="589" y="310"/>
                          <a:pt x="589" y="310"/>
                          <a:pt x="558" y="310"/>
                        </a:cubicBezTo>
                        <a:cubicBezTo>
                          <a:pt x="558" y="341"/>
                          <a:pt x="558" y="372"/>
                          <a:pt x="558" y="372"/>
                        </a:cubicBezTo>
                        <a:cubicBezTo>
                          <a:pt x="558" y="526"/>
                          <a:pt x="558" y="526"/>
                          <a:pt x="558" y="526"/>
                        </a:cubicBezTo>
                        <a:cubicBezTo>
                          <a:pt x="528" y="402"/>
                          <a:pt x="528" y="402"/>
                          <a:pt x="528" y="402"/>
                        </a:cubicBezTo>
                        <a:cubicBezTo>
                          <a:pt x="528" y="372"/>
                          <a:pt x="528" y="372"/>
                          <a:pt x="496" y="372"/>
                        </a:cubicBezTo>
                        <a:lnTo>
                          <a:pt x="496" y="372"/>
                        </a:lnTo>
                        <a:lnTo>
                          <a:pt x="496" y="372"/>
                        </a:lnTo>
                        <a:lnTo>
                          <a:pt x="496" y="372"/>
                        </a:lnTo>
                        <a:lnTo>
                          <a:pt x="496" y="372"/>
                        </a:lnTo>
                        <a:lnTo>
                          <a:pt x="496" y="402"/>
                        </a:lnTo>
                        <a:cubicBezTo>
                          <a:pt x="496" y="434"/>
                          <a:pt x="496" y="434"/>
                          <a:pt x="465" y="465"/>
                        </a:cubicBezTo>
                        <a:lnTo>
                          <a:pt x="465" y="465"/>
                        </a:lnTo>
                        <a:cubicBezTo>
                          <a:pt x="465" y="465"/>
                          <a:pt x="434" y="496"/>
                          <a:pt x="404" y="526"/>
                        </a:cubicBezTo>
                        <a:cubicBezTo>
                          <a:pt x="404" y="558"/>
                          <a:pt x="404" y="558"/>
                          <a:pt x="372" y="558"/>
                        </a:cubicBezTo>
                        <a:lnTo>
                          <a:pt x="372" y="558"/>
                        </a:lnTo>
                        <a:lnTo>
                          <a:pt x="372" y="558"/>
                        </a:lnTo>
                        <a:cubicBezTo>
                          <a:pt x="341" y="558"/>
                          <a:pt x="341" y="558"/>
                          <a:pt x="341" y="558"/>
                        </a:cubicBezTo>
                        <a:cubicBezTo>
                          <a:pt x="310" y="558"/>
                          <a:pt x="310" y="558"/>
                          <a:pt x="310" y="558"/>
                        </a:cubicBezTo>
                        <a:cubicBezTo>
                          <a:pt x="280" y="558"/>
                          <a:pt x="280" y="589"/>
                          <a:pt x="248" y="589"/>
                        </a:cubicBezTo>
                        <a:cubicBezTo>
                          <a:pt x="248" y="620"/>
                          <a:pt x="217" y="620"/>
                          <a:pt x="217" y="620"/>
                        </a:cubicBezTo>
                        <a:cubicBezTo>
                          <a:pt x="186" y="620"/>
                          <a:pt x="186" y="620"/>
                          <a:pt x="186" y="620"/>
                        </a:cubicBezTo>
                        <a:lnTo>
                          <a:pt x="186" y="620"/>
                        </a:lnTo>
                        <a:lnTo>
                          <a:pt x="156" y="620"/>
                        </a:lnTo>
                        <a:lnTo>
                          <a:pt x="156" y="620"/>
                        </a:lnTo>
                        <a:cubicBezTo>
                          <a:pt x="124" y="650"/>
                          <a:pt x="93" y="682"/>
                          <a:pt x="62" y="682"/>
                        </a:cubicBezTo>
                        <a:cubicBezTo>
                          <a:pt x="62" y="682"/>
                          <a:pt x="62" y="682"/>
                          <a:pt x="62" y="713"/>
                        </a:cubicBezTo>
                        <a:cubicBezTo>
                          <a:pt x="62" y="713"/>
                          <a:pt x="62" y="713"/>
                          <a:pt x="32" y="713"/>
                        </a:cubicBezTo>
                        <a:lnTo>
                          <a:pt x="32" y="713"/>
                        </a:lnTo>
                        <a:cubicBezTo>
                          <a:pt x="32" y="744"/>
                          <a:pt x="32" y="744"/>
                          <a:pt x="32" y="744"/>
                        </a:cubicBezTo>
                        <a:cubicBezTo>
                          <a:pt x="32" y="774"/>
                          <a:pt x="32" y="774"/>
                          <a:pt x="0" y="806"/>
                        </a:cubicBezTo>
                        <a:lnTo>
                          <a:pt x="0" y="806"/>
                        </a:lnTo>
                        <a:cubicBezTo>
                          <a:pt x="0" y="837"/>
                          <a:pt x="0" y="837"/>
                          <a:pt x="32" y="868"/>
                        </a:cubicBezTo>
                        <a:cubicBezTo>
                          <a:pt x="32" y="868"/>
                          <a:pt x="62" y="898"/>
                          <a:pt x="62" y="930"/>
                        </a:cubicBezTo>
                        <a:cubicBezTo>
                          <a:pt x="32" y="930"/>
                          <a:pt x="32" y="961"/>
                          <a:pt x="32" y="961"/>
                        </a:cubicBezTo>
                        <a:cubicBezTo>
                          <a:pt x="32" y="961"/>
                          <a:pt x="32" y="961"/>
                          <a:pt x="0" y="961"/>
                        </a:cubicBezTo>
                        <a:cubicBezTo>
                          <a:pt x="0" y="992"/>
                          <a:pt x="32" y="992"/>
                          <a:pt x="32" y="992"/>
                        </a:cubicBezTo>
                        <a:cubicBezTo>
                          <a:pt x="32" y="992"/>
                          <a:pt x="32" y="1022"/>
                          <a:pt x="32" y="1054"/>
                        </a:cubicBezTo>
                        <a:lnTo>
                          <a:pt x="62" y="1085"/>
                        </a:lnTo>
                        <a:cubicBezTo>
                          <a:pt x="62" y="1116"/>
                          <a:pt x="93" y="1116"/>
                          <a:pt x="93" y="1146"/>
                        </a:cubicBezTo>
                        <a:lnTo>
                          <a:pt x="93" y="1209"/>
                        </a:lnTo>
                        <a:cubicBezTo>
                          <a:pt x="93" y="1209"/>
                          <a:pt x="93" y="1240"/>
                          <a:pt x="124" y="1302"/>
                        </a:cubicBezTo>
                        <a:lnTo>
                          <a:pt x="124" y="1302"/>
                        </a:lnTo>
                        <a:cubicBezTo>
                          <a:pt x="124" y="1333"/>
                          <a:pt x="124" y="1364"/>
                          <a:pt x="124" y="1364"/>
                        </a:cubicBezTo>
                        <a:cubicBezTo>
                          <a:pt x="124" y="1394"/>
                          <a:pt x="124" y="1394"/>
                          <a:pt x="124" y="1394"/>
                        </a:cubicBezTo>
                        <a:cubicBezTo>
                          <a:pt x="124" y="1426"/>
                          <a:pt x="124" y="1426"/>
                          <a:pt x="93" y="1426"/>
                        </a:cubicBezTo>
                        <a:cubicBezTo>
                          <a:pt x="93" y="1457"/>
                          <a:pt x="124" y="1457"/>
                          <a:pt x="124" y="1457"/>
                        </a:cubicBezTo>
                        <a:lnTo>
                          <a:pt x="124" y="1487"/>
                        </a:lnTo>
                        <a:cubicBezTo>
                          <a:pt x="156" y="1487"/>
                          <a:pt x="186" y="1487"/>
                          <a:pt x="186" y="1487"/>
                        </a:cubicBezTo>
                        <a:cubicBezTo>
                          <a:pt x="186" y="1487"/>
                          <a:pt x="186" y="1487"/>
                          <a:pt x="217" y="1487"/>
                        </a:cubicBezTo>
                        <a:lnTo>
                          <a:pt x="217" y="1487"/>
                        </a:lnTo>
                        <a:lnTo>
                          <a:pt x="248" y="1487"/>
                        </a:lnTo>
                        <a:lnTo>
                          <a:pt x="248" y="1487"/>
                        </a:lnTo>
                        <a:cubicBezTo>
                          <a:pt x="248" y="1457"/>
                          <a:pt x="310" y="1426"/>
                          <a:pt x="372" y="1426"/>
                        </a:cubicBezTo>
                        <a:cubicBezTo>
                          <a:pt x="372" y="1426"/>
                          <a:pt x="372" y="1426"/>
                          <a:pt x="404" y="1426"/>
                        </a:cubicBezTo>
                        <a:cubicBezTo>
                          <a:pt x="434" y="1426"/>
                          <a:pt x="465" y="1426"/>
                          <a:pt x="465" y="1426"/>
                        </a:cubicBezTo>
                        <a:lnTo>
                          <a:pt x="465" y="1426"/>
                        </a:lnTo>
                        <a:cubicBezTo>
                          <a:pt x="465" y="1426"/>
                          <a:pt x="496" y="1426"/>
                          <a:pt x="528" y="1426"/>
                        </a:cubicBezTo>
                        <a:lnTo>
                          <a:pt x="528" y="1426"/>
                        </a:lnTo>
                        <a:cubicBezTo>
                          <a:pt x="528" y="1426"/>
                          <a:pt x="528" y="1426"/>
                          <a:pt x="558" y="1426"/>
                        </a:cubicBezTo>
                        <a:cubicBezTo>
                          <a:pt x="558" y="1394"/>
                          <a:pt x="558" y="1394"/>
                          <a:pt x="558" y="1394"/>
                        </a:cubicBezTo>
                        <a:cubicBezTo>
                          <a:pt x="558" y="1394"/>
                          <a:pt x="558" y="1394"/>
                          <a:pt x="558" y="1364"/>
                        </a:cubicBezTo>
                        <a:cubicBezTo>
                          <a:pt x="558" y="1364"/>
                          <a:pt x="589" y="1333"/>
                          <a:pt x="652" y="1333"/>
                        </a:cubicBezTo>
                        <a:lnTo>
                          <a:pt x="652" y="1333"/>
                        </a:lnTo>
                        <a:cubicBezTo>
                          <a:pt x="682" y="1333"/>
                          <a:pt x="713" y="1302"/>
                          <a:pt x="775" y="1302"/>
                        </a:cubicBezTo>
                        <a:lnTo>
                          <a:pt x="806" y="1302"/>
                        </a:lnTo>
                        <a:cubicBezTo>
                          <a:pt x="806" y="1270"/>
                          <a:pt x="837" y="1270"/>
                          <a:pt x="837" y="1270"/>
                        </a:cubicBezTo>
                        <a:cubicBezTo>
                          <a:pt x="868" y="1270"/>
                          <a:pt x="868" y="1270"/>
                          <a:pt x="868" y="1270"/>
                        </a:cubicBezTo>
                        <a:lnTo>
                          <a:pt x="900" y="1270"/>
                        </a:lnTo>
                        <a:lnTo>
                          <a:pt x="900" y="1270"/>
                        </a:lnTo>
                        <a:lnTo>
                          <a:pt x="930" y="1270"/>
                        </a:lnTo>
                        <a:lnTo>
                          <a:pt x="961" y="1270"/>
                        </a:lnTo>
                        <a:cubicBezTo>
                          <a:pt x="992" y="1270"/>
                          <a:pt x="992" y="1270"/>
                          <a:pt x="1023" y="1270"/>
                        </a:cubicBezTo>
                        <a:cubicBezTo>
                          <a:pt x="1023" y="1302"/>
                          <a:pt x="1054" y="1302"/>
                          <a:pt x="1085" y="1302"/>
                        </a:cubicBezTo>
                        <a:cubicBezTo>
                          <a:pt x="1116" y="1302"/>
                          <a:pt x="1147" y="1333"/>
                          <a:pt x="1147" y="1364"/>
                        </a:cubicBezTo>
                        <a:lnTo>
                          <a:pt x="1178" y="1364"/>
                        </a:lnTo>
                        <a:cubicBezTo>
                          <a:pt x="1178" y="1394"/>
                          <a:pt x="1209" y="1426"/>
                          <a:pt x="1209" y="1457"/>
                        </a:cubicBezTo>
                        <a:cubicBezTo>
                          <a:pt x="1209" y="1457"/>
                          <a:pt x="1209" y="1457"/>
                          <a:pt x="1240" y="1457"/>
                        </a:cubicBezTo>
                        <a:cubicBezTo>
                          <a:pt x="1240" y="1426"/>
                          <a:pt x="1271" y="1394"/>
                          <a:pt x="1302" y="1394"/>
                        </a:cubicBezTo>
                        <a:lnTo>
                          <a:pt x="1302" y="1364"/>
                        </a:lnTo>
                        <a:cubicBezTo>
                          <a:pt x="1302" y="1333"/>
                          <a:pt x="1302" y="1333"/>
                          <a:pt x="1302" y="1333"/>
                        </a:cubicBezTo>
                        <a:cubicBezTo>
                          <a:pt x="1364" y="1333"/>
                          <a:pt x="1364" y="1333"/>
                          <a:pt x="1364" y="1333"/>
                        </a:cubicBezTo>
                        <a:cubicBezTo>
                          <a:pt x="1364" y="1364"/>
                          <a:pt x="1364" y="1364"/>
                          <a:pt x="1364" y="1364"/>
                        </a:cubicBezTo>
                        <a:cubicBezTo>
                          <a:pt x="1364" y="1394"/>
                          <a:pt x="1364" y="1394"/>
                          <a:pt x="1364" y="1426"/>
                        </a:cubicBezTo>
                        <a:lnTo>
                          <a:pt x="1364" y="1426"/>
                        </a:lnTo>
                        <a:cubicBezTo>
                          <a:pt x="1364" y="1457"/>
                          <a:pt x="1395" y="1487"/>
                          <a:pt x="1395" y="1487"/>
                        </a:cubicBezTo>
                        <a:cubicBezTo>
                          <a:pt x="1395" y="1518"/>
                          <a:pt x="1395" y="1518"/>
                          <a:pt x="1395" y="1518"/>
                        </a:cubicBezTo>
                        <a:lnTo>
                          <a:pt x="1426" y="1550"/>
                        </a:lnTo>
                        <a:cubicBezTo>
                          <a:pt x="1457" y="1581"/>
                          <a:pt x="1457" y="1611"/>
                          <a:pt x="1457" y="1642"/>
                        </a:cubicBezTo>
                        <a:lnTo>
                          <a:pt x="1457" y="1642"/>
                        </a:lnTo>
                        <a:lnTo>
                          <a:pt x="1488" y="1674"/>
                        </a:lnTo>
                        <a:cubicBezTo>
                          <a:pt x="1488" y="1674"/>
                          <a:pt x="1488" y="1705"/>
                          <a:pt x="1519" y="1705"/>
                        </a:cubicBezTo>
                        <a:cubicBezTo>
                          <a:pt x="1519" y="1705"/>
                          <a:pt x="1519" y="1705"/>
                          <a:pt x="1550" y="1705"/>
                        </a:cubicBezTo>
                        <a:cubicBezTo>
                          <a:pt x="1581" y="1705"/>
                          <a:pt x="1581" y="1705"/>
                          <a:pt x="1581" y="1705"/>
                        </a:cubicBezTo>
                        <a:lnTo>
                          <a:pt x="1581" y="1705"/>
                        </a:lnTo>
                        <a:cubicBezTo>
                          <a:pt x="1612" y="1705"/>
                          <a:pt x="1612" y="1705"/>
                          <a:pt x="1643" y="1735"/>
                        </a:cubicBezTo>
                        <a:lnTo>
                          <a:pt x="1643" y="1735"/>
                        </a:lnTo>
                        <a:cubicBezTo>
                          <a:pt x="1643" y="1735"/>
                          <a:pt x="1643" y="1735"/>
                          <a:pt x="1674" y="1735"/>
                        </a:cubicBezTo>
                        <a:lnTo>
                          <a:pt x="1674" y="1705"/>
                        </a:lnTo>
                        <a:cubicBezTo>
                          <a:pt x="1705" y="1705"/>
                          <a:pt x="1705" y="1705"/>
                          <a:pt x="1736" y="1705"/>
                        </a:cubicBezTo>
                        <a:lnTo>
                          <a:pt x="1736" y="1705"/>
                        </a:lnTo>
                        <a:lnTo>
                          <a:pt x="1736" y="1705"/>
                        </a:lnTo>
                        <a:cubicBezTo>
                          <a:pt x="1767" y="1705"/>
                          <a:pt x="1767" y="1705"/>
                          <a:pt x="1798" y="1735"/>
                        </a:cubicBezTo>
                        <a:lnTo>
                          <a:pt x="1798" y="1735"/>
                        </a:lnTo>
                        <a:cubicBezTo>
                          <a:pt x="1829" y="1735"/>
                          <a:pt x="1829" y="1705"/>
                          <a:pt x="1860" y="1705"/>
                        </a:cubicBezTo>
                        <a:lnTo>
                          <a:pt x="1860" y="1705"/>
                        </a:lnTo>
                        <a:cubicBezTo>
                          <a:pt x="1860" y="1674"/>
                          <a:pt x="1891" y="1674"/>
                          <a:pt x="1922" y="1674"/>
                        </a:cubicBezTo>
                        <a:lnTo>
                          <a:pt x="1922" y="1674"/>
                        </a:lnTo>
                        <a:lnTo>
                          <a:pt x="1922" y="1674"/>
                        </a:lnTo>
                        <a:cubicBezTo>
                          <a:pt x="1953" y="1674"/>
                          <a:pt x="1953" y="1674"/>
                          <a:pt x="1953" y="1674"/>
                        </a:cubicBezTo>
                        <a:cubicBezTo>
                          <a:pt x="1984" y="1674"/>
                          <a:pt x="1984" y="1674"/>
                          <a:pt x="1984" y="1674"/>
                        </a:cubicBezTo>
                        <a:cubicBezTo>
                          <a:pt x="1984" y="1674"/>
                          <a:pt x="1984" y="1674"/>
                          <a:pt x="1984" y="1642"/>
                        </a:cubicBezTo>
                        <a:lnTo>
                          <a:pt x="1984" y="1642"/>
                        </a:lnTo>
                        <a:cubicBezTo>
                          <a:pt x="1984" y="1642"/>
                          <a:pt x="1984" y="1611"/>
                          <a:pt x="1984" y="1581"/>
                        </a:cubicBezTo>
                        <a:cubicBezTo>
                          <a:pt x="2015" y="1518"/>
                          <a:pt x="2046" y="1487"/>
                          <a:pt x="2046" y="1457"/>
                        </a:cubicBezTo>
                        <a:lnTo>
                          <a:pt x="2046" y="1426"/>
                        </a:lnTo>
                        <a:lnTo>
                          <a:pt x="2046" y="1426"/>
                        </a:lnTo>
                        <a:cubicBezTo>
                          <a:pt x="2046" y="1394"/>
                          <a:pt x="2077" y="1364"/>
                          <a:pt x="2108" y="1364"/>
                        </a:cubicBezTo>
                        <a:cubicBezTo>
                          <a:pt x="2108" y="1333"/>
                          <a:pt x="2108" y="1333"/>
                          <a:pt x="2139" y="1333"/>
                        </a:cubicBezTo>
                        <a:cubicBezTo>
                          <a:pt x="2139" y="1302"/>
                          <a:pt x="2139" y="1270"/>
                          <a:pt x="2139" y="1270"/>
                        </a:cubicBezTo>
                        <a:cubicBezTo>
                          <a:pt x="2170" y="1240"/>
                          <a:pt x="2170" y="1209"/>
                          <a:pt x="2170" y="1209"/>
                        </a:cubicBezTo>
                        <a:cubicBezTo>
                          <a:pt x="2170" y="1209"/>
                          <a:pt x="2170" y="1146"/>
                          <a:pt x="2170" y="1116"/>
                        </a:cubicBezTo>
                        <a:lnTo>
                          <a:pt x="2170" y="1116"/>
                        </a:lnTo>
                        <a:lnTo>
                          <a:pt x="2170" y="1085"/>
                        </a:lnTo>
                        <a:cubicBezTo>
                          <a:pt x="2170" y="1085"/>
                          <a:pt x="2170" y="1085"/>
                          <a:pt x="2170" y="105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79" name="Freeform 143">
                    <a:extLst>
                      <a:ext uri="{FF2B5EF4-FFF2-40B4-BE49-F238E27FC236}">
                        <a16:creationId xmlns:a16="http://schemas.microsoft.com/office/drawing/2014/main" id="{88AB77DA-7473-4D17-863C-49FDC030A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65775" y="2538413"/>
                    <a:ext cx="201613" cy="246062"/>
                  </a:xfrm>
                  <a:custGeom>
                    <a:gdLst>
                      <a:gd name="T0" fmla="*/ 465 w 559"/>
                      <a:gd name="T1" fmla="*/ 403 h 683"/>
                      <a:gd name="T2" fmla="*/ 434 w 559"/>
                      <a:gd name="T3" fmla="*/ 372 h 683"/>
                      <a:gd name="T4" fmla="*/ 434 w 559"/>
                      <a:gd name="T5" fmla="*/ 310 h 683"/>
                      <a:gd name="T6" fmla="*/ 404 w 559"/>
                      <a:gd name="T7" fmla="*/ 279 h 683"/>
                      <a:gd name="T8" fmla="*/ 372 w 559"/>
                      <a:gd name="T9" fmla="*/ 279 h 683"/>
                      <a:gd name="T10" fmla="*/ 341 w 559"/>
                      <a:gd name="T11" fmla="*/ 248 h 683"/>
                      <a:gd name="T12" fmla="*/ 341 w 559"/>
                      <a:gd name="T13" fmla="*/ 217 h 683"/>
                      <a:gd name="T14" fmla="*/ 341 w 559"/>
                      <a:gd name="T15" fmla="*/ 217 h 683"/>
                      <a:gd name="T16" fmla="*/ 280 w 559"/>
                      <a:gd name="T17" fmla="*/ 186 h 683"/>
                      <a:gd name="T18" fmla="*/ 217 w 559"/>
                      <a:gd name="T19" fmla="*/ 124 h 683"/>
                      <a:gd name="T20" fmla="*/ 155 w 559"/>
                      <a:gd name="T21" fmla="*/ 62 h 683"/>
                      <a:gd name="T22" fmla="*/ 124 w 559"/>
                      <a:gd name="T23" fmla="*/ 31 h 683"/>
                      <a:gd name="T24" fmla="*/ 93 w 559"/>
                      <a:gd name="T25" fmla="*/ 0 h 683"/>
                      <a:gd name="T26" fmla="*/ 93 w 559"/>
                      <a:gd name="T27" fmla="*/ 0 h 683"/>
                      <a:gd name="T28" fmla="*/ 32 w 559"/>
                      <a:gd name="T29" fmla="*/ 0 h 683"/>
                      <a:gd name="T30" fmla="*/ 0 w 559"/>
                      <a:gd name="T31" fmla="*/ 0 h 683"/>
                      <a:gd name="T32" fmla="*/ 32 w 559"/>
                      <a:gd name="T33" fmla="*/ 31 h 683"/>
                      <a:gd name="T34" fmla="*/ 63 w 559"/>
                      <a:gd name="T35" fmla="*/ 62 h 683"/>
                      <a:gd name="T36" fmla="*/ 93 w 559"/>
                      <a:gd name="T37" fmla="*/ 93 h 683"/>
                      <a:gd name="T38" fmla="*/ 124 w 559"/>
                      <a:gd name="T39" fmla="*/ 155 h 683"/>
                      <a:gd name="T40" fmla="*/ 187 w 559"/>
                      <a:gd name="T41" fmla="*/ 186 h 683"/>
                      <a:gd name="T42" fmla="*/ 217 w 559"/>
                      <a:gd name="T43" fmla="*/ 248 h 683"/>
                      <a:gd name="T44" fmla="*/ 217 w 559"/>
                      <a:gd name="T45" fmla="*/ 279 h 683"/>
                      <a:gd name="T46" fmla="*/ 310 w 559"/>
                      <a:gd name="T47" fmla="*/ 403 h 683"/>
                      <a:gd name="T48" fmla="*/ 372 w 559"/>
                      <a:gd name="T49" fmla="*/ 527 h 683"/>
                      <a:gd name="T50" fmla="*/ 434 w 559"/>
                      <a:gd name="T51" fmla="*/ 589 h 683"/>
                      <a:gd name="T52" fmla="*/ 465 w 559"/>
                      <a:gd name="T53" fmla="*/ 620 h 683"/>
                      <a:gd name="T54" fmla="*/ 496 w 559"/>
                      <a:gd name="T55" fmla="*/ 651 h 683"/>
                      <a:gd name="T56" fmla="*/ 528 w 559"/>
                      <a:gd name="T57" fmla="*/ 651 h 683"/>
                      <a:gd name="T58" fmla="*/ 558 w 559"/>
                      <a:gd name="T59" fmla="*/ 651 h 683"/>
                      <a:gd name="T60" fmla="*/ 558 w 559"/>
                      <a:gd name="T61" fmla="*/ 589 h 683"/>
                      <a:gd name="T62" fmla="*/ 558 w 559"/>
                      <a:gd name="T63" fmla="*/ 558 h 683"/>
                      <a:gd name="T64" fmla="*/ 528 w 559"/>
                      <a:gd name="T65" fmla="*/ 527 h 683"/>
                      <a:gd name="T66" fmla="*/ 528 w 559"/>
                      <a:gd name="T67" fmla="*/ 496 h 683"/>
                      <a:gd name="T68" fmla="*/ 496 w 559"/>
                      <a:gd name="T69" fmla="*/ 465 h 6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59" h="683">
                        <a:moveTo>
                          <a:pt x="465" y="403"/>
                        </a:moveTo>
                        <a:lnTo>
                          <a:pt x="465" y="403"/>
                        </a:lnTo>
                        <a:lnTo>
                          <a:pt x="465" y="403"/>
                        </a:lnTo>
                        <a:cubicBezTo>
                          <a:pt x="465" y="403"/>
                          <a:pt x="434" y="403"/>
                          <a:pt x="434" y="372"/>
                        </a:cubicBezTo>
                        <a:cubicBezTo>
                          <a:pt x="434" y="372"/>
                          <a:pt x="434" y="372"/>
                          <a:pt x="434" y="341"/>
                        </a:cubicBezTo>
                        <a:cubicBezTo>
                          <a:pt x="434" y="341"/>
                          <a:pt x="404" y="341"/>
                          <a:pt x="434" y="310"/>
                        </a:cubicBezTo>
                        <a:lnTo>
                          <a:pt x="434" y="310"/>
                        </a:lnTo>
                        <a:cubicBezTo>
                          <a:pt x="404" y="310"/>
                          <a:pt x="404" y="310"/>
                          <a:pt x="404" y="279"/>
                        </a:cubicBezTo>
                        <a:lnTo>
                          <a:pt x="404" y="279"/>
                        </a:lnTo>
                        <a:lnTo>
                          <a:pt x="372" y="279"/>
                        </a:lnTo>
                        <a:lnTo>
                          <a:pt x="372" y="279"/>
                        </a:lnTo>
                        <a:cubicBezTo>
                          <a:pt x="341" y="248"/>
                          <a:pt x="341" y="248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41" y="217"/>
                        </a:lnTo>
                        <a:lnTo>
                          <a:pt x="341" y="217"/>
                        </a:lnTo>
                        <a:lnTo>
                          <a:pt x="341" y="217"/>
                        </a:lnTo>
                        <a:cubicBezTo>
                          <a:pt x="310" y="217"/>
                          <a:pt x="310" y="186"/>
                          <a:pt x="310" y="186"/>
                        </a:cubicBezTo>
                        <a:cubicBezTo>
                          <a:pt x="280" y="186"/>
                          <a:pt x="280" y="186"/>
                          <a:pt x="280" y="186"/>
                        </a:cubicBezTo>
                        <a:cubicBezTo>
                          <a:pt x="280" y="186"/>
                          <a:pt x="248" y="186"/>
                          <a:pt x="217" y="186"/>
                        </a:cubicBezTo>
                        <a:cubicBezTo>
                          <a:pt x="217" y="155"/>
                          <a:pt x="217" y="155"/>
                          <a:pt x="217" y="124"/>
                        </a:cubicBezTo>
                        <a:lnTo>
                          <a:pt x="217" y="124"/>
                        </a:lnTo>
                        <a:cubicBezTo>
                          <a:pt x="187" y="124"/>
                          <a:pt x="155" y="93"/>
                          <a:pt x="155" y="62"/>
                        </a:cubicBezTo>
                        <a:cubicBezTo>
                          <a:pt x="124" y="62"/>
                          <a:pt x="124" y="62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93" y="0"/>
                          <a:pt x="93" y="0"/>
                          <a:pt x="63" y="0"/>
                        </a:cubicBezTo>
                        <a:cubicBezTo>
                          <a:pt x="63" y="0"/>
                          <a:pt x="63" y="0"/>
                          <a:pt x="32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2" y="0"/>
                          <a:pt x="32" y="0"/>
                          <a:pt x="32" y="31"/>
                        </a:cubicBezTo>
                        <a:cubicBezTo>
                          <a:pt x="32" y="31"/>
                          <a:pt x="32" y="62"/>
                          <a:pt x="63" y="62"/>
                        </a:cubicBezTo>
                        <a:lnTo>
                          <a:pt x="63" y="62"/>
                        </a:lnTo>
                        <a:lnTo>
                          <a:pt x="93" y="62"/>
                        </a:lnTo>
                        <a:lnTo>
                          <a:pt x="93" y="93"/>
                        </a:lnTo>
                        <a:cubicBezTo>
                          <a:pt x="124" y="124"/>
                          <a:pt x="124" y="124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55" y="155"/>
                        </a:lnTo>
                        <a:lnTo>
                          <a:pt x="187" y="186"/>
                        </a:lnTo>
                        <a:lnTo>
                          <a:pt x="187" y="186"/>
                        </a:lnTo>
                        <a:cubicBezTo>
                          <a:pt x="187" y="217"/>
                          <a:pt x="217" y="217"/>
                          <a:pt x="217" y="248"/>
                        </a:cubicBezTo>
                        <a:lnTo>
                          <a:pt x="217" y="248"/>
                        </a:lnTo>
                        <a:lnTo>
                          <a:pt x="217" y="279"/>
                        </a:lnTo>
                        <a:cubicBezTo>
                          <a:pt x="217" y="279"/>
                          <a:pt x="217" y="279"/>
                          <a:pt x="248" y="310"/>
                        </a:cubicBezTo>
                        <a:cubicBezTo>
                          <a:pt x="248" y="310"/>
                          <a:pt x="280" y="372"/>
                          <a:pt x="310" y="403"/>
                        </a:cubicBezTo>
                        <a:cubicBezTo>
                          <a:pt x="310" y="434"/>
                          <a:pt x="310" y="465"/>
                          <a:pt x="310" y="465"/>
                        </a:cubicBezTo>
                        <a:cubicBezTo>
                          <a:pt x="310" y="465"/>
                          <a:pt x="341" y="496"/>
                          <a:pt x="372" y="527"/>
                        </a:cubicBezTo>
                        <a:lnTo>
                          <a:pt x="404" y="589"/>
                        </a:lnTo>
                        <a:cubicBezTo>
                          <a:pt x="434" y="589"/>
                          <a:pt x="434" y="589"/>
                          <a:pt x="434" y="589"/>
                        </a:cubicBezTo>
                        <a:lnTo>
                          <a:pt x="465" y="620"/>
                        </a:lnTo>
                        <a:lnTo>
                          <a:pt x="465" y="620"/>
                        </a:lnTo>
                        <a:lnTo>
                          <a:pt x="465" y="620"/>
                        </a:lnTo>
                        <a:cubicBezTo>
                          <a:pt x="465" y="651"/>
                          <a:pt x="496" y="651"/>
                          <a:pt x="496" y="651"/>
                        </a:cubicBezTo>
                        <a:lnTo>
                          <a:pt x="496" y="682"/>
                        </a:lnTo>
                        <a:cubicBezTo>
                          <a:pt x="528" y="682"/>
                          <a:pt x="528" y="651"/>
                          <a:pt x="528" y="651"/>
                        </a:cubicBezTo>
                        <a:cubicBezTo>
                          <a:pt x="528" y="651"/>
                          <a:pt x="528" y="651"/>
                          <a:pt x="558" y="651"/>
                        </a:cubicBezTo>
                        <a:lnTo>
                          <a:pt x="558" y="651"/>
                        </a:lnTo>
                        <a:lnTo>
                          <a:pt x="558" y="651"/>
                        </a:lnTo>
                        <a:cubicBezTo>
                          <a:pt x="558" y="651"/>
                          <a:pt x="558" y="620"/>
                          <a:pt x="558" y="589"/>
                        </a:cubicBezTo>
                        <a:lnTo>
                          <a:pt x="558" y="589"/>
                        </a:lnTo>
                        <a:lnTo>
                          <a:pt x="558" y="558"/>
                        </a:lnTo>
                        <a:lnTo>
                          <a:pt x="558" y="558"/>
                        </a:lnTo>
                        <a:cubicBezTo>
                          <a:pt x="528" y="527"/>
                          <a:pt x="528" y="527"/>
                          <a:pt x="528" y="527"/>
                        </a:cubicBezTo>
                        <a:cubicBezTo>
                          <a:pt x="558" y="527"/>
                          <a:pt x="558" y="527"/>
                          <a:pt x="558" y="527"/>
                        </a:cubicBezTo>
                        <a:cubicBezTo>
                          <a:pt x="528" y="527"/>
                          <a:pt x="528" y="496"/>
                          <a:pt x="528" y="496"/>
                        </a:cubicBezTo>
                        <a:lnTo>
                          <a:pt x="528" y="496"/>
                        </a:lnTo>
                        <a:cubicBezTo>
                          <a:pt x="528" y="496"/>
                          <a:pt x="496" y="496"/>
                          <a:pt x="496" y="465"/>
                        </a:cubicBezTo>
                        <a:cubicBezTo>
                          <a:pt x="465" y="465"/>
                          <a:pt x="465" y="434"/>
                          <a:pt x="465" y="40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0" name="Freeform 144">
                    <a:extLst>
                      <a:ext uri="{FF2B5EF4-FFF2-40B4-BE49-F238E27FC236}">
                        <a16:creationId xmlns:a16="http://schemas.microsoft.com/office/drawing/2014/main" id="{D949D92C-C5AE-4367-B85E-7BDFA58028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1377950"/>
                    <a:ext cx="33337" cy="11113"/>
                  </a:xfrm>
                  <a:custGeom>
                    <a:gdLst>
                      <a:gd name="T0" fmla="*/ 62 w 94"/>
                      <a:gd name="T1" fmla="*/ 0 h 33"/>
                      <a:gd name="T2" fmla="*/ 62 w 94"/>
                      <a:gd name="T3" fmla="*/ 0 h 33"/>
                      <a:gd name="T4" fmla="*/ 62 w 94"/>
                      <a:gd name="T5" fmla="*/ 0 h 33"/>
                      <a:gd name="T6" fmla="*/ 32 w 94"/>
                      <a:gd name="T7" fmla="*/ 0 h 33"/>
                      <a:gd name="T8" fmla="*/ 32 w 94"/>
                      <a:gd name="T9" fmla="*/ 0 h 33"/>
                      <a:gd name="T10" fmla="*/ 32 w 94"/>
                      <a:gd name="T11" fmla="*/ 0 h 33"/>
                      <a:gd name="T12" fmla="*/ 0 w 94"/>
                      <a:gd name="T13" fmla="*/ 0 h 33"/>
                      <a:gd name="T14" fmla="*/ 0 w 94"/>
                      <a:gd name="T15" fmla="*/ 0 h 33"/>
                      <a:gd name="T16" fmla="*/ 0 w 94"/>
                      <a:gd name="T17" fmla="*/ 0 h 33"/>
                      <a:gd name="T18" fmla="*/ 0 w 94"/>
                      <a:gd name="T19" fmla="*/ 32 h 33"/>
                      <a:gd name="T20" fmla="*/ 0 w 94"/>
                      <a:gd name="T21" fmla="*/ 32 h 33"/>
                      <a:gd name="T22" fmla="*/ 0 w 94"/>
                      <a:gd name="T23" fmla="*/ 32 h 33"/>
                      <a:gd name="T24" fmla="*/ 0 w 94"/>
                      <a:gd name="T25" fmla="*/ 32 h 33"/>
                      <a:gd name="T26" fmla="*/ 32 w 94"/>
                      <a:gd name="T27" fmla="*/ 32 h 33"/>
                      <a:gd name="T28" fmla="*/ 62 w 94"/>
                      <a:gd name="T29" fmla="*/ 32 h 33"/>
                      <a:gd name="T30" fmla="*/ 62 w 94"/>
                      <a:gd name="T31" fmla="*/ 32 h 33"/>
                      <a:gd name="T32" fmla="*/ 93 w 94"/>
                      <a:gd name="T33" fmla="*/ 32 h 33"/>
                      <a:gd name="T34" fmla="*/ 93 w 94"/>
                      <a:gd name="T35" fmla="*/ 32 h 33"/>
                      <a:gd name="T36" fmla="*/ 62 w 94"/>
                      <a:gd name="T37" fmla="*/ 0 h 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4" h="33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cubicBezTo>
                          <a:pt x="32" y="32"/>
                          <a:pt x="32" y="32"/>
                          <a:pt x="32" y="32"/>
                        </a:cubicBezTo>
                        <a:cubicBezTo>
                          <a:pt x="62" y="32"/>
                          <a:pt x="62" y="32"/>
                          <a:pt x="62" y="32"/>
                        </a:cubicBezTo>
                        <a:lnTo>
                          <a:pt x="62" y="32"/>
                        </a:lnTo>
                        <a:lnTo>
                          <a:pt x="93" y="32"/>
                        </a:lnTo>
                        <a:lnTo>
                          <a:pt x="93" y="32"/>
                        </a:lnTo>
                        <a:cubicBezTo>
                          <a:pt x="93" y="32"/>
                          <a:pt x="62" y="32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1" name="Freeform 145">
                    <a:extLst>
                      <a:ext uri="{FF2B5EF4-FFF2-40B4-BE49-F238E27FC236}">
                        <a16:creationId xmlns:a16="http://schemas.microsoft.com/office/drawing/2014/main" id="{C234F492-4E00-4DC8-9464-FDBBED60C5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7100" y="1401763"/>
                    <a:ext cx="66675" cy="55562"/>
                  </a:xfrm>
                  <a:custGeom>
                    <a:gdLst>
                      <a:gd name="T0" fmla="*/ 186 w 187"/>
                      <a:gd name="T1" fmla="*/ 62 h 155"/>
                      <a:gd name="T2" fmla="*/ 186 w 187"/>
                      <a:gd name="T3" fmla="*/ 62 h 155"/>
                      <a:gd name="T4" fmla="*/ 186 w 187"/>
                      <a:gd name="T5" fmla="*/ 30 h 155"/>
                      <a:gd name="T6" fmla="*/ 156 w 187"/>
                      <a:gd name="T7" fmla="*/ 30 h 155"/>
                      <a:gd name="T8" fmla="*/ 124 w 187"/>
                      <a:gd name="T9" fmla="*/ 30 h 155"/>
                      <a:gd name="T10" fmla="*/ 93 w 187"/>
                      <a:gd name="T11" fmla="*/ 0 h 155"/>
                      <a:gd name="T12" fmla="*/ 32 w 187"/>
                      <a:gd name="T13" fmla="*/ 0 h 155"/>
                      <a:gd name="T14" fmla="*/ 32 w 187"/>
                      <a:gd name="T15" fmla="*/ 0 h 155"/>
                      <a:gd name="T16" fmla="*/ 32 w 187"/>
                      <a:gd name="T17" fmla="*/ 0 h 155"/>
                      <a:gd name="T18" fmla="*/ 0 w 187"/>
                      <a:gd name="T19" fmla="*/ 0 h 155"/>
                      <a:gd name="T20" fmla="*/ 0 w 187"/>
                      <a:gd name="T21" fmla="*/ 0 h 155"/>
                      <a:gd name="T22" fmla="*/ 0 w 187"/>
                      <a:gd name="T23" fmla="*/ 0 h 155"/>
                      <a:gd name="T24" fmla="*/ 0 w 187"/>
                      <a:gd name="T25" fmla="*/ 0 h 155"/>
                      <a:gd name="T26" fmla="*/ 0 w 187"/>
                      <a:gd name="T27" fmla="*/ 30 h 155"/>
                      <a:gd name="T28" fmla="*/ 32 w 187"/>
                      <a:gd name="T29" fmla="*/ 30 h 155"/>
                      <a:gd name="T30" fmla="*/ 32 w 187"/>
                      <a:gd name="T31" fmla="*/ 30 h 155"/>
                      <a:gd name="T32" fmla="*/ 62 w 187"/>
                      <a:gd name="T33" fmla="*/ 62 h 155"/>
                      <a:gd name="T34" fmla="*/ 32 w 187"/>
                      <a:gd name="T35" fmla="*/ 93 h 155"/>
                      <a:gd name="T36" fmla="*/ 32 w 187"/>
                      <a:gd name="T37" fmla="*/ 124 h 155"/>
                      <a:gd name="T38" fmla="*/ 0 w 187"/>
                      <a:gd name="T39" fmla="*/ 124 h 155"/>
                      <a:gd name="T40" fmla="*/ 0 w 187"/>
                      <a:gd name="T41" fmla="*/ 154 h 155"/>
                      <a:gd name="T42" fmla="*/ 0 w 187"/>
                      <a:gd name="T43" fmla="*/ 154 h 155"/>
                      <a:gd name="T44" fmla="*/ 32 w 187"/>
                      <a:gd name="T45" fmla="*/ 154 h 155"/>
                      <a:gd name="T46" fmla="*/ 32 w 187"/>
                      <a:gd name="T47" fmla="*/ 154 h 155"/>
                      <a:gd name="T48" fmla="*/ 32 w 187"/>
                      <a:gd name="T49" fmla="*/ 154 h 155"/>
                      <a:gd name="T50" fmla="*/ 62 w 187"/>
                      <a:gd name="T51" fmla="*/ 154 h 155"/>
                      <a:gd name="T52" fmla="*/ 93 w 187"/>
                      <a:gd name="T53" fmla="*/ 124 h 155"/>
                      <a:gd name="T54" fmla="*/ 93 w 187"/>
                      <a:gd name="T55" fmla="*/ 124 h 155"/>
                      <a:gd name="T56" fmla="*/ 93 w 187"/>
                      <a:gd name="T57" fmla="*/ 124 h 155"/>
                      <a:gd name="T58" fmla="*/ 156 w 187"/>
                      <a:gd name="T59" fmla="*/ 93 h 155"/>
                      <a:gd name="T60" fmla="*/ 156 w 187"/>
                      <a:gd name="T61" fmla="*/ 93 h 155"/>
                      <a:gd name="T62" fmla="*/ 156 w 187"/>
                      <a:gd name="T63" fmla="*/ 93 h 155"/>
                      <a:gd name="T64" fmla="*/ 186 w 187"/>
                      <a:gd name="T65" fmla="*/ 93 h 155"/>
                      <a:gd name="T66" fmla="*/ 186 w 187"/>
                      <a:gd name="T67" fmla="*/ 93 h 155"/>
                      <a:gd name="T68" fmla="*/ 186 w 187"/>
                      <a:gd name="T69" fmla="*/ 93 h 155"/>
                      <a:gd name="T70" fmla="*/ 186 w 187"/>
                      <a:gd name="T71" fmla="*/ 62 h 1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87" h="155">
                        <a:moveTo>
                          <a:pt x="186" y="62"/>
                        </a:moveTo>
                        <a:lnTo>
                          <a:pt x="186" y="62"/>
                        </a:lnTo>
                        <a:lnTo>
                          <a:pt x="186" y="30"/>
                        </a:lnTo>
                        <a:lnTo>
                          <a:pt x="156" y="30"/>
                        </a:lnTo>
                        <a:lnTo>
                          <a:pt x="124" y="30"/>
                        </a:lnTo>
                        <a:cubicBezTo>
                          <a:pt x="124" y="30"/>
                          <a:pt x="93" y="30"/>
                          <a:pt x="93" y="0"/>
                        </a:cubicBezTo>
                        <a:cubicBezTo>
                          <a:pt x="62" y="0"/>
                          <a:pt x="62" y="0"/>
                          <a:pt x="32" y="0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30"/>
                          <a:pt x="0" y="30"/>
                          <a:pt x="32" y="30"/>
                        </a:cubicBezTo>
                        <a:lnTo>
                          <a:pt x="32" y="30"/>
                        </a:lnTo>
                        <a:cubicBezTo>
                          <a:pt x="32" y="62"/>
                          <a:pt x="62" y="62"/>
                          <a:pt x="62" y="62"/>
                        </a:cubicBezTo>
                        <a:cubicBezTo>
                          <a:pt x="32" y="93"/>
                          <a:pt x="32" y="93"/>
                          <a:pt x="32" y="93"/>
                        </a:cubicBezTo>
                        <a:cubicBezTo>
                          <a:pt x="32" y="124"/>
                          <a:pt x="32" y="124"/>
                          <a:pt x="32" y="124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24"/>
                          <a:pt x="0" y="124"/>
                          <a:pt x="0" y="154"/>
                        </a:cubicBezTo>
                        <a:lnTo>
                          <a:pt x="0" y="154"/>
                        </a:lnTo>
                        <a:lnTo>
                          <a:pt x="32" y="154"/>
                        </a:lnTo>
                        <a:lnTo>
                          <a:pt x="32" y="154"/>
                        </a:lnTo>
                        <a:lnTo>
                          <a:pt x="32" y="154"/>
                        </a:lnTo>
                        <a:lnTo>
                          <a:pt x="62" y="154"/>
                        </a:lnTo>
                        <a:cubicBezTo>
                          <a:pt x="62" y="124"/>
                          <a:pt x="62" y="124"/>
                          <a:pt x="93" y="124"/>
                        </a:cubicBezTo>
                        <a:lnTo>
                          <a:pt x="93" y="124"/>
                        </a:lnTo>
                        <a:lnTo>
                          <a:pt x="93" y="124"/>
                        </a:lnTo>
                        <a:cubicBezTo>
                          <a:pt x="124" y="93"/>
                          <a:pt x="124" y="93"/>
                          <a:pt x="156" y="93"/>
                        </a:cubicBez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186" y="93"/>
                        </a:lnTo>
                        <a:lnTo>
                          <a:pt x="186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2" name="Freeform 146">
                    <a:extLst>
                      <a:ext uri="{FF2B5EF4-FFF2-40B4-BE49-F238E27FC236}">
                        <a16:creationId xmlns:a16="http://schemas.microsoft.com/office/drawing/2014/main" id="{F93D269C-71C7-4D76-8737-D0A172D2B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7588" y="1311275"/>
                    <a:ext cx="134937" cy="168275"/>
                  </a:xfrm>
                  <a:custGeom>
                    <a:gdLst>
                      <a:gd name="T0" fmla="*/ 248 w 373"/>
                      <a:gd name="T1" fmla="*/ 434 h 466"/>
                      <a:gd name="T2" fmla="*/ 310 w 373"/>
                      <a:gd name="T3" fmla="*/ 434 h 466"/>
                      <a:gd name="T4" fmla="*/ 341 w 373"/>
                      <a:gd name="T5" fmla="*/ 434 h 466"/>
                      <a:gd name="T6" fmla="*/ 341 w 373"/>
                      <a:gd name="T7" fmla="*/ 372 h 466"/>
                      <a:gd name="T8" fmla="*/ 372 w 373"/>
                      <a:gd name="T9" fmla="*/ 341 h 466"/>
                      <a:gd name="T10" fmla="*/ 341 w 373"/>
                      <a:gd name="T11" fmla="*/ 341 h 466"/>
                      <a:gd name="T12" fmla="*/ 310 w 373"/>
                      <a:gd name="T13" fmla="*/ 341 h 466"/>
                      <a:gd name="T14" fmla="*/ 280 w 373"/>
                      <a:gd name="T15" fmla="*/ 310 h 466"/>
                      <a:gd name="T16" fmla="*/ 280 w 373"/>
                      <a:gd name="T17" fmla="*/ 278 h 466"/>
                      <a:gd name="T18" fmla="*/ 280 w 373"/>
                      <a:gd name="T19" fmla="*/ 248 h 466"/>
                      <a:gd name="T20" fmla="*/ 217 w 373"/>
                      <a:gd name="T21" fmla="*/ 217 h 466"/>
                      <a:gd name="T22" fmla="*/ 186 w 373"/>
                      <a:gd name="T23" fmla="*/ 185 h 466"/>
                      <a:gd name="T24" fmla="*/ 156 w 373"/>
                      <a:gd name="T25" fmla="*/ 154 h 466"/>
                      <a:gd name="T26" fmla="*/ 124 w 373"/>
                      <a:gd name="T27" fmla="*/ 154 h 466"/>
                      <a:gd name="T28" fmla="*/ 93 w 373"/>
                      <a:gd name="T29" fmla="*/ 124 h 466"/>
                      <a:gd name="T30" fmla="*/ 124 w 373"/>
                      <a:gd name="T31" fmla="*/ 93 h 466"/>
                      <a:gd name="T32" fmla="*/ 156 w 373"/>
                      <a:gd name="T33" fmla="*/ 93 h 466"/>
                      <a:gd name="T34" fmla="*/ 156 w 373"/>
                      <a:gd name="T35" fmla="*/ 30 h 466"/>
                      <a:gd name="T36" fmla="*/ 93 w 373"/>
                      <a:gd name="T37" fmla="*/ 30 h 466"/>
                      <a:gd name="T38" fmla="*/ 62 w 373"/>
                      <a:gd name="T39" fmla="*/ 0 h 466"/>
                      <a:gd name="T40" fmla="*/ 31 w 373"/>
                      <a:gd name="T41" fmla="*/ 0 h 466"/>
                      <a:gd name="T42" fmla="*/ 31 w 373"/>
                      <a:gd name="T43" fmla="*/ 30 h 466"/>
                      <a:gd name="T44" fmla="*/ 0 w 373"/>
                      <a:gd name="T45" fmla="*/ 62 h 466"/>
                      <a:gd name="T46" fmla="*/ 0 w 373"/>
                      <a:gd name="T47" fmla="*/ 93 h 466"/>
                      <a:gd name="T48" fmla="*/ 0 w 373"/>
                      <a:gd name="T49" fmla="*/ 93 h 466"/>
                      <a:gd name="T50" fmla="*/ 31 w 373"/>
                      <a:gd name="T51" fmla="*/ 93 h 466"/>
                      <a:gd name="T52" fmla="*/ 31 w 373"/>
                      <a:gd name="T53" fmla="*/ 154 h 466"/>
                      <a:gd name="T54" fmla="*/ 31 w 373"/>
                      <a:gd name="T55" fmla="*/ 185 h 466"/>
                      <a:gd name="T56" fmla="*/ 62 w 373"/>
                      <a:gd name="T57" fmla="*/ 185 h 466"/>
                      <a:gd name="T58" fmla="*/ 62 w 373"/>
                      <a:gd name="T59" fmla="*/ 185 h 466"/>
                      <a:gd name="T60" fmla="*/ 124 w 373"/>
                      <a:gd name="T61" fmla="*/ 185 h 466"/>
                      <a:gd name="T62" fmla="*/ 124 w 373"/>
                      <a:gd name="T63" fmla="*/ 217 h 466"/>
                      <a:gd name="T64" fmla="*/ 156 w 373"/>
                      <a:gd name="T65" fmla="*/ 278 h 466"/>
                      <a:gd name="T66" fmla="*/ 93 w 373"/>
                      <a:gd name="T67" fmla="*/ 341 h 466"/>
                      <a:gd name="T68" fmla="*/ 62 w 373"/>
                      <a:gd name="T69" fmla="*/ 372 h 466"/>
                      <a:gd name="T70" fmla="*/ 124 w 373"/>
                      <a:gd name="T71" fmla="*/ 402 h 466"/>
                      <a:gd name="T72" fmla="*/ 156 w 373"/>
                      <a:gd name="T73" fmla="*/ 372 h 466"/>
                      <a:gd name="T74" fmla="*/ 156 w 373"/>
                      <a:gd name="T75" fmla="*/ 434 h 466"/>
                      <a:gd name="T76" fmla="*/ 156 w 373"/>
                      <a:gd name="T77" fmla="*/ 434 h 466"/>
                      <a:gd name="T78" fmla="*/ 186 w 373"/>
                      <a:gd name="T79" fmla="*/ 434 h 466"/>
                      <a:gd name="T80" fmla="*/ 248 w 373"/>
                      <a:gd name="T81" fmla="*/ 434 h 4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73" h="466">
                        <a:moveTo>
                          <a:pt x="248" y="434"/>
                        </a:moveTo>
                        <a:lnTo>
                          <a:pt x="248" y="434"/>
                        </a:lnTo>
                        <a:lnTo>
                          <a:pt x="280" y="434"/>
                        </a:lnTo>
                        <a:cubicBezTo>
                          <a:pt x="310" y="434"/>
                          <a:pt x="310" y="434"/>
                          <a:pt x="310" y="434"/>
                        </a:cubicBezTo>
                        <a:lnTo>
                          <a:pt x="341" y="434"/>
                        </a:lnTo>
                        <a:lnTo>
                          <a:pt x="341" y="434"/>
                        </a:lnTo>
                        <a:lnTo>
                          <a:pt x="341" y="402"/>
                        </a:lnTo>
                        <a:lnTo>
                          <a:pt x="341" y="372"/>
                        </a:lnTo>
                        <a:cubicBezTo>
                          <a:pt x="372" y="372"/>
                          <a:pt x="372" y="372"/>
                          <a:pt x="372" y="341"/>
                        </a:cubicBezTo>
                        <a:lnTo>
                          <a:pt x="372" y="341"/>
                        </a:lnTo>
                        <a:lnTo>
                          <a:pt x="372" y="341"/>
                        </a:lnTo>
                        <a:cubicBezTo>
                          <a:pt x="341" y="341"/>
                          <a:pt x="341" y="341"/>
                          <a:pt x="341" y="341"/>
                        </a:cubicBezTo>
                        <a:cubicBezTo>
                          <a:pt x="310" y="341"/>
                          <a:pt x="310" y="341"/>
                          <a:pt x="310" y="341"/>
                        </a:cubicBezTo>
                        <a:lnTo>
                          <a:pt x="310" y="341"/>
                        </a:lnTo>
                        <a:cubicBezTo>
                          <a:pt x="280" y="341"/>
                          <a:pt x="280" y="341"/>
                          <a:pt x="280" y="341"/>
                        </a:cubicBezTo>
                        <a:cubicBezTo>
                          <a:pt x="280" y="310"/>
                          <a:pt x="280" y="310"/>
                          <a:pt x="280" y="310"/>
                        </a:cubicBezTo>
                        <a:lnTo>
                          <a:pt x="280" y="310"/>
                        </a:lnTo>
                        <a:cubicBezTo>
                          <a:pt x="280" y="310"/>
                          <a:pt x="280" y="310"/>
                          <a:pt x="280" y="278"/>
                        </a:cubicBezTo>
                        <a:lnTo>
                          <a:pt x="280" y="278"/>
                        </a:lnTo>
                        <a:lnTo>
                          <a:pt x="280" y="248"/>
                        </a:lnTo>
                        <a:cubicBezTo>
                          <a:pt x="280" y="248"/>
                          <a:pt x="280" y="248"/>
                          <a:pt x="248" y="248"/>
                        </a:cubicBezTo>
                        <a:cubicBezTo>
                          <a:pt x="248" y="248"/>
                          <a:pt x="248" y="217"/>
                          <a:pt x="217" y="217"/>
                        </a:cubicBezTo>
                        <a:lnTo>
                          <a:pt x="186" y="185"/>
                        </a:lnTo>
                        <a:lnTo>
                          <a:pt x="186" y="185"/>
                        </a:lnTo>
                        <a:cubicBezTo>
                          <a:pt x="186" y="154"/>
                          <a:pt x="186" y="154"/>
                          <a:pt x="156" y="154"/>
                        </a:cubicBezTo>
                        <a:lnTo>
                          <a:pt x="156" y="154"/>
                        </a:lnTo>
                        <a:lnTo>
                          <a:pt x="124" y="154"/>
                        </a:lnTo>
                        <a:lnTo>
                          <a:pt x="124" y="154"/>
                        </a:lnTo>
                        <a:lnTo>
                          <a:pt x="93" y="154"/>
                        </a:lnTo>
                        <a:cubicBezTo>
                          <a:pt x="93" y="124"/>
                          <a:pt x="93" y="124"/>
                          <a:pt x="93" y="124"/>
                        </a:cubicBezTo>
                        <a:cubicBezTo>
                          <a:pt x="93" y="93"/>
                          <a:pt x="93" y="93"/>
                          <a:pt x="124" y="93"/>
                        </a:cubicBezTo>
                        <a:lnTo>
                          <a:pt x="124" y="93"/>
                        </a:lnTo>
                        <a:lnTo>
                          <a:pt x="124" y="93"/>
                        </a:lnTo>
                        <a:cubicBezTo>
                          <a:pt x="156" y="93"/>
                          <a:pt x="156" y="93"/>
                          <a:pt x="156" y="93"/>
                        </a:cubicBezTo>
                        <a:cubicBezTo>
                          <a:pt x="156" y="62"/>
                          <a:pt x="156" y="62"/>
                          <a:pt x="156" y="62"/>
                        </a:cubicBezTo>
                        <a:lnTo>
                          <a:pt x="156" y="30"/>
                        </a:lnTo>
                        <a:cubicBezTo>
                          <a:pt x="156" y="30"/>
                          <a:pt x="124" y="30"/>
                          <a:pt x="93" y="30"/>
                        </a:cubicBezTo>
                        <a:lnTo>
                          <a:pt x="93" y="30"/>
                        </a:lnTo>
                        <a:cubicBezTo>
                          <a:pt x="62" y="30"/>
                          <a:pt x="62" y="3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30"/>
                        </a:lnTo>
                        <a:cubicBezTo>
                          <a:pt x="31" y="30"/>
                          <a:pt x="31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93"/>
                          <a:pt x="0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93"/>
                          <a:pt x="62" y="124"/>
                          <a:pt x="31" y="124"/>
                        </a:cubicBezTo>
                        <a:cubicBezTo>
                          <a:pt x="31" y="124"/>
                          <a:pt x="31" y="124"/>
                          <a:pt x="31" y="154"/>
                        </a:cubicBezTo>
                        <a:lnTo>
                          <a:pt x="31" y="154"/>
                        </a:lnTo>
                        <a:lnTo>
                          <a:pt x="31" y="185"/>
                        </a:lnTo>
                        <a:lnTo>
                          <a:pt x="31" y="185"/>
                        </a:lnTo>
                        <a:cubicBezTo>
                          <a:pt x="31" y="185"/>
                          <a:pt x="31" y="185"/>
                          <a:pt x="62" y="185"/>
                        </a:cubicBezTo>
                        <a:lnTo>
                          <a:pt x="62" y="185"/>
                        </a:lnTo>
                        <a:lnTo>
                          <a:pt x="62" y="185"/>
                        </a:lnTo>
                        <a:cubicBezTo>
                          <a:pt x="62" y="185"/>
                          <a:pt x="93" y="154"/>
                          <a:pt x="124" y="154"/>
                        </a:cubicBezTo>
                        <a:cubicBezTo>
                          <a:pt x="124" y="154"/>
                          <a:pt x="124" y="154"/>
                          <a:pt x="124" y="185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156" y="217"/>
                          <a:pt x="156" y="217"/>
                          <a:pt x="156" y="248"/>
                        </a:cubicBezTo>
                        <a:lnTo>
                          <a:pt x="156" y="278"/>
                        </a:lnTo>
                        <a:cubicBezTo>
                          <a:pt x="156" y="310"/>
                          <a:pt x="124" y="341"/>
                          <a:pt x="93" y="341"/>
                        </a:cubicBezTo>
                        <a:lnTo>
                          <a:pt x="93" y="341"/>
                        </a:lnTo>
                        <a:lnTo>
                          <a:pt x="93" y="341"/>
                        </a:lnTo>
                        <a:cubicBezTo>
                          <a:pt x="93" y="372"/>
                          <a:pt x="93" y="372"/>
                          <a:pt x="62" y="372"/>
                        </a:cubicBezTo>
                        <a:cubicBezTo>
                          <a:pt x="93" y="372"/>
                          <a:pt x="93" y="372"/>
                          <a:pt x="93" y="372"/>
                        </a:cubicBezTo>
                        <a:cubicBezTo>
                          <a:pt x="93" y="372"/>
                          <a:pt x="93" y="372"/>
                          <a:pt x="124" y="402"/>
                        </a:cubicBezTo>
                        <a:lnTo>
                          <a:pt x="124" y="372"/>
                        </a:lnTo>
                        <a:lnTo>
                          <a:pt x="156" y="372"/>
                        </a:lnTo>
                        <a:cubicBezTo>
                          <a:pt x="156" y="372"/>
                          <a:pt x="186" y="372"/>
                          <a:pt x="186" y="402"/>
                        </a:cubicBezTo>
                        <a:cubicBezTo>
                          <a:pt x="186" y="402"/>
                          <a:pt x="186" y="402"/>
                          <a:pt x="156" y="434"/>
                        </a:cubicBezTo>
                        <a:lnTo>
                          <a:pt x="156" y="434"/>
                        </a:lnTo>
                        <a:lnTo>
                          <a:pt x="156" y="434"/>
                        </a:lnTo>
                        <a:cubicBezTo>
                          <a:pt x="156" y="434"/>
                          <a:pt x="156" y="465"/>
                          <a:pt x="186" y="465"/>
                        </a:cubicBezTo>
                        <a:lnTo>
                          <a:pt x="186" y="434"/>
                        </a:lnTo>
                        <a:lnTo>
                          <a:pt x="217" y="434"/>
                        </a:lnTo>
                        <a:lnTo>
                          <a:pt x="248" y="43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3" name="Freeform 147">
                    <a:extLst>
                      <a:ext uri="{FF2B5EF4-FFF2-40B4-BE49-F238E27FC236}">
                        <a16:creationId xmlns:a16="http://schemas.microsoft.com/office/drawing/2014/main" id="{1249D5F6-2E39-4DB2-B789-2E647426C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6625" y="2549525"/>
                    <a:ext cx="758825" cy="849313"/>
                  </a:xfrm>
                  <a:custGeom>
                    <a:gdLst>
                      <a:gd name="T0" fmla="*/ 1085 w 2108"/>
                      <a:gd name="T1" fmla="*/ 155 h 2357"/>
                      <a:gd name="T2" fmla="*/ 992 w 2108"/>
                      <a:gd name="T3" fmla="*/ 155 h 2357"/>
                      <a:gd name="T4" fmla="*/ 898 w 2108"/>
                      <a:gd name="T5" fmla="*/ 186 h 2357"/>
                      <a:gd name="T6" fmla="*/ 774 w 2108"/>
                      <a:gd name="T7" fmla="*/ 217 h 2357"/>
                      <a:gd name="T8" fmla="*/ 713 w 2108"/>
                      <a:gd name="T9" fmla="*/ 124 h 2357"/>
                      <a:gd name="T10" fmla="*/ 682 w 2108"/>
                      <a:gd name="T11" fmla="*/ 0 h 2357"/>
                      <a:gd name="T12" fmla="*/ 620 w 2108"/>
                      <a:gd name="T13" fmla="*/ 62 h 2357"/>
                      <a:gd name="T14" fmla="*/ 558 w 2108"/>
                      <a:gd name="T15" fmla="*/ 62 h 2357"/>
                      <a:gd name="T16" fmla="*/ 526 w 2108"/>
                      <a:gd name="T17" fmla="*/ 93 h 2357"/>
                      <a:gd name="T18" fmla="*/ 558 w 2108"/>
                      <a:gd name="T19" fmla="*/ 155 h 2357"/>
                      <a:gd name="T20" fmla="*/ 496 w 2108"/>
                      <a:gd name="T21" fmla="*/ 217 h 2357"/>
                      <a:gd name="T22" fmla="*/ 372 w 2108"/>
                      <a:gd name="T23" fmla="*/ 248 h 2357"/>
                      <a:gd name="T24" fmla="*/ 310 w 2108"/>
                      <a:gd name="T25" fmla="*/ 186 h 2357"/>
                      <a:gd name="T26" fmla="*/ 248 w 2108"/>
                      <a:gd name="T27" fmla="*/ 186 h 2357"/>
                      <a:gd name="T28" fmla="*/ 217 w 2108"/>
                      <a:gd name="T29" fmla="*/ 248 h 2357"/>
                      <a:gd name="T30" fmla="*/ 217 w 2108"/>
                      <a:gd name="T31" fmla="*/ 341 h 2357"/>
                      <a:gd name="T32" fmla="*/ 186 w 2108"/>
                      <a:gd name="T33" fmla="*/ 589 h 2357"/>
                      <a:gd name="T34" fmla="*/ 93 w 2108"/>
                      <a:gd name="T35" fmla="*/ 589 h 2357"/>
                      <a:gd name="T36" fmla="*/ 30 w 2108"/>
                      <a:gd name="T37" fmla="*/ 651 h 2357"/>
                      <a:gd name="T38" fmla="*/ 0 w 2108"/>
                      <a:gd name="T39" fmla="*/ 744 h 2357"/>
                      <a:gd name="T40" fmla="*/ 0 w 2108"/>
                      <a:gd name="T41" fmla="*/ 806 h 2357"/>
                      <a:gd name="T42" fmla="*/ 62 w 2108"/>
                      <a:gd name="T43" fmla="*/ 899 h 2357"/>
                      <a:gd name="T44" fmla="*/ 154 w 2108"/>
                      <a:gd name="T45" fmla="*/ 775 h 2357"/>
                      <a:gd name="T46" fmla="*/ 217 w 2108"/>
                      <a:gd name="T47" fmla="*/ 961 h 2357"/>
                      <a:gd name="T48" fmla="*/ 248 w 2108"/>
                      <a:gd name="T49" fmla="*/ 961 h 2357"/>
                      <a:gd name="T50" fmla="*/ 402 w 2108"/>
                      <a:gd name="T51" fmla="*/ 899 h 2357"/>
                      <a:gd name="T52" fmla="*/ 465 w 2108"/>
                      <a:gd name="T53" fmla="*/ 930 h 2357"/>
                      <a:gd name="T54" fmla="*/ 465 w 2108"/>
                      <a:gd name="T55" fmla="*/ 992 h 2357"/>
                      <a:gd name="T56" fmla="*/ 496 w 2108"/>
                      <a:gd name="T57" fmla="*/ 1054 h 2357"/>
                      <a:gd name="T58" fmla="*/ 589 w 2108"/>
                      <a:gd name="T59" fmla="*/ 1084 h 2357"/>
                      <a:gd name="T60" fmla="*/ 713 w 2108"/>
                      <a:gd name="T61" fmla="*/ 1178 h 2357"/>
                      <a:gd name="T62" fmla="*/ 744 w 2108"/>
                      <a:gd name="T63" fmla="*/ 1271 h 2357"/>
                      <a:gd name="T64" fmla="*/ 806 w 2108"/>
                      <a:gd name="T65" fmla="*/ 1301 h 2357"/>
                      <a:gd name="T66" fmla="*/ 837 w 2108"/>
                      <a:gd name="T67" fmla="*/ 1364 h 2357"/>
                      <a:gd name="T68" fmla="*/ 868 w 2108"/>
                      <a:gd name="T69" fmla="*/ 1425 h 2357"/>
                      <a:gd name="T70" fmla="*/ 868 w 2108"/>
                      <a:gd name="T71" fmla="*/ 1549 h 2357"/>
                      <a:gd name="T72" fmla="*/ 868 w 2108"/>
                      <a:gd name="T73" fmla="*/ 1673 h 2357"/>
                      <a:gd name="T74" fmla="*/ 898 w 2108"/>
                      <a:gd name="T75" fmla="*/ 1673 h 2357"/>
                      <a:gd name="T76" fmla="*/ 961 w 2108"/>
                      <a:gd name="T77" fmla="*/ 1673 h 2357"/>
                      <a:gd name="T78" fmla="*/ 1022 w 2108"/>
                      <a:gd name="T79" fmla="*/ 1767 h 2357"/>
                      <a:gd name="T80" fmla="*/ 1054 w 2108"/>
                      <a:gd name="T81" fmla="*/ 1860 h 2357"/>
                      <a:gd name="T82" fmla="*/ 1116 w 2108"/>
                      <a:gd name="T83" fmla="*/ 1984 h 2357"/>
                      <a:gd name="T84" fmla="*/ 1022 w 2108"/>
                      <a:gd name="T85" fmla="*/ 2077 h 2357"/>
                      <a:gd name="T86" fmla="*/ 930 w 2108"/>
                      <a:gd name="T87" fmla="*/ 2201 h 2357"/>
                      <a:gd name="T88" fmla="*/ 992 w 2108"/>
                      <a:gd name="T89" fmla="*/ 2263 h 2357"/>
                      <a:gd name="T90" fmla="*/ 1116 w 2108"/>
                      <a:gd name="T91" fmla="*/ 2356 h 2357"/>
                      <a:gd name="T92" fmla="*/ 1364 w 2108"/>
                      <a:gd name="T93" fmla="*/ 2045 h 2357"/>
                      <a:gd name="T94" fmla="*/ 1394 w 2108"/>
                      <a:gd name="T95" fmla="*/ 1891 h 2357"/>
                      <a:gd name="T96" fmla="*/ 1518 w 2108"/>
                      <a:gd name="T97" fmla="*/ 1797 h 2357"/>
                      <a:gd name="T98" fmla="*/ 1674 w 2108"/>
                      <a:gd name="T99" fmla="*/ 1736 h 2357"/>
                      <a:gd name="T100" fmla="*/ 1798 w 2108"/>
                      <a:gd name="T101" fmla="*/ 1549 h 2357"/>
                      <a:gd name="T102" fmla="*/ 1890 w 2108"/>
                      <a:gd name="T103" fmla="*/ 1271 h 2357"/>
                      <a:gd name="T104" fmla="*/ 1922 w 2108"/>
                      <a:gd name="T105" fmla="*/ 1054 h 2357"/>
                      <a:gd name="T106" fmla="*/ 2046 w 2108"/>
                      <a:gd name="T107" fmla="*/ 899 h 2357"/>
                      <a:gd name="T108" fmla="*/ 2107 w 2108"/>
                      <a:gd name="T109" fmla="*/ 682 h 2357"/>
                      <a:gd name="T110" fmla="*/ 1890 w 2108"/>
                      <a:gd name="T111" fmla="*/ 527 h 2357"/>
                      <a:gd name="T112" fmla="*/ 1735 w 2108"/>
                      <a:gd name="T113" fmla="*/ 465 h 2357"/>
                      <a:gd name="T114" fmla="*/ 1611 w 2108"/>
                      <a:gd name="T115" fmla="*/ 465 h 2357"/>
                      <a:gd name="T116" fmla="*/ 1487 w 2108"/>
                      <a:gd name="T117" fmla="*/ 372 h 2357"/>
                      <a:gd name="T118" fmla="*/ 1333 w 2108"/>
                      <a:gd name="T119" fmla="*/ 372 h 2357"/>
                      <a:gd name="T120" fmla="*/ 1270 w 2108"/>
                      <a:gd name="T121" fmla="*/ 310 h 2357"/>
                      <a:gd name="T122" fmla="*/ 1209 w 2108"/>
                      <a:gd name="T123" fmla="*/ 124 h 2357"/>
                      <a:gd name="T124" fmla="*/ 1178 w 2108"/>
                      <a:gd name="T125" fmla="*/ 93 h 235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108" h="2357">
                        <a:moveTo>
                          <a:pt x="1178" y="93"/>
                        </a:moveTo>
                        <a:lnTo>
                          <a:pt x="1178" y="93"/>
                        </a:lnTo>
                        <a:lnTo>
                          <a:pt x="1178" y="93"/>
                        </a:lnTo>
                        <a:cubicBezTo>
                          <a:pt x="1178" y="124"/>
                          <a:pt x="1178" y="124"/>
                          <a:pt x="1146" y="155"/>
                        </a:cubicBezTo>
                        <a:lnTo>
                          <a:pt x="1146" y="155"/>
                        </a:lnTo>
                        <a:lnTo>
                          <a:pt x="1116" y="155"/>
                        </a:lnTo>
                        <a:cubicBezTo>
                          <a:pt x="1085" y="155"/>
                          <a:pt x="1085" y="155"/>
                          <a:pt x="1085" y="155"/>
                        </a:cubicBezTo>
                        <a:lnTo>
                          <a:pt x="1085" y="155"/>
                        </a:lnTo>
                        <a:lnTo>
                          <a:pt x="1085" y="155"/>
                        </a:lnTo>
                        <a:cubicBezTo>
                          <a:pt x="1054" y="155"/>
                          <a:pt x="1054" y="155"/>
                          <a:pt x="1054" y="155"/>
                        </a:cubicBezTo>
                        <a:lnTo>
                          <a:pt x="1054" y="155"/>
                        </a:lnTo>
                        <a:cubicBezTo>
                          <a:pt x="1054" y="155"/>
                          <a:pt x="1054" y="155"/>
                          <a:pt x="1022" y="155"/>
                        </a:cubicBezTo>
                        <a:cubicBezTo>
                          <a:pt x="1022" y="155"/>
                          <a:pt x="1022" y="155"/>
                          <a:pt x="992" y="155"/>
                        </a:cubicBezTo>
                        <a:lnTo>
                          <a:pt x="992" y="155"/>
                        </a:lnTo>
                        <a:lnTo>
                          <a:pt x="992" y="155"/>
                        </a:lnTo>
                        <a:lnTo>
                          <a:pt x="992" y="155"/>
                        </a:lnTo>
                        <a:cubicBezTo>
                          <a:pt x="961" y="155"/>
                          <a:pt x="961" y="186"/>
                          <a:pt x="961" y="186"/>
                        </a:cubicBezTo>
                        <a:cubicBezTo>
                          <a:pt x="930" y="186"/>
                          <a:pt x="930" y="186"/>
                          <a:pt x="930" y="186"/>
                        </a:cubicBezTo>
                        <a:lnTo>
                          <a:pt x="930" y="186"/>
                        </a:lnTo>
                        <a:cubicBezTo>
                          <a:pt x="930" y="186"/>
                          <a:pt x="930" y="186"/>
                          <a:pt x="898" y="186"/>
                        </a:cubicBezTo>
                        <a:lnTo>
                          <a:pt x="898" y="186"/>
                        </a:lnTo>
                        <a:cubicBezTo>
                          <a:pt x="898" y="186"/>
                          <a:pt x="898" y="186"/>
                          <a:pt x="868" y="186"/>
                        </a:cubicBezTo>
                        <a:lnTo>
                          <a:pt x="868" y="186"/>
                        </a:lnTo>
                        <a:cubicBezTo>
                          <a:pt x="868" y="217"/>
                          <a:pt x="868" y="217"/>
                          <a:pt x="837" y="217"/>
                        </a:cubicBezTo>
                        <a:lnTo>
                          <a:pt x="837" y="217"/>
                        </a:lnTo>
                        <a:cubicBezTo>
                          <a:pt x="837" y="217"/>
                          <a:pt x="837" y="217"/>
                          <a:pt x="806" y="217"/>
                        </a:cubicBezTo>
                        <a:lnTo>
                          <a:pt x="806" y="217"/>
                        </a:lnTo>
                        <a:cubicBezTo>
                          <a:pt x="806" y="217"/>
                          <a:pt x="806" y="217"/>
                          <a:pt x="774" y="217"/>
                        </a:cubicBezTo>
                        <a:cubicBezTo>
                          <a:pt x="774" y="217"/>
                          <a:pt x="774" y="217"/>
                          <a:pt x="744" y="217"/>
                        </a:cubicBezTo>
                        <a:lnTo>
                          <a:pt x="744" y="217"/>
                        </a:lnTo>
                        <a:lnTo>
                          <a:pt x="744" y="217"/>
                        </a:lnTo>
                        <a:cubicBezTo>
                          <a:pt x="713" y="186"/>
                          <a:pt x="713" y="186"/>
                          <a:pt x="713" y="155"/>
                        </a:cubicBezTo>
                        <a:lnTo>
                          <a:pt x="713" y="155"/>
                        </a:lnTo>
                        <a:lnTo>
                          <a:pt x="713" y="155"/>
                        </a:lnTo>
                        <a:lnTo>
                          <a:pt x="713" y="124"/>
                        </a:lnTo>
                        <a:lnTo>
                          <a:pt x="713" y="124"/>
                        </a:lnTo>
                        <a:lnTo>
                          <a:pt x="713" y="93"/>
                        </a:lnTo>
                        <a:lnTo>
                          <a:pt x="713" y="93"/>
                        </a:lnTo>
                        <a:lnTo>
                          <a:pt x="713" y="93"/>
                        </a:lnTo>
                        <a:lnTo>
                          <a:pt x="713" y="62"/>
                        </a:lnTo>
                        <a:lnTo>
                          <a:pt x="713" y="31"/>
                        </a:lnTo>
                        <a:cubicBezTo>
                          <a:pt x="713" y="31"/>
                          <a:pt x="713" y="31"/>
                          <a:pt x="682" y="0"/>
                        </a:cubicBezTo>
                        <a:cubicBezTo>
                          <a:pt x="682" y="31"/>
                          <a:pt x="682" y="31"/>
                          <a:pt x="682" y="31"/>
                        </a:cubicBezTo>
                        <a:lnTo>
                          <a:pt x="650" y="31"/>
                        </a:lnTo>
                        <a:lnTo>
                          <a:pt x="650" y="31"/>
                        </a:lnTo>
                        <a:lnTo>
                          <a:pt x="650" y="31"/>
                        </a:lnTo>
                        <a:lnTo>
                          <a:pt x="620" y="62"/>
                        </a:lnTo>
                        <a:lnTo>
                          <a:pt x="620" y="62"/>
                        </a:lnTo>
                        <a:lnTo>
                          <a:pt x="620" y="62"/>
                        </a:lnTo>
                        <a:cubicBezTo>
                          <a:pt x="589" y="62"/>
                          <a:pt x="589" y="62"/>
                          <a:pt x="589" y="62"/>
                        </a:cubicBezTo>
                        <a:lnTo>
                          <a:pt x="589" y="62"/>
                        </a:lnTo>
                        <a:lnTo>
                          <a:pt x="589" y="62"/>
                        </a:lnTo>
                        <a:lnTo>
                          <a:pt x="589" y="93"/>
                        </a:lnTo>
                        <a:lnTo>
                          <a:pt x="589" y="93"/>
                        </a:lnTo>
                        <a:cubicBezTo>
                          <a:pt x="558" y="93"/>
                          <a:pt x="558" y="93"/>
                          <a:pt x="558" y="93"/>
                        </a:cubicBezTo>
                        <a:lnTo>
                          <a:pt x="558" y="62"/>
                        </a:lnTo>
                        <a:lnTo>
                          <a:pt x="558" y="62"/>
                        </a:lnTo>
                        <a:cubicBezTo>
                          <a:pt x="558" y="62"/>
                          <a:pt x="558" y="62"/>
                          <a:pt x="526" y="62"/>
                        </a:cubicBezTo>
                        <a:lnTo>
                          <a:pt x="526" y="62"/>
                        </a:lnTo>
                        <a:lnTo>
                          <a:pt x="526" y="62"/>
                        </a:lnTo>
                        <a:lnTo>
                          <a:pt x="526" y="62"/>
                        </a:lnTo>
                        <a:lnTo>
                          <a:pt x="526" y="62"/>
                        </a:lnTo>
                        <a:lnTo>
                          <a:pt x="526" y="93"/>
                        </a:lnTo>
                        <a:lnTo>
                          <a:pt x="526" y="93"/>
                        </a:lnTo>
                        <a:lnTo>
                          <a:pt x="558" y="93"/>
                        </a:lnTo>
                        <a:lnTo>
                          <a:pt x="558" y="93"/>
                        </a:lnTo>
                        <a:lnTo>
                          <a:pt x="589" y="124"/>
                        </a:lnTo>
                        <a:lnTo>
                          <a:pt x="589" y="124"/>
                        </a:lnTo>
                        <a:lnTo>
                          <a:pt x="589" y="124"/>
                        </a:lnTo>
                        <a:lnTo>
                          <a:pt x="558" y="155"/>
                        </a:lnTo>
                        <a:lnTo>
                          <a:pt x="558" y="155"/>
                        </a:lnTo>
                        <a:lnTo>
                          <a:pt x="526" y="155"/>
                        </a:lnTo>
                        <a:lnTo>
                          <a:pt x="526" y="155"/>
                        </a:lnTo>
                        <a:cubicBezTo>
                          <a:pt x="526" y="186"/>
                          <a:pt x="526" y="186"/>
                          <a:pt x="526" y="186"/>
                        </a:cubicBezTo>
                        <a:cubicBezTo>
                          <a:pt x="526" y="186"/>
                          <a:pt x="526" y="186"/>
                          <a:pt x="526" y="217"/>
                        </a:cubicBezTo>
                        <a:cubicBezTo>
                          <a:pt x="496" y="217"/>
                          <a:pt x="496" y="217"/>
                          <a:pt x="496" y="217"/>
                        </a:cubicBezTo>
                        <a:lnTo>
                          <a:pt x="496" y="217"/>
                        </a:lnTo>
                        <a:cubicBezTo>
                          <a:pt x="465" y="217"/>
                          <a:pt x="465" y="217"/>
                          <a:pt x="465" y="248"/>
                        </a:cubicBezTo>
                        <a:lnTo>
                          <a:pt x="465" y="248"/>
                        </a:lnTo>
                        <a:lnTo>
                          <a:pt x="434" y="248"/>
                        </a:lnTo>
                        <a:lnTo>
                          <a:pt x="434" y="248"/>
                        </a:lnTo>
                        <a:lnTo>
                          <a:pt x="402" y="248"/>
                        </a:lnTo>
                        <a:cubicBezTo>
                          <a:pt x="402" y="248"/>
                          <a:pt x="402" y="248"/>
                          <a:pt x="372" y="248"/>
                        </a:cubicBezTo>
                        <a:lnTo>
                          <a:pt x="372" y="248"/>
                        </a:lnTo>
                        <a:cubicBezTo>
                          <a:pt x="372" y="248"/>
                          <a:pt x="372" y="248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41" y="248"/>
                        </a:lnTo>
                        <a:cubicBezTo>
                          <a:pt x="341" y="248"/>
                          <a:pt x="341" y="248"/>
                          <a:pt x="310" y="217"/>
                        </a:cubicBezTo>
                        <a:lnTo>
                          <a:pt x="310" y="217"/>
                        </a:lnTo>
                        <a:cubicBezTo>
                          <a:pt x="310" y="186"/>
                          <a:pt x="310" y="186"/>
                          <a:pt x="310" y="186"/>
                        </a:cubicBezTo>
                        <a:lnTo>
                          <a:pt x="310" y="186"/>
                        </a:lnTo>
                        <a:lnTo>
                          <a:pt x="310" y="186"/>
                        </a:lnTo>
                        <a:lnTo>
                          <a:pt x="310" y="186"/>
                        </a:lnTo>
                        <a:cubicBezTo>
                          <a:pt x="310" y="186"/>
                          <a:pt x="310" y="186"/>
                          <a:pt x="278" y="186"/>
                        </a:cubicBezTo>
                        <a:lnTo>
                          <a:pt x="278" y="186"/>
                        </a:lnTo>
                        <a:lnTo>
                          <a:pt x="27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cubicBezTo>
                          <a:pt x="248" y="217"/>
                          <a:pt x="248" y="217"/>
                          <a:pt x="248" y="217"/>
                        </a:cubicBezTo>
                        <a:lnTo>
                          <a:pt x="248" y="248"/>
                        </a:lnTo>
                        <a:lnTo>
                          <a:pt x="248" y="248"/>
                        </a:lnTo>
                        <a:lnTo>
                          <a:pt x="217" y="248"/>
                        </a:lnTo>
                        <a:lnTo>
                          <a:pt x="217" y="248"/>
                        </a:lnTo>
                        <a:lnTo>
                          <a:pt x="217" y="248"/>
                        </a:lnTo>
                        <a:lnTo>
                          <a:pt x="217" y="248"/>
                        </a:lnTo>
                        <a:cubicBezTo>
                          <a:pt x="217" y="279"/>
                          <a:pt x="186" y="279"/>
                          <a:pt x="186" y="279"/>
                        </a:cubicBezTo>
                        <a:lnTo>
                          <a:pt x="186" y="279"/>
                        </a:lnTo>
                        <a:lnTo>
                          <a:pt x="186" y="279"/>
                        </a:lnTo>
                        <a:lnTo>
                          <a:pt x="186" y="279"/>
                        </a:lnTo>
                        <a:cubicBezTo>
                          <a:pt x="217" y="279"/>
                          <a:pt x="217" y="310"/>
                          <a:pt x="217" y="341"/>
                        </a:cubicBezTo>
                        <a:lnTo>
                          <a:pt x="217" y="341"/>
                        </a:lnTo>
                        <a:lnTo>
                          <a:pt x="217" y="341"/>
                        </a:lnTo>
                        <a:cubicBezTo>
                          <a:pt x="217" y="372"/>
                          <a:pt x="217" y="434"/>
                          <a:pt x="217" y="527"/>
                        </a:cubicBezTo>
                        <a:lnTo>
                          <a:pt x="217" y="527"/>
                        </a:lnTo>
                        <a:cubicBezTo>
                          <a:pt x="217" y="527"/>
                          <a:pt x="217" y="527"/>
                          <a:pt x="217" y="558"/>
                        </a:cubicBezTo>
                        <a:cubicBezTo>
                          <a:pt x="248" y="558"/>
                          <a:pt x="248" y="558"/>
                          <a:pt x="248" y="558"/>
                        </a:cubicBezTo>
                        <a:cubicBezTo>
                          <a:pt x="186" y="558"/>
                          <a:pt x="186" y="558"/>
                          <a:pt x="186" y="558"/>
                        </a:cubicBezTo>
                        <a:cubicBezTo>
                          <a:pt x="186" y="558"/>
                          <a:pt x="186" y="558"/>
                          <a:pt x="186" y="589"/>
                        </a:cubicBezTo>
                        <a:lnTo>
                          <a:pt x="186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lnTo>
                          <a:pt x="154" y="589"/>
                        </a:lnTo>
                        <a:cubicBezTo>
                          <a:pt x="124" y="589"/>
                          <a:pt x="124" y="589"/>
                          <a:pt x="93" y="589"/>
                        </a:cubicBezTo>
                        <a:lnTo>
                          <a:pt x="93" y="589"/>
                        </a:lnTo>
                        <a:lnTo>
                          <a:pt x="93" y="589"/>
                        </a:lnTo>
                        <a:cubicBezTo>
                          <a:pt x="62" y="589"/>
                          <a:pt x="62" y="589"/>
                          <a:pt x="62" y="589"/>
                        </a:cubicBezTo>
                        <a:lnTo>
                          <a:pt x="62" y="589"/>
                        </a:lnTo>
                        <a:cubicBezTo>
                          <a:pt x="62" y="620"/>
                          <a:pt x="30" y="620"/>
                          <a:pt x="30" y="620"/>
                        </a:cubicBezTo>
                        <a:lnTo>
                          <a:pt x="30" y="620"/>
                        </a:lnTo>
                        <a:cubicBezTo>
                          <a:pt x="30" y="651"/>
                          <a:pt x="30" y="651"/>
                          <a:pt x="30" y="651"/>
                        </a:cubicBezTo>
                        <a:lnTo>
                          <a:pt x="30" y="651"/>
                        </a:lnTo>
                        <a:cubicBezTo>
                          <a:pt x="30" y="651"/>
                          <a:pt x="30" y="651"/>
                          <a:pt x="30" y="682"/>
                        </a:cubicBezTo>
                        <a:lnTo>
                          <a:pt x="30" y="682"/>
                        </a:lnTo>
                        <a:lnTo>
                          <a:pt x="30" y="682"/>
                        </a:lnTo>
                        <a:lnTo>
                          <a:pt x="30" y="682"/>
                        </a:lnTo>
                        <a:lnTo>
                          <a:pt x="30" y="682"/>
                        </a:lnTo>
                        <a:cubicBezTo>
                          <a:pt x="30" y="713"/>
                          <a:pt x="30" y="713"/>
                          <a:pt x="0" y="744"/>
                        </a:cubicBezTo>
                        <a:lnTo>
                          <a:pt x="0" y="744"/>
                        </a:lnTo>
                        <a:lnTo>
                          <a:pt x="0" y="744"/>
                        </a:lnTo>
                        <a:lnTo>
                          <a:pt x="0" y="744"/>
                        </a:lnTo>
                        <a:lnTo>
                          <a:pt x="0" y="775"/>
                        </a:lnTo>
                        <a:lnTo>
                          <a:pt x="0" y="775"/>
                        </a:lnTo>
                        <a:lnTo>
                          <a:pt x="0" y="806"/>
                        </a:lnTo>
                        <a:lnTo>
                          <a:pt x="0" y="806"/>
                        </a:lnTo>
                        <a:lnTo>
                          <a:pt x="0" y="806"/>
                        </a:lnTo>
                        <a:lnTo>
                          <a:pt x="0" y="806"/>
                        </a:lnTo>
                        <a:cubicBezTo>
                          <a:pt x="30" y="837"/>
                          <a:pt x="30" y="837"/>
                          <a:pt x="30" y="868"/>
                        </a:cubicBezTo>
                        <a:lnTo>
                          <a:pt x="30" y="868"/>
                        </a:lnTo>
                        <a:lnTo>
                          <a:pt x="30" y="868"/>
                        </a:lnTo>
                        <a:lnTo>
                          <a:pt x="62" y="868"/>
                        </a:lnTo>
                        <a:cubicBezTo>
                          <a:pt x="62" y="899"/>
                          <a:pt x="62" y="899"/>
                          <a:pt x="62" y="899"/>
                        </a:cubicBezTo>
                        <a:lnTo>
                          <a:pt x="62" y="899"/>
                        </a:lnTo>
                        <a:lnTo>
                          <a:pt x="62" y="899"/>
                        </a:lnTo>
                        <a:cubicBezTo>
                          <a:pt x="93" y="899"/>
                          <a:pt x="93" y="899"/>
                          <a:pt x="93" y="899"/>
                        </a:cubicBezTo>
                        <a:lnTo>
                          <a:pt x="93" y="899"/>
                        </a:lnTo>
                        <a:lnTo>
                          <a:pt x="93" y="899"/>
                        </a:lnTo>
                        <a:cubicBezTo>
                          <a:pt x="93" y="899"/>
                          <a:pt x="93" y="899"/>
                          <a:pt x="124" y="868"/>
                        </a:cubicBezTo>
                        <a:lnTo>
                          <a:pt x="124" y="868"/>
                        </a:lnTo>
                        <a:cubicBezTo>
                          <a:pt x="154" y="775"/>
                          <a:pt x="154" y="775"/>
                          <a:pt x="154" y="775"/>
                        </a:cubicBezTo>
                        <a:cubicBezTo>
                          <a:pt x="154" y="899"/>
                          <a:pt x="154" y="899"/>
                          <a:pt x="154" y="899"/>
                        </a:cubicBezTo>
                        <a:cubicBezTo>
                          <a:pt x="154" y="899"/>
                          <a:pt x="154" y="930"/>
                          <a:pt x="154" y="961"/>
                        </a:cubicBezTo>
                        <a:lnTo>
                          <a:pt x="186" y="961"/>
                        </a:lnTo>
                        <a:lnTo>
                          <a:pt x="186" y="961"/>
                        </a:lnTo>
                        <a:lnTo>
                          <a:pt x="186" y="961"/>
                        </a:lnTo>
                        <a:cubicBezTo>
                          <a:pt x="217" y="961"/>
                          <a:pt x="217" y="961"/>
                          <a:pt x="217" y="961"/>
                        </a:cubicBezTo>
                        <a:lnTo>
                          <a:pt x="217" y="961"/>
                        </a:lnTo>
                        <a:lnTo>
                          <a:pt x="217" y="961"/>
                        </a:lnTo>
                        <a:lnTo>
                          <a:pt x="217" y="961"/>
                        </a:lnTo>
                        <a:cubicBezTo>
                          <a:pt x="217" y="961"/>
                          <a:pt x="217" y="961"/>
                          <a:pt x="248" y="961"/>
                        </a:cubicBezTo>
                        <a:lnTo>
                          <a:pt x="248" y="961"/>
                        </a:lnTo>
                        <a:lnTo>
                          <a:pt x="248" y="961"/>
                        </a:lnTo>
                        <a:lnTo>
                          <a:pt x="248" y="961"/>
                        </a:lnTo>
                        <a:lnTo>
                          <a:pt x="248" y="961"/>
                        </a:lnTo>
                        <a:lnTo>
                          <a:pt x="248" y="961"/>
                        </a:lnTo>
                        <a:cubicBezTo>
                          <a:pt x="278" y="961"/>
                          <a:pt x="278" y="930"/>
                          <a:pt x="278" y="930"/>
                        </a:cubicBezTo>
                        <a:lnTo>
                          <a:pt x="278" y="930"/>
                        </a:lnTo>
                        <a:cubicBezTo>
                          <a:pt x="310" y="930"/>
                          <a:pt x="310" y="899"/>
                          <a:pt x="341" y="899"/>
                        </a:cubicBezTo>
                        <a:lnTo>
                          <a:pt x="341" y="899"/>
                        </a:lnTo>
                        <a:cubicBezTo>
                          <a:pt x="341" y="868"/>
                          <a:pt x="372" y="868"/>
                          <a:pt x="372" y="868"/>
                        </a:cubicBezTo>
                        <a:cubicBezTo>
                          <a:pt x="372" y="868"/>
                          <a:pt x="402" y="868"/>
                          <a:pt x="402" y="899"/>
                        </a:cubicBezTo>
                        <a:lnTo>
                          <a:pt x="402" y="899"/>
                        </a:lnTo>
                        <a:cubicBezTo>
                          <a:pt x="402" y="868"/>
                          <a:pt x="402" y="868"/>
                          <a:pt x="434" y="868"/>
                        </a:cubicBezTo>
                        <a:lnTo>
                          <a:pt x="434" y="868"/>
                        </a:lnTo>
                        <a:cubicBezTo>
                          <a:pt x="434" y="868"/>
                          <a:pt x="434" y="868"/>
                          <a:pt x="465" y="899"/>
                        </a:cubicBezTo>
                        <a:lnTo>
                          <a:pt x="465" y="899"/>
                        </a:lnTo>
                        <a:lnTo>
                          <a:pt x="465" y="899"/>
                        </a:lnTo>
                        <a:cubicBezTo>
                          <a:pt x="465" y="930"/>
                          <a:pt x="465" y="930"/>
                          <a:pt x="465" y="930"/>
                        </a:cubicBezTo>
                        <a:lnTo>
                          <a:pt x="465" y="930"/>
                        </a:lnTo>
                        <a:lnTo>
                          <a:pt x="465" y="961"/>
                        </a:lnTo>
                        <a:cubicBezTo>
                          <a:pt x="465" y="961"/>
                          <a:pt x="465" y="961"/>
                          <a:pt x="465" y="992"/>
                        </a:cubicBezTo>
                        <a:lnTo>
                          <a:pt x="465" y="992"/>
                        </a:lnTo>
                        <a:lnTo>
                          <a:pt x="465" y="992"/>
                        </a:lnTo>
                        <a:lnTo>
                          <a:pt x="465" y="992"/>
                        </a:lnTo>
                        <a:lnTo>
                          <a:pt x="465" y="992"/>
                        </a:lnTo>
                        <a:cubicBezTo>
                          <a:pt x="465" y="1023"/>
                          <a:pt x="465" y="1023"/>
                          <a:pt x="465" y="1023"/>
                        </a:cubicBezTo>
                        <a:lnTo>
                          <a:pt x="465" y="1023"/>
                        </a:lnTo>
                        <a:lnTo>
                          <a:pt x="465" y="1023"/>
                        </a:lnTo>
                        <a:lnTo>
                          <a:pt x="465" y="1023"/>
                        </a:lnTo>
                        <a:lnTo>
                          <a:pt x="496" y="1023"/>
                        </a:lnTo>
                        <a:lnTo>
                          <a:pt x="496" y="1054"/>
                        </a:lnTo>
                        <a:lnTo>
                          <a:pt x="496" y="1054"/>
                        </a:lnTo>
                        <a:lnTo>
                          <a:pt x="496" y="1054"/>
                        </a:lnTo>
                        <a:cubicBezTo>
                          <a:pt x="526" y="1054"/>
                          <a:pt x="526" y="1054"/>
                          <a:pt x="526" y="1054"/>
                        </a:cubicBezTo>
                        <a:lnTo>
                          <a:pt x="526" y="1054"/>
                        </a:lnTo>
                        <a:cubicBezTo>
                          <a:pt x="526" y="1084"/>
                          <a:pt x="558" y="1084"/>
                          <a:pt x="558" y="1084"/>
                        </a:cubicBezTo>
                        <a:lnTo>
                          <a:pt x="558" y="1084"/>
                        </a:lnTo>
                        <a:lnTo>
                          <a:pt x="589" y="1084"/>
                        </a:lnTo>
                        <a:lnTo>
                          <a:pt x="589" y="1084"/>
                        </a:lnTo>
                        <a:cubicBezTo>
                          <a:pt x="620" y="1084"/>
                          <a:pt x="620" y="1084"/>
                          <a:pt x="620" y="1084"/>
                        </a:cubicBezTo>
                        <a:lnTo>
                          <a:pt x="620" y="1084"/>
                        </a:lnTo>
                        <a:cubicBezTo>
                          <a:pt x="620" y="1084"/>
                          <a:pt x="620" y="1116"/>
                          <a:pt x="650" y="1116"/>
                        </a:cubicBezTo>
                        <a:lnTo>
                          <a:pt x="650" y="1116"/>
                        </a:lnTo>
                        <a:lnTo>
                          <a:pt x="650" y="1116"/>
                        </a:lnTo>
                        <a:cubicBezTo>
                          <a:pt x="682" y="1116"/>
                          <a:pt x="682" y="1116"/>
                          <a:pt x="682" y="1116"/>
                        </a:cubicBezTo>
                        <a:cubicBezTo>
                          <a:pt x="713" y="1116"/>
                          <a:pt x="713" y="1147"/>
                          <a:pt x="713" y="1178"/>
                        </a:cubicBezTo>
                        <a:lnTo>
                          <a:pt x="713" y="1178"/>
                        </a:lnTo>
                        <a:cubicBezTo>
                          <a:pt x="744" y="1178"/>
                          <a:pt x="744" y="1178"/>
                          <a:pt x="744" y="1209"/>
                        </a:cubicBezTo>
                        <a:lnTo>
                          <a:pt x="744" y="1209"/>
                        </a:lnTo>
                        <a:cubicBezTo>
                          <a:pt x="744" y="1209"/>
                          <a:pt x="713" y="1209"/>
                          <a:pt x="713" y="1240"/>
                        </a:cubicBezTo>
                        <a:lnTo>
                          <a:pt x="713" y="1240"/>
                        </a:lnTo>
                        <a:cubicBezTo>
                          <a:pt x="744" y="1240"/>
                          <a:pt x="744" y="1240"/>
                          <a:pt x="744" y="1240"/>
                        </a:cubicBezTo>
                        <a:cubicBezTo>
                          <a:pt x="744" y="1271"/>
                          <a:pt x="744" y="1271"/>
                          <a:pt x="744" y="1271"/>
                        </a:cubicBezTo>
                        <a:lnTo>
                          <a:pt x="744" y="1271"/>
                        </a:lnTo>
                        <a:lnTo>
                          <a:pt x="744" y="1301"/>
                        </a:lnTo>
                        <a:lnTo>
                          <a:pt x="744" y="1301"/>
                        </a:lnTo>
                        <a:lnTo>
                          <a:pt x="744" y="1301"/>
                        </a:lnTo>
                        <a:lnTo>
                          <a:pt x="744" y="1301"/>
                        </a:lnTo>
                        <a:lnTo>
                          <a:pt x="774" y="1301"/>
                        </a:lnTo>
                        <a:cubicBezTo>
                          <a:pt x="806" y="1301"/>
                          <a:pt x="806" y="1301"/>
                          <a:pt x="806" y="1301"/>
                        </a:cubicBezTo>
                        <a:cubicBezTo>
                          <a:pt x="837" y="1301"/>
                          <a:pt x="837" y="1301"/>
                          <a:pt x="837" y="1301"/>
                        </a:cubicBezTo>
                        <a:lnTo>
                          <a:pt x="837" y="1333"/>
                        </a:lnTo>
                        <a:lnTo>
                          <a:pt x="837" y="1333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37" y="1364"/>
                        </a:lnTo>
                        <a:lnTo>
                          <a:pt x="868" y="1364"/>
                        </a:lnTo>
                        <a:cubicBezTo>
                          <a:pt x="868" y="1395"/>
                          <a:pt x="868" y="1395"/>
                          <a:pt x="868" y="1425"/>
                        </a:cubicBezTo>
                        <a:lnTo>
                          <a:pt x="868" y="1425"/>
                        </a:lnTo>
                        <a:lnTo>
                          <a:pt x="898" y="1457"/>
                        </a:lnTo>
                        <a:lnTo>
                          <a:pt x="898" y="1457"/>
                        </a:lnTo>
                        <a:lnTo>
                          <a:pt x="898" y="1457"/>
                        </a:lnTo>
                        <a:cubicBezTo>
                          <a:pt x="898" y="1488"/>
                          <a:pt x="898" y="1488"/>
                          <a:pt x="868" y="1488"/>
                        </a:cubicBezTo>
                        <a:lnTo>
                          <a:pt x="868" y="1519"/>
                        </a:lnTo>
                        <a:cubicBezTo>
                          <a:pt x="868" y="1549"/>
                          <a:pt x="868" y="1549"/>
                          <a:pt x="868" y="1549"/>
                        </a:cubicBezTo>
                        <a:lnTo>
                          <a:pt x="868" y="1549"/>
                        </a:lnTo>
                        <a:lnTo>
                          <a:pt x="868" y="1549"/>
                        </a:lnTo>
                        <a:lnTo>
                          <a:pt x="868" y="1549"/>
                        </a:lnTo>
                        <a:lnTo>
                          <a:pt x="868" y="1549"/>
                        </a:lnTo>
                        <a:cubicBezTo>
                          <a:pt x="868" y="1581"/>
                          <a:pt x="868" y="1581"/>
                          <a:pt x="868" y="1612"/>
                        </a:cubicBezTo>
                        <a:lnTo>
                          <a:pt x="868" y="1612"/>
                        </a:lnTo>
                        <a:lnTo>
                          <a:pt x="868" y="164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lnTo>
                          <a:pt x="868" y="1673"/>
                        </a:lnTo>
                        <a:cubicBezTo>
                          <a:pt x="898" y="1673"/>
                          <a:pt x="898" y="1673"/>
                          <a:pt x="898" y="1673"/>
                        </a:cubicBezTo>
                        <a:lnTo>
                          <a:pt x="898" y="1673"/>
                        </a:lnTo>
                        <a:lnTo>
                          <a:pt x="898" y="1673"/>
                        </a:lnTo>
                        <a:lnTo>
                          <a:pt x="898" y="1673"/>
                        </a:lnTo>
                        <a:lnTo>
                          <a:pt x="898" y="1673"/>
                        </a:lnTo>
                        <a:cubicBezTo>
                          <a:pt x="898" y="1673"/>
                          <a:pt x="898" y="1673"/>
                          <a:pt x="930" y="1673"/>
                        </a:cubicBezTo>
                        <a:lnTo>
                          <a:pt x="930" y="1673"/>
                        </a:lnTo>
                        <a:lnTo>
                          <a:pt x="930" y="1673"/>
                        </a:lnTo>
                        <a:lnTo>
                          <a:pt x="930" y="1673"/>
                        </a:lnTo>
                        <a:cubicBezTo>
                          <a:pt x="930" y="1673"/>
                          <a:pt x="930" y="1673"/>
                          <a:pt x="961" y="1673"/>
                        </a:cubicBezTo>
                        <a:lnTo>
                          <a:pt x="961" y="1705"/>
                        </a:lnTo>
                        <a:lnTo>
                          <a:pt x="961" y="1705"/>
                        </a:lnTo>
                        <a:lnTo>
                          <a:pt x="992" y="1705"/>
                        </a:lnTo>
                        <a:cubicBezTo>
                          <a:pt x="992" y="1736"/>
                          <a:pt x="992" y="1767"/>
                          <a:pt x="992" y="1767"/>
                        </a:cubicBezTo>
                        <a:cubicBezTo>
                          <a:pt x="992" y="1767"/>
                          <a:pt x="992" y="1767"/>
                          <a:pt x="992" y="1797"/>
                        </a:cubicBezTo>
                        <a:cubicBezTo>
                          <a:pt x="992" y="1797"/>
                          <a:pt x="992" y="1797"/>
                          <a:pt x="992" y="1767"/>
                        </a:cubicBezTo>
                        <a:cubicBezTo>
                          <a:pt x="1022" y="1767"/>
                          <a:pt x="1022" y="1767"/>
                          <a:pt x="1022" y="1767"/>
                        </a:cubicBezTo>
                        <a:lnTo>
                          <a:pt x="1022" y="1767"/>
                        </a:lnTo>
                        <a:cubicBezTo>
                          <a:pt x="1054" y="1767"/>
                          <a:pt x="1085" y="1797"/>
                          <a:pt x="1085" y="1829"/>
                        </a:cubicBezTo>
                        <a:lnTo>
                          <a:pt x="1085" y="1829"/>
                        </a:lnTo>
                        <a:cubicBezTo>
                          <a:pt x="1085" y="1860"/>
                          <a:pt x="1054" y="1860"/>
                          <a:pt x="1054" y="1860"/>
                        </a:cubicBezTo>
                        <a:lnTo>
                          <a:pt x="1054" y="1860"/>
                        </a:lnTo>
                        <a:lnTo>
                          <a:pt x="1054" y="1860"/>
                        </a:lnTo>
                        <a:lnTo>
                          <a:pt x="1054" y="1860"/>
                        </a:lnTo>
                        <a:cubicBezTo>
                          <a:pt x="1054" y="1891"/>
                          <a:pt x="1054" y="1891"/>
                          <a:pt x="1054" y="1891"/>
                        </a:cubicBezTo>
                        <a:cubicBezTo>
                          <a:pt x="1085" y="1891"/>
                          <a:pt x="1085" y="1891"/>
                          <a:pt x="1085" y="1921"/>
                        </a:cubicBezTo>
                        <a:lnTo>
                          <a:pt x="1085" y="1953"/>
                        </a:lnTo>
                        <a:lnTo>
                          <a:pt x="1085" y="1953"/>
                        </a:lnTo>
                        <a:cubicBezTo>
                          <a:pt x="1085" y="1953"/>
                          <a:pt x="1085" y="1953"/>
                          <a:pt x="1085" y="1984"/>
                        </a:cubicBezTo>
                        <a:lnTo>
                          <a:pt x="1116" y="1984"/>
                        </a:lnTo>
                        <a:lnTo>
                          <a:pt x="1116" y="1984"/>
                        </a:lnTo>
                        <a:cubicBezTo>
                          <a:pt x="1116" y="2015"/>
                          <a:pt x="1085" y="2015"/>
                          <a:pt x="1085" y="2015"/>
                        </a:cubicBezTo>
                        <a:lnTo>
                          <a:pt x="1085" y="2015"/>
                        </a:lnTo>
                        <a:lnTo>
                          <a:pt x="1085" y="2015"/>
                        </a:lnTo>
                        <a:cubicBezTo>
                          <a:pt x="1085" y="2045"/>
                          <a:pt x="1054" y="2077"/>
                          <a:pt x="1054" y="2077"/>
                        </a:cubicBezTo>
                        <a:lnTo>
                          <a:pt x="1022" y="2077"/>
                        </a:lnTo>
                        <a:lnTo>
                          <a:pt x="1022" y="2077"/>
                        </a:lnTo>
                        <a:lnTo>
                          <a:pt x="1022" y="2077"/>
                        </a:lnTo>
                        <a:cubicBezTo>
                          <a:pt x="1022" y="2077"/>
                          <a:pt x="1022" y="2077"/>
                          <a:pt x="992" y="2108"/>
                        </a:cubicBezTo>
                        <a:cubicBezTo>
                          <a:pt x="961" y="2108"/>
                          <a:pt x="961" y="2139"/>
                          <a:pt x="961" y="2139"/>
                        </a:cubicBezTo>
                        <a:lnTo>
                          <a:pt x="930" y="2169"/>
                        </a:lnTo>
                        <a:lnTo>
                          <a:pt x="930" y="2169"/>
                        </a:lnTo>
                        <a:cubicBezTo>
                          <a:pt x="930" y="2169"/>
                          <a:pt x="930" y="2169"/>
                          <a:pt x="930" y="2201"/>
                        </a:cubicBezTo>
                        <a:lnTo>
                          <a:pt x="930" y="2201"/>
                        </a:lnTo>
                        <a:lnTo>
                          <a:pt x="930" y="2201"/>
                        </a:lnTo>
                        <a:cubicBezTo>
                          <a:pt x="961" y="2201"/>
                          <a:pt x="961" y="2232"/>
                          <a:pt x="961" y="2232"/>
                        </a:cubicBezTo>
                        <a:lnTo>
                          <a:pt x="961" y="2232"/>
                        </a:lnTo>
                        <a:lnTo>
                          <a:pt x="961" y="2232"/>
                        </a:lnTo>
                        <a:lnTo>
                          <a:pt x="961" y="2232"/>
                        </a:lnTo>
                        <a:cubicBezTo>
                          <a:pt x="992" y="2232"/>
                          <a:pt x="992" y="2232"/>
                          <a:pt x="992" y="2263"/>
                        </a:cubicBezTo>
                        <a:lnTo>
                          <a:pt x="992" y="2263"/>
                        </a:lnTo>
                        <a:lnTo>
                          <a:pt x="992" y="2263"/>
                        </a:lnTo>
                        <a:cubicBezTo>
                          <a:pt x="1022" y="2263"/>
                          <a:pt x="1054" y="2293"/>
                          <a:pt x="1054" y="2293"/>
                        </a:cubicBezTo>
                        <a:lnTo>
                          <a:pt x="1054" y="2325"/>
                        </a:lnTo>
                        <a:cubicBezTo>
                          <a:pt x="1085" y="2325"/>
                          <a:pt x="1085" y="2325"/>
                          <a:pt x="1085" y="2325"/>
                        </a:cubicBezTo>
                        <a:cubicBezTo>
                          <a:pt x="1085" y="2325"/>
                          <a:pt x="1116" y="2325"/>
                          <a:pt x="1116" y="2356"/>
                        </a:cubicBezTo>
                        <a:lnTo>
                          <a:pt x="1116" y="2356"/>
                        </a:lnTo>
                        <a:lnTo>
                          <a:pt x="1116" y="2356"/>
                        </a:lnTo>
                        <a:lnTo>
                          <a:pt x="1116" y="2356"/>
                        </a:lnTo>
                        <a:cubicBezTo>
                          <a:pt x="1146" y="2325"/>
                          <a:pt x="1178" y="2325"/>
                          <a:pt x="1178" y="2293"/>
                        </a:cubicBezTo>
                        <a:lnTo>
                          <a:pt x="1178" y="2293"/>
                        </a:lnTo>
                        <a:cubicBezTo>
                          <a:pt x="1209" y="2293"/>
                          <a:pt x="1240" y="2232"/>
                          <a:pt x="1240" y="2232"/>
                        </a:cubicBezTo>
                        <a:lnTo>
                          <a:pt x="1240" y="2232"/>
                        </a:lnTo>
                        <a:cubicBezTo>
                          <a:pt x="1270" y="2169"/>
                          <a:pt x="1270" y="2139"/>
                          <a:pt x="1301" y="2139"/>
                        </a:cubicBezTo>
                        <a:lnTo>
                          <a:pt x="1333" y="2108"/>
                        </a:lnTo>
                        <a:cubicBezTo>
                          <a:pt x="1333" y="2077"/>
                          <a:pt x="1333" y="2045"/>
                          <a:pt x="1364" y="2045"/>
                        </a:cubicBezTo>
                        <a:cubicBezTo>
                          <a:pt x="1364" y="2045"/>
                          <a:pt x="1333" y="2045"/>
                          <a:pt x="1333" y="2015"/>
                        </a:cubicBezTo>
                        <a:lnTo>
                          <a:pt x="1333" y="2015"/>
                        </a:lnTo>
                        <a:cubicBezTo>
                          <a:pt x="1333" y="1984"/>
                          <a:pt x="1333" y="1984"/>
                          <a:pt x="1333" y="1984"/>
                        </a:cubicBezTo>
                        <a:lnTo>
                          <a:pt x="1333" y="1953"/>
                        </a:lnTo>
                        <a:cubicBezTo>
                          <a:pt x="1333" y="1921"/>
                          <a:pt x="1333" y="1921"/>
                          <a:pt x="1333" y="1921"/>
                        </a:cubicBezTo>
                        <a:cubicBezTo>
                          <a:pt x="1333" y="1921"/>
                          <a:pt x="1333" y="1891"/>
                          <a:pt x="1364" y="1891"/>
                        </a:cubicBezTo>
                        <a:cubicBezTo>
                          <a:pt x="1364" y="1891"/>
                          <a:pt x="1364" y="1891"/>
                          <a:pt x="1394" y="1891"/>
                        </a:cubicBezTo>
                        <a:cubicBezTo>
                          <a:pt x="1394" y="1891"/>
                          <a:pt x="1426" y="1860"/>
                          <a:pt x="1426" y="1829"/>
                        </a:cubicBezTo>
                        <a:lnTo>
                          <a:pt x="1426" y="1829"/>
                        </a:lnTo>
                        <a:cubicBezTo>
                          <a:pt x="1457" y="1829"/>
                          <a:pt x="1457" y="1797"/>
                          <a:pt x="1487" y="1797"/>
                        </a:cubicBezTo>
                        <a:lnTo>
                          <a:pt x="1487" y="1797"/>
                        </a:lnTo>
                        <a:lnTo>
                          <a:pt x="1487" y="1797"/>
                        </a:lnTo>
                        <a:cubicBezTo>
                          <a:pt x="1518" y="1797"/>
                          <a:pt x="1518" y="1797"/>
                          <a:pt x="1518" y="1797"/>
                        </a:cubicBezTo>
                        <a:lnTo>
                          <a:pt x="1518" y="1797"/>
                        </a:lnTo>
                        <a:lnTo>
                          <a:pt x="1518" y="1797"/>
                        </a:lnTo>
                        <a:lnTo>
                          <a:pt x="1550" y="1767"/>
                        </a:lnTo>
                        <a:lnTo>
                          <a:pt x="1550" y="1767"/>
                        </a:lnTo>
                        <a:cubicBezTo>
                          <a:pt x="1581" y="1736"/>
                          <a:pt x="1581" y="1736"/>
                          <a:pt x="1611" y="1736"/>
                        </a:cubicBezTo>
                        <a:cubicBezTo>
                          <a:pt x="1611" y="1736"/>
                          <a:pt x="1642" y="1736"/>
                          <a:pt x="1642" y="1705"/>
                        </a:cubicBezTo>
                        <a:cubicBezTo>
                          <a:pt x="1674" y="1705"/>
                          <a:pt x="1674" y="1705"/>
                          <a:pt x="1674" y="1705"/>
                        </a:cubicBezTo>
                        <a:cubicBezTo>
                          <a:pt x="1674" y="1736"/>
                          <a:pt x="1674" y="1736"/>
                          <a:pt x="1674" y="1736"/>
                        </a:cubicBezTo>
                        <a:lnTo>
                          <a:pt x="1674" y="1736"/>
                        </a:lnTo>
                        <a:lnTo>
                          <a:pt x="1705" y="1736"/>
                        </a:lnTo>
                        <a:cubicBezTo>
                          <a:pt x="1705" y="1705"/>
                          <a:pt x="1735" y="1705"/>
                          <a:pt x="1735" y="1705"/>
                        </a:cubicBezTo>
                        <a:cubicBezTo>
                          <a:pt x="1735" y="1673"/>
                          <a:pt x="1735" y="1673"/>
                          <a:pt x="1766" y="1673"/>
                        </a:cubicBezTo>
                        <a:cubicBezTo>
                          <a:pt x="1766" y="1643"/>
                          <a:pt x="1766" y="1612"/>
                          <a:pt x="1798" y="1581"/>
                        </a:cubicBezTo>
                        <a:cubicBezTo>
                          <a:pt x="1798" y="1581"/>
                          <a:pt x="1798" y="1581"/>
                          <a:pt x="1798" y="1549"/>
                        </a:cubicBezTo>
                        <a:lnTo>
                          <a:pt x="1798" y="1549"/>
                        </a:lnTo>
                        <a:cubicBezTo>
                          <a:pt x="1829" y="1549"/>
                          <a:pt x="1829" y="1519"/>
                          <a:pt x="1829" y="1519"/>
                        </a:cubicBezTo>
                        <a:lnTo>
                          <a:pt x="1829" y="1519"/>
                        </a:lnTo>
                        <a:cubicBezTo>
                          <a:pt x="1829" y="1488"/>
                          <a:pt x="1829" y="1457"/>
                          <a:pt x="1829" y="1425"/>
                        </a:cubicBezTo>
                        <a:lnTo>
                          <a:pt x="1859" y="1395"/>
                        </a:lnTo>
                        <a:cubicBezTo>
                          <a:pt x="1859" y="1395"/>
                          <a:pt x="1859" y="1364"/>
                          <a:pt x="1859" y="1333"/>
                        </a:cubicBezTo>
                        <a:cubicBezTo>
                          <a:pt x="1859" y="1333"/>
                          <a:pt x="1859" y="1333"/>
                          <a:pt x="1859" y="1301"/>
                        </a:cubicBezTo>
                        <a:cubicBezTo>
                          <a:pt x="1859" y="1301"/>
                          <a:pt x="1890" y="1301"/>
                          <a:pt x="1890" y="1271"/>
                        </a:cubicBezTo>
                        <a:cubicBezTo>
                          <a:pt x="1890" y="1271"/>
                          <a:pt x="1890" y="1240"/>
                          <a:pt x="1859" y="1240"/>
                        </a:cubicBezTo>
                        <a:cubicBezTo>
                          <a:pt x="1859" y="1240"/>
                          <a:pt x="1859" y="1209"/>
                          <a:pt x="1859" y="1147"/>
                        </a:cubicBezTo>
                        <a:cubicBezTo>
                          <a:pt x="1859" y="1116"/>
                          <a:pt x="1859" y="1116"/>
                          <a:pt x="1859" y="1116"/>
                        </a:cubicBezTo>
                        <a:cubicBezTo>
                          <a:pt x="1859" y="1084"/>
                          <a:pt x="1859" y="1084"/>
                          <a:pt x="1859" y="1084"/>
                        </a:cubicBezTo>
                        <a:cubicBezTo>
                          <a:pt x="1890" y="1084"/>
                          <a:pt x="1890" y="1084"/>
                          <a:pt x="1890" y="1084"/>
                        </a:cubicBezTo>
                        <a:cubicBezTo>
                          <a:pt x="1890" y="1084"/>
                          <a:pt x="1890" y="1084"/>
                          <a:pt x="1922" y="1084"/>
                        </a:cubicBezTo>
                        <a:cubicBezTo>
                          <a:pt x="1922" y="1084"/>
                          <a:pt x="1922" y="1084"/>
                          <a:pt x="1922" y="1054"/>
                        </a:cubicBezTo>
                        <a:cubicBezTo>
                          <a:pt x="1953" y="1054"/>
                          <a:pt x="1953" y="1054"/>
                          <a:pt x="1953" y="1054"/>
                        </a:cubicBezTo>
                        <a:cubicBezTo>
                          <a:pt x="1953" y="1054"/>
                          <a:pt x="1953" y="1054"/>
                          <a:pt x="1953" y="1023"/>
                        </a:cubicBezTo>
                        <a:lnTo>
                          <a:pt x="1953" y="1023"/>
                        </a:lnTo>
                        <a:lnTo>
                          <a:pt x="1953" y="992"/>
                        </a:lnTo>
                        <a:cubicBezTo>
                          <a:pt x="1953" y="961"/>
                          <a:pt x="1983" y="961"/>
                          <a:pt x="2014" y="930"/>
                        </a:cubicBezTo>
                        <a:lnTo>
                          <a:pt x="2014" y="930"/>
                        </a:lnTo>
                        <a:cubicBezTo>
                          <a:pt x="2046" y="930"/>
                          <a:pt x="2046" y="899"/>
                          <a:pt x="2046" y="899"/>
                        </a:cubicBezTo>
                        <a:cubicBezTo>
                          <a:pt x="2046" y="868"/>
                          <a:pt x="2046" y="868"/>
                          <a:pt x="2077" y="868"/>
                        </a:cubicBezTo>
                        <a:lnTo>
                          <a:pt x="2077" y="868"/>
                        </a:lnTo>
                        <a:lnTo>
                          <a:pt x="2077" y="837"/>
                        </a:lnTo>
                        <a:cubicBezTo>
                          <a:pt x="2107" y="837"/>
                          <a:pt x="2107" y="806"/>
                          <a:pt x="2107" y="806"/>
                        </a:cubicBezTo>
                        <a:cubicBezTo>
                          <a:pt x="2107" y="806"/>
                          <a:pt x="2107" y="806"/>
                          <a:pt x="2107" y="775"/>
                        </a:cubicBezTo>
                        <a:cubicBezTo>
                          <a:pt x="2107" y="775"/>
                          <a:pt x="2107" y="744"/>
                          <a:pt x="2107" y="713"/>
                        </a:cubicBezTo>
                        <a:lnTo>
                          <a:pt x="2107" y="682"/>
                        </a:lnTo>
                        <a:lnTo>
                          <a:pt x="2107" y="682"/>
                        </a:lnTo>
                        <a:cubicBezTo>
                          <a:pt x="2077" y="682"/>
                          <a:pt x="2077" y="682"/>
                          <a:pt x="2077" y="682"/>
                        </a:cubicBezTo>
                        <a:cubicBezTo>
                          <a:pt x="2077" y="651"/>
                          <a:pt x="2077" y="651"/>
                          <a:pt x="2077" y="651"/>
                        </a:cubicBezTo>
                        <a:lnTo>
                          <a:pt x="2046" y="651"/>
                        </a:lnTo>
                        <a:cubicBezTo>
                          <a:pt x="2046" y="651"/>
                          <a:pt x="2014" y="620"/>
                          <a:pt x="1983" y="620"/>
                        </a:cubicBezTo>
                        <a:cubicBezTo>
                          <a:pt x="1953" y="589"/>
                          <a:pt x="1922" y="589"/>
                          <a:pt x="1922" y="558"/>
                        </a:cubicBezTo>
                        <a:cubicBezTo>
                          <a:pt x="1890" y="527"/>
                          <a:pt x="1890" y="527"/>
                          <a:pt x="1890" y="527"/>
                        </a:cubicBezTo>
                        <a:cubicBezTo>
                          <a:pt x="1890" y="527"/>
                          <a:pt x="1890" y="527"/>
                          <a:pt x="1859" y="527"/>
                        </a:cubicBezTo>
                        <a:cubicBezTo>
                          <a:pt x="1859" y="496"/>
                          <a:pt x="1829" y="496"/>
                          <a:pt x="1829" y="496"/>
                        </a:cubicBezTo>
                        <a:lnTo>
                          <a:pt x="1798" y="496"/>
                        </a:lnTo>
                        <a:cubicBezTo>
                          <a:pt x="1766" y="496"/>
                          <a:pt x="1766" y="496"/>
                          <a:pt x="1766" y="496"/>
                        </a:cubicBezTo>
                        <a:lnTo>
                          <a:pt x="1735" y="496"/>
                        </a:lnTo>
                        <a:lnTo>
                          <a:pt x="1735" y="465"/>
                        </a:lnTo>
                        <a:lnTo>
                          <a:pt x="1735" y="465"/>
                        </a:lnTo>
                        <a:lnTo>
                          <a:pt x="1735" y="465"/>
                        </a:lnTo>
                        <a:cubicBezTo>
                          <a:pt x="1735" y="496"/>
                          <a:pt x="1705" y="496"/>
                          <a:pt x="1705" y="496"/>
                        </a:cubicBezTo>
                        <a:lnTo>
                          <a:pt x="1705" y="496"/>
                        </a:lnTo>
                        <a:cubicBezTo>
                          <a:pt x="1674" y="496"/>
                          <a:pt x="1674" y="496"/>
                          <a:pt x="1674" y="465"/>
                        </a:cubicBezTo>
                        <a:cubicBezTo>
                          <a:pt x="1674" y="465"/>
                          <a:pt x="1674" y="465"/>
                          <a:pt x="1642" y="465"/>
                        </a:cubicBezTo>
                        <a:cubicBezTo>
                          <a:pt x="1642" y="465"/>
                          <a:pt x="1642" y="465"/>
                          <a:pt x="1611" y="465"/>
                        </a:cubicBezTo>
                        <a:lnTo>
                          <a:pt x="1611" y="465"/>
                        </a:lnTo>
                        <a:cubicBezTo>
                          <a:pt x="1518" y="589"/>
                          <a:pt x="1518" y="589"/>
                          <a:pt x="1518" y="589"/>
                        </a:cubicBezTo>
                        <a:cubicBezTo>
                          <a:pt x="1550" y="496"/>
                          <a:pt x="1550" y="496"/>
                          <a:pt x="1550" y="496"/>
                        </a:cubicBezTo>
                        <a:cubicBezTo>
                          <a:pt x="1550" y="496"/>
                          <a:pt x="1550" y="465"/>
                          <a:pt x="1550" y="434"/>
                        </a:cubicBezTo>
                        <a:cubicBezTo>
                          <a:pt x="1550" y="434"/>
                          <a:pt x="1550" y="434"/>
                          <a:pt x="1550" y="403"/>
                        </a:cubicBezTo>
                        <a:lnTo>
                          <a:pt x="1550" y="403"/>
                        </a:lnTo>
                        <a:lnTo>
                          <a:pt x="1518" y="403"/>
                        </a:lnTo>
                        <a:cubicBezTo>
                          <a:pt x="1487" y="403"/>
                          <a:pt x="1487" y="372"/>
                          <a:pt x="1487" y="372"/>
                        </a:cubicBezTo>
                        <a:cubicBezTo>
                          <a:pt x="1457" y="372"/>
                          <a:pt x="1457" y="372"/>
                          <a:pt x="1457" y="372"/>
                        </a:cubicBezTo>
                        <a:lnTo>
                          <a:pt x="1457" y="372"/>
                        </a:lnTo>
                        <a:lnTo>
                          <a:pt x="1457" y="341"/>
                        </a:lnTo>
                        <a:cubicBezTo>
                          <a:pt x="1457" y="341"/>
                          <a:pt x="1457" y="341"/>
                          <a:pt x="1426" y="341"/>
                        </a:cubicBezTo>
                        <a:lnTo>
                          <a:pt x="1394" y="341"/>
                        </a:lnTo>
                        <a:cubicBezTo>
                          <a:pt x="1394" y="372"/>
                          <a:pt x="1394" y="372"/>
                          <a:pt x="1394" y="372"/>
                        </a:cubicBezTo>
                        <a:cubicBezTo>
                          <a:pt x="1333" y="372"/>
                          <a:pt x="1333" y="372"/>
                          <a:pt x="1333" y="372"/>
                        </a:cubicBezTo>
                        <a:cubicBezTo>
                          <a:pt x="1333" y="310"/>
                          <a:pt x="1333" y="310"/>
                          <a:pt x="1333" y="310"/>
                        </a:cubicBezTo>
                        <a:lnTo>
                          <a:pt x="1333" y="310"/>
                        </a:lnTo>
                        <a:cubicBezTo>
                          <a:pt x="1301" y="341"/>
                          <a:pt x="1301" y="341"/>
                          <a:pt x="1301" y="341"/>
                        </a:cubicBezTo>
                        <a:cubicBezTo>
                          <a:pt x="1270" y="341"/>
                          <a:pt x="1270" y="310"/>
                          <a:pt x="1270" y="310"/>
                        </a:cubicBezTo>
                        <a:lnTo>
                          <a:pt x="1270" y="310"/>
                        </a:lnTo>
                        <a:lnTo>
                          <a:pt x="1270" y="310"/>
                        </a:lnTo>
                        <a:lnTo>
                          <a:pt x="1270" y="310"/>
                        </a:lnTo>
                        <a:lnTo>
                          <a:pt x="1240" y="310"/>
                        </a:lnTo>
                        <a:cubicBezTo>
                          <a:pt x="1240" y="310"/>
                          <a:pt x="1240" y="310"/>
                          <a:pt x="1209" y="279"/>
                        </a:cubicBezTo>
                        <a:lnTo>
                          <a:pt x="1240" y="248"/>
                        </a:lnTo>
                        <a:lnTo>
                          <a:pt x="1240" y="248"/>
                        </a:lnTo>
                        <a:cubicBezTo>
                          <a:pt x="1240" y="217"/>
                          <a:pt x="1240" y="217"/>
                          <a:pt x="1270" y="217"/>
                        </a:cubicBezTo>
                        <a:cubicBezTo>
                          <a:pt x="1240" y="186"/>
                          <a:pt x="1240" y="186"/>
                          <a:pt x="1240" y="186"/>
                        </a:cubicBezTo>
                        <a:cubicBezTo>
                          <a:pt x="1240" y="186"/>
                          <a:pt x="1209" y="155"/>
                          <a:pt x="1209" y="124"/>
                        </a:cubicBezTo>
                        <a:cubicBezTo>
                          <a:pt x="1209" y="93"/>
                          <a:pt x="1209" y="93"/>
                          <a:pt x="1209" y="62"/>
                        </a:cubicBezTo>
                        <a:lnTo>
                          <a:pt x="1209" y="62"/>
                        </a:lnTo>
                        <a:lnTo>
                          <a:pt x="1209" y="62"/>
                        </a:lnTo>
                        <a:lnTo>
                          <a:pt x="1178" y="62"/>
                        </a:lnTo>
                        <a:lnTo>
                          <a:pt x="1178" y="62"/>
                        </a:lnTo>
                        <a:lnTo>
                          <a:pt x="1178" y="62"/>
                        </a:lnTo>
                        <a:cubicBezTo>
                          <a:pt x="1178" y="93"/>
                          <a:pt x="1178" y="93"/>
                          <a:pt x="1178" y="9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4" name="Freeform 148">
                    <a:extLst>
                      <a:ext uri="{FF2B5EF4-FFF2-40B4-BE49-F238E27FC236}">
                        <a16:creationId xmlns:a16="http://schemas.microsoft.com/office/drawing/2014/main" id="{6DA4C7C3-DE21-4649-A0EA-D23DC38AEC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4925" y="3263900"/>
                    <a:ext cx="11113" cy="11113"/>
                  </a:xfrm>
                  <a:custGeom>
                    <a:gdLst>
                      <a:gd name="T0" fmla="*/ 0 w 33"/>
                      <a:gd name="T1" fmla="*/ 31 h 32"/>
                      <a:gd name="T2" fmla="*/ 0 w 33"/>
                      <a:gd name="T3" fmla="*/ 31 h 32"/>
                      <a:gd name="T4" fmla="*/ 0 w 33"/>
                      <a:gd name="T5" fmla="*/ 31 h 32"/>
                      <a:gd name="T6" fmla="*/ 0 w 33"/>
                      <a:gd name="T7" fmla="*/ 31 h 32"/>
                      <a:gd name="T8" fmla="*/ 32 w 33"/>
                      <a:gd name="T9" fmla="*/ 31 h 32"/>
                      <a:gd name="T10" fmla="*/ 32 w 33"/>
                      <a:gd name="T11" fmla="*/ 0 h 32"/>
                      <a:gd name="T12" fmla="*/ 32 w 33"/>
                      <a:gd name="T13" fmla="*/ 0 h 32"/>
                      <a:gd name="T14" fmla="*/ 32 w 33"/>
                      <a:gd name="T15" fmla="*/ 0 h 32"/>
                      <a:gd name="T16" fmla="*/ 0 w 33"/>
                      <a:gd name="T17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3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cubicBezTo>
                          <a:pt x="32" y="0"/>
                          <a:pt x="32" y="0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5" name="Freeform 149">
                    <a:extLst>
                      <a:ext uri="{FF2B5EF4-FFF2-40B4-BE49-F238E27FC236}">
                        <a16:creationId xmlns:a16="http://schemas.microsoft.com/office/drawing/2014/main" id="{4F548956-2234-4ACD-B105-ED9C8ABAA8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6625" y="3175000"/>
                    <a:ext cx="346075" cy="669925"/>
                  </a:xfrm>
                  <a:custGeom>
                    <a:gdLst>
                      <a:gd name="T0" fmla="*/ 837 w 962"/>
                      <a:gd name="T1" fmla="*/ 837 h 1861"/>
                      <a:gd name="T2" fmla="*/ 806 w 962"/>
                      <a:gd name="T3" fmla="*/ 713 h 1861"/>
                      <a:gd name="T4" fmla="*/ 806 w 962"/>
                      <a:gd name="T5" fmla="*/ 557 h 1861"/>
                      <a:gd name="T6" fmla="*/ 806 w 962"/>
                      <a:gd name="T7" fmla="*/ 496 h 1861"/>
                      <a:gd name="T8" fmla="*/ 837 w 962"/>
                      <a:gd name="T9" fmla="*/ 465 h 1861"/>
                      <a:gd name="T10" fmla="*/ 930 w 962"/>
                      <a:gd name="T11" fmla="*/ 372 h 1861"/>
                      <a:gd name="T12" fmla="*/ 868 w 962"/>
                      <a:gd name="T13" fmla="*/ 341 h 1861"/>
                      <a:gd name="T14" fmla="*/ 806 w 962"/>
                      <a:gd name="T15" fmla="*/ 309 h 1861"/>
                      <a:gd name="T16" fmla="*/ 774 w 962"/>
                      <a:gd name="T17" fmla="*/ 279 h 1861"/>
                      <a:gd name="T18" fmla="*/ 806 w 962"/>
                      <a:gd name="T19" fmla="*/ 248 h 1861"/>
                      <a:gd name="T20" fmla="*/ 837 w 962"/>
                      <a:gd name="T21" fmla="*/ 185 h 1861"/>
                      <a:gd name="T22" fmla="*/ 713 w 962"/>
                      <a:gd name="T23" fmla="*/ 124 h 1861"/>
                      <a:gd name="T24" fmla="*/ 620 w 962"/>
                      <a:gd name="T25" fmla="*/ 61 h 1861"/>
                      <a:gd name="T26" fmla="*/ 589 w 962"/>
                      <a:gd name="T27" fmla="*/ 31 h 1861"/>
                      <a:gd name="T28" fmla="*/ 526 w 962"/>
                      <a:gd name="T29" fmla="*/ 0 h 1861"/>
                      <a:gd name="T30" fmla="*/ 434 w 962"/>
                      <a:gd name="T31" fmla="*/ 0 h 1861"/>
                      <a:gd name="T32" fmla="*/ 372 w 962"/>
                      <a:gd name="T33" fmla="*/ 0 h 1861"/>
                      <a:gd name="T34" fmla="*/ 341 w 962"/>
                      <a:gd name="T35" fmla="*/ 124 h 1861"/>
                      <a:gd name="T36" fmla="*/ 310 w 962"/>
                      <a:gd name="T37" fmla="*/ 124 h 1861"/>
                      <a:gd name="T38" fmla="*/ 278 w 962"/>
                      <a:gd name="T39" fmla="*/ 185 h 1861"/>
                      <a:gd name="T40" fmla="*/ 278 w 962"/>
                      <a:gd name="T41" fmla="*/ 217 h 1861"/>
                      <a:gd name="T42" fmla="*/ 310 w 962"/>
                      <a:gd name="T43" fmla="*/ 279 h 1861"/>
                      <a:gd name="T44" fmla="*/ 217 w 962"/>
                      <a:gd name="T45" fmla="*/ 403 h 1861"/>
                      <a:gd name="T46" fmla="*/ 217 w 962"/>
                      <a:gd name="T47" fmla="*/ 433 h 1861"/>
                      <a:gd name="T48" fmla="*/ 186 w 962"/>
                      <a:gd name="T49" fmla="*/ 527 h 1861"/>
                      <a:gd name="T50" fmla="*/ 186 w 962"/>
                      <a:gd name="T51" fmla="*/ 620 h 1861"/>
                      <a:gd name="T52" fmla="*/ 217 w 962"/>
                      <a:gd name="T53" fmla="*/ 744 h 1861"/>
                      <a:gd name="T54" fmla="*/ 154 w 962"/>
                      <a:gd name="T55" fmla="*/ 898 h 1861"/>
                      <a:gd name="T56" fmla="*/ 124 w 962"/>
                      <a:gd name="T57" fmla="*/ 929 h 1861"/>
                      <a:gd name="T58" fmla="*/ 154 w 962"/>
                      <a:gd name="T59" fmla="*/ 1022 h 1861"/>
                      <a:gd name="T60" fmla="*/ 124 w 962"/>
                      <a:gd name="T61" fmla="*/ 1085 h 1861"/>
                      <a:gd name="T62" fmla="*/ 93 w 962"/>
                      <a:gd name="T63" fmla="*/ 1146 h 1861"/>
                      <a:gd name="T64" fmla="*/ 93 w 962"/>
                      <a:gd name="T65" fmla="*/ 1270 h 1861"/>
                      <a:gd name="T66" fmla="*/ 93 w 962"/>
                      <a:gd name="T67" fmla="*/ 1364 h 1861"/>
                      <a:gd name="T68" fmla="*/ 124 w 962"/>
                      <a:gd name="T69" fmla="*/ 1425 h 1861"/>
                      <a:gd name="T70" fmla="*/ 124 w 962"/>
                      <a:gd name="T71" fmla="*/ 1488 h 1861"/>
                      <a:gd name="T72" fmla="*/ 93 w 962"/>
                      <a:gd name="T73" fmla="*/ 1518 h 1861"/>
                      <a:gd name="T74" fmla="*/ 93 w 962"/>
                      <a:gd name="T75" fmla="*/ 1581 h 1861"/>
                      <a:gd name="T76" fmla="*/ 62 w 962"/>
                      <a:gd name="T77" fmla="*/ 1612 h 1861"/>
                      <a:gd name="T78" fmla="*/ 30 w 962"/>
                      <a:gd name="T79" fmla="*/ 1705 h 1861"/>
                      <a:gd name="T80" fmla="*/ 0 w 962"/>
                      <a:gd name="T81" fmla="*/ 1766 h 1861"/>
                      <a:gd name="T82" fmla="*/ 93 w 962"/>
                      <a:gd name="T83" fmla="*/ 1797 h 1861"/>
                      <a:gd name="T84" fmla="*/ 124 w 962"/>
                      <a:gd name="T85" fmla="*/ 1860 h 1861"/>
                      <a:gd name="T86" fmla="*/ 217 w 962"/>
                      <a:gd name="T87" fmla="*/ 1860 h 1861"/>
                      <a:gd name="T88" fmla="*/ 217 w 962"/>
                      <a:gd name="T89" fmla="*/ 1766 h 1861"/>
                      <a:gd name="T90" fmla="*/ 278 w 962"/>
                      <a:gd name="T91" fmla="*/ 1705 h 1861"/>
                      <a:gd name="T92" fmla="*/ 372 w 962"/>
                      <a:gd name="T93" fmla="*/ 1581 h 1861"/>
                      <a:gd name="T94" fmla="*/ 278 w 962"/>
                      <a:gd name="T95" fmla="*/ 1488 h 1861"/>
                      <a:gd name="T96" fmla="*/ 402 w 962"/>
                      <a:gd name="T97" fmla="*/ 1425 h 1861"/>
                      <a:gd name="T98" fmla="*/ 465 w 962"/>
                      <a:gd name="T99" fmla="*/ 1301 h 1861"/>
                      <a:gd name="T100" fmla="*/ 434 w 962"/>
                      <a:gd name="T101" fmla="*/ 1209 h 1861"/>
                      <a:gd name="T102" fmla="*/ 526 w 962"/>
                      <a:gd name="T103" fmla="*/ 1177 h 1861"/>
                      <a:gd name="T104" fmla="*/ 589 w 962"/>
                      <a:gd name="T105" fmla="*/ 1146 h 1861"/>
                      <a:gd name="T106" fmla="*/ 434 w 962"/>
                      <a:gd name="T107" fmla="*/ 929 h 1861"/>
                      <a:gd name="T108" fmla="*/ 837 w 962"/>
                      <a:gd name="T109" fmla="*/ 992 h 186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62" h="1861">
                        <a:moveTo>
                          <a:pt x="868" y="898"/>
                        </a:moveTo>
                        <a:lnTo>
                          <a:pt x="868" y="898"/>
                        </a:lnTo>
                        <a:cubicBezTo>
                          <a:pt x="837" y="868"/>
                          <a:pt x="837" y="868"/>
                          <a:pt x="868" y="837"/>
                        </a:cubicBezTo>
                        <a:lnTo>
                          <a:pt x="868" y="837"/>
                        </a:lnTo>
                        <a:cubicBezTo>
                          <a:pt x="868" y="837"/>
                          <a:pt x="868" y="837"/>
                          <a:pt x="837" y="837"/>
                        </a:cubicBezTo>
                        <a:cubicBezTo>
                          <a:pt x="837" y="805"/>
                          <a:pt x="837" y="805"/>
                          <a:pt x="837" y="805"/>
                        </a:cubicBezTo>
                        <a:cubicBezTo>
                          <a:pt x="837" y="805"/>
                          <a:pt x="806" y="805"/>
                          <a:pt x="806" y="774"/>
                        </a:cubicBezTo>
                        <a:lnTo>
                          <a:pt x="806" y="744"/>
                        </a:lnTo>
                        <a:lnTo>
                          <a:pt x="774" y="713"/>
                        </a:lnTo>
                        <a:cubicBezTo>
                          <a:pt x="774" y="713"/>
                          <a:pt x="774" y="713"/>
                          <a:pt x="806" y="713"/>
                        </a:cubicBezTo>
                        <a:cubicBezTo>
                          <a:pt x="806" y="681"/>
                          <a:pt x="806" y="681"/>
                          <a:pt x="806" y="681"/>
                        </a:cubicBezTo>
                        <a:lnTo>
                          <a:pt x="806" y="681"/>
                        </a:lnTo>
                        <a:lnTo>
                          <a:pt x="806" y="681"/>
                        </a:lnTo>
                        <a:cubicBezTo>
                          <a:pt x="806" y="651"/>
                          <a:pt x="806" y="620"/>
                          <a:pt x="806" y="589"/>
                        </a:cubicBezTo>
                        <a:cubicBezTo>
                          <a:pt x="806" y="589"/>
                          <a:pt x="806" y="589"/>
                          <a:pt x="806" y="557"/>
                        </a:cubicBezTo>
                        <a:cubicBezTo>
                          <a:pt x="806" y="589"/>
                          <a:pt x="806" y="589"/>
                          <a:pt x="806" y="589"/>
                        </a:cubicBezTo>
                        <a:cubicBezTo>
                          <a:pt x="806" y="496"/>
                          <a:pt x="806" y="496"/>
                          <a:pt x="806" y="496"/>
                        </a:cubicBezTo>
                        <a:lnTo>
                          <a:pt x="806" y="496"/>
                        </a:lnTo>
                        <a:lnTo>
                          <a:pt x="806" y="496"/>
                        </a:lnTo>
                        <a:lnTo>
                          <a:pt x="806" y="496"/>
                        </a:lnTo>
                        <a:lnTo>
                          <a:pt x="806" y="496"/>
                        </a:lnTo>
                        <a:cubicBezTo>
                          <a:pt x="837" y="496"/>
                          <a:pt x="837" y="496"/>
                          <a:pt x="837" y="496"/>
                        </a:cubicBezTo>
                        <a:cubicBezTo>
                          <a:pt x="837" y="465"/>
                          <a:pt x="837" y="465"/>
                          <a:pt x="837" y="465"/>
                        </a:cubicBezTo>
                        <a:lnTo>
                          <a:pt x="837" y="465"/>
                        </a:lnTo>
                        <a:lnTo>
                          <a:pt x="837" y="465"/>
                        </a:lnTo>
                        <a:cubicBezTo>
                          <a:pt x="868" y="433"/>
                          <a:pt x="868" y="433"/>
                          <a:pt x="868" y="433"/>
                        </a:cubicBezTo>
                        <a:lnTo>
                          <a:pt x="868" y="403"/>
                        </a:lnTo>
                        <a:cubicBezTo>
                          <a:pt x="898" y="403"/>
                          <a:pt x="898" y="372"/>
                          <a:pt x="898" y="372"/>
                        </a:cubicBezTo>
                        <a:lnTo>
                          <a:pt x="898" y="372"/>
                        </a:lnTo>
                        <a:cubicBezTo>
                          <a:pt x="930" y="372"/>
                          <a:pt x="930" y="372"/>
                          <a:pt x="930" y="372"/>
                        </a:cubicBezTo>
                        <a:cubicBezTo>
                          <a:pt x="930" y="341"/>
                          <a:pt x="930" y="341"/>
                          <a:pt x="961" y="341"/>
                        </a:cubicBezTo>
                        <a:cubicBezTo>
                          <a:pt x="961" y="341"/>
                          <a:pt x="961" y="341"/>
                          <a:pt x="930" y="341"/>
                        </a:cubicBezTo>
                        <a:cubicBezTo>
                          <a:pt x="930" y="341"/>
                          <a:pt x="930" y="341"/>
                          <a:pt x="898" y="341"/>
                        </a:cubicBezTo>
                        <a:cubicBezTo>
                          <a:pt x="898" y="341"/>
                          <a:pt x="868" y="341"/>
                          <a:pt x="868" y="309"/>
                        </a:cubicBezTo>
                        <a:lnTo>
                          <a:pt x="868" y="341"/>
                        </a:lnTo>
                        <a:lnTo>
                          <a:pt x="837" y="341"/>
                        </a:lnTo>
                        <a:lnTo>
                          <a:pt x="806" y="309"/>
                        </a:lnTo>
                        <a:lnTo>
                          <a:pt x="806" y="309"/>
                        </a:lnTo>
                        <a:lnTo>
                          <a:pt x="806" y="309"/>
                        </a:lnTo>
                        <a:lnTo>
                          <a:pt x="806" y="309"/>
                        </a:lnTo>
                        <a:cubicBezTo>
                          <a:pt x="774" y="309"/>
                          <a:pt x="774" y="309"/>
                          <a:pt x="774" y="279"/>
                        </a:cubicBezTo>
                        <a:lnTo>
                          <a:pt x="774" y="279"/>
                        </a:lnTo>
                        <a:lnTo>
                          <a:pt x="774" y="279"/>
                        </a:lnTo>
                        <a:lnTo>
                          <a:pt x="774" y="279"/>
                        </a:lnTo>
                        <a:lnTo>
                          <a:pt x="774" y="279"/>
                        </a:lnTo>
                        <a:lnTo>
                          <a:pt x="774" y="279"/>
                        </a:lnTo>
                        <a:cubicBezTo>
                          <a:pt x="774" y="279"/>
                          <a:pt x="774" y="248"/>
                          <a:pt x="806" y="248"/>
                        </a:cubicBezTo>
                        <a:lnTo>
                          <a:pt x="806" y="248"/>
                        </a:lnTo>
                        <a:lnTo>
                          <a:pt x="806" y="248"/>
                        </a:lnTo>
                        <a:lnTo>
                          <a:pt x="806" y="248"/>
                        </a:lnTo>
                        <a:lnTo>
                          <a:pt x="806" y="217"/>
                        </a:lnTo>
                        <a:lnTo>
                          <a:pt x="806" y="217"/>
                        </a:lnTo>
                        <a:lnTo>
                          <a:pt x="806" y="217"/>
                        </a:lnTo>
                        <a:cubicBezTo>
                          <a:pt x="806" y="217"/>
                          <a:pt x="806" y="217"/>
                          <a:pt x="837" y="217"/>
                        </a:cubicBezTo>
                        <a:cubicBezTo>
                          <a:pt x="837" y="217"/>
                          <a:pt x="837" y="217"/>
                          <a:pt x="837" y="185"/>
                        </a:cubicBezTo>
                        <a:lnTo>
                          <a:pt x="837" y="185"/>
                        </a:lnTo>
                        <a:cubicBezTo>
                          <a:pt x="806" y="185"/>
                          <a:pt x="806" y="155"/>
                          <a:pt x="806" y="155"/>
                        </a:cubicBezTo>
                        <a:cubicBezTo>
                          <a:pt x="806" y="155"/>
                          <a:pt x="806" y="155"/>
                          <a:pt x="774" y="155"/>
                        </a:cubicBezTo>
                        <a:cubicBezTo>
                          <a:pt x="774" y="155"/>
                          <a:pt x="774" y="155"/>
                          <a:pt x="744" y="155"/>
                        </a:cubicBezTo>
                        <a:cubicBezTo>
                          <a:pt x="744" y="124"/>
                          <a:pt x="713" y="124"/>
                          <a:pt x="713" y="124"/>
                        </a:cubicBezTo>
                        <a:lnTo>
                          <a:pt x="713" y="124"/>
                        </a:lnTo>
                        <a:cubicBezTo>
                          <a:pt x="682" y="93"/>
                          <a:pt x="682" y="93"/>
                          <a:pt x="682" y="93"/>
                        </a:cubicBezTo>
                        <a:lnTo>
                          <a:pt x="682" y="93"/>
                        </a:lnTo>
                        <a:lnTo>
                          <a:pt x="650" y="93"/>
                        </a:lnTo>
                        <a:cubicBezTo>
                          <a:pt x="650" y="93"/>
                          <a:pt x="650" y="93"/>
                          <a:pt x="620" y="61"/>
                        </a:cubicBezTo>
                        <a:lnTo>
                          <a:pt x="620" y="61"/>
                        </a:lnTo>
                        <a:lnTo>
                          <a:pt x="620" y="61"/>
                        </a:lnTo>
                        <a:cubicBezTo>
                          <a:pt x="589" y="31"/>
                          <a:pt x="589" y="31"/>
                          <a:pt x="589" y="31"/>
                        </a:cubicBezTo>
                        <a:lnTo>
                          <a:pt x="589" y="31"/>
                        </a:lnTo>
                        <a:lnTo>
                          <a:pt x="589" y="31"/>
                        </a:lnTo>
                        <a:lnTo>
                          <a:pt x="589" y="31"/>
                        </a:lnTo>
                        <a:cubicBezTo>
                          <a:pt x="589" y="0"/>
                          <a:pt x="558" y="0"/>
                          <a:pt x="558" y="0"/>
                        </a:cubicBezTo>
                        <a:cubicBezTo>
                          <a:pt x="526" y="0"/>
                          <a:pt x="526" y="0"/>
                          <a:pt x="526" y="0"/>
                        </a:cubicBezTo>
                        <a:lnTo>
                          <a:pt x="526" y="0"/>
                        </a:lnTo>
                        <a:lnTo>
                          <a:pt x="526" y="0"/>
                        </a:lnTo>
                        <a:cubicBezTo>
                          <a:pt x="526" y="31"/>
                          <a:pt x="496" y="31"/>
                          <a:pt x="496" y="31"/>
                        </a:cubicBezTo>
                        <a:lnTo>
                          <a:pt x="496" y="31"/>
                        </a:lnTo>
                        <a:cubicBezTo>
                          <a:pt x="465" y="31"/>
                          <a:pt x="465" y="31"/>
                          <a:pt x="465" y="31"/>
                        </a:cubicBezTo>
                        <a:lnTo>
                          <a:pt x="465" y="31"/>
                        </a:lnTo>
                        <a:cubicBezTo>
                          <a:pt x="465" y="0"/>
                          <a:pt x="434" y="0"/>
                          <a:pt x="434" y="0"/>
                        </a:cubicBezTo>
                        <a:lnTo>
                          <a:pt x="434" y="0"/>
                        </a:lnTo>
                        <a:lnTo>
                          <a:pt x="434" y="0"/>
                        </a:lnTo>
                        <a:lnTo>
                          <a:pt x="402" y="0"/>
                        </a:lnTo>
                        <a:lnTo>
                          <a:pt x="402" y="0"/>
                        </a:lnTo>
                        <a:lnTo>
                          <a:pt x="372" y="0"/>
                        </a:lnTo>
                        <a:lnTo>
                          <a:pt x="372" y="0"/>
                        </a:lnTo>
                        <a:lnTo>
                          <a:pt x="372" y="0"/>
                        </a:lnTo>
                        <a:cubicBezTo>
                          <a:pt x="372" y="0"/>
                          <a:pt x="372" y="0"/>
                          <a:pt x="372" y="31"/>
                        </a:cubicBezTo>
                        <a:cubicBezTo>
                          <a:pt x="372" y="31"/>
                          <a:pt x="372" y="61"/>
                          <a:pt x="341" y="93"/>
                        </a:cubicBezTo>
                        <a:cubicBezTo>
                          <a:pt x="341" y="93"/>
                          <a:pt x="341" y="93"/>
                          <a:pt x="341" y="124"/>
                        </a:cubicBezTo>
                        <a:cubicBezTo>
                          <a:pt x="341" y="124"/>
                          <a:pt x="341" y="12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310" y="124"/>
                        </a:lnTo>
                        <a:lnTo>
                          <a:pt x="278" y="124"/>
                        </a:lnTo>
                        <a:lnTo>
                          <a:pt x="278" y="124"/>
                        </a:lnTo>
                        <a:cubicBezTo>
                          <a:pt x="278" y="155"/>
                          <a:pt x="278" y="155"/>
                          <a:pt x="278" y="155"/>
                        </a:cubicBezTo>
                        <a:lnTo>
                          <a:pt x="278" y="155"/>
                        </a:lnTo>
                        <a:cubicBezTo>
                          <a:pt x="278" y="155"/>
                          <a:pt x="278" y="155"/>
                          <a:pt x="278" y="185"/>
                        </a:cubicBezTo>
                        <a:lnTo>
                          <a:pt x="278" y="185"/>
                        </a:lnTo>
                        <a:lnTo>
                          <a:pt x="278" y="185"/>
                        </a:lnTo>
                        <a:lnTo>
                          <a:pt x="278" y="185"/>
                        </a:lnTo>
                        <a:cubicBezTo>
                          <a:pt x="278" y="185"/>
                          <a:pt x="278" y="185"/>
                          <a:pt x="278" y="217"/>
                        </a:cubicBezTo>
                        <a:lnTo>
                          <a:pt x="278" y="217"/>
                        </a:lnTo>
                        <a:lnTo>
                          <a:pt x="278" y="217"/>
                        </a:lnTo>
                        <a:lnTo>
                          <a:pt x="278" y="217"/>
                        </a:lnTo>
                        <a:cubicBezTo>
                          <a:pt x="278" y="248"/>
                          <a:pt x="278" y="248"/>
                          <a:pt x="278" y="248"/>
                        </a:cubicBezTo>
                        <a:cubicBezTo>
                          <a:pt x="278" y="248"/>
                          <a:pt x="310" y="248"/>
                          <a:pt x="310" y="279"/>
                        </a:cubicBezTo>
                        <a:lnTo>
                          <a:pt x="310" y="279"/>
                        </a:lnTo>
                        <a:lnTo>
                          <a:pt x="310" y="279"/>
                        </a:lnTo>
                        <a:cubicBezTo>
                          <a:pt x="278" y="309"/>
                          <a:pt x="278" y="309"/>
                          <a:pt x="278" y="309"/>
                        </a:cubicBezTo>
                        <a:cubicBezTo>
                          <a:pt x="278" y="309"/>
                          <a:pt x="278" y="309"/>
                          <a:pt x="248" y="309"/>
                        </a:cubicBezTo>
                        <a:lnTo>
                          <a:pt x="248" y="341"/>
                        </a:lnTo>
                        <a:cubicBezTo>
                          <a:pt x="217" y="372"/>
                          <a:pt x="217" y="372"/>
                          <a:pt x="217" y="403"/>
                        </a:cubicBezTo>
                        <a:cubicBezTo>
                          <a:pt x="217" y="403"/>
                          <a:pt x="217" y="403"/>
                          <a:pt x="217" y="433"/>
                        </a:cubicBez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lnTo>
                          <a:pt x="217" y="433"/>
                        </a:lnTo>
                        <a:cubicBezTo>
                          <a:pt x="217" y="465"/>
                          <a:pt x="217" y="465"/>
                          <a:pt x="217" y="465"/>
                        </a:cubicBezTo>
                        <a:cubicBezTo>
                          <a:pt x="217" y="465"/>
                          <a:pt x="217" y="465"/>
                          <a:pt x="217" y="496"/>
                        </a:cubicBezTo>
                        <a:lnTo>
                          <a:pt x="217" y="496"/>
                        </a:lnTo>
                        <a:lnTo>
                          <a:pt x="186" y="527"/>
                        </a:lnTo>
                        <a:lnTo>
                          <a:pt x="186" y="527"/>
                        </a:lnTo>
                        <a:cubicBezTo>
                          <a:pt x="186" y="557"/>
                          <a:pt x="186" y="557"/>
                          <a:pt x="154" y="557"/>
                        </a:cubicBezTo>
                        <a:cubicBezTo>
                          <a:pt x="154" y="557"/>
                          <a:pt x="186" y="557"/>
                          <a:pt x="186" y="589"/>
                        </a:cubicBezTo>
                        <a:lnTo>
                          <a:pt x="186" y="589"/>
                        </a:lnTo>
                        <a:cubicBezTo>
                          <a:pt x="186" y="589"/>
                          <a:pt x="186" y="589"/>
                          <a:pt x="186" y="620"/>
                        </a:cubicBezTo>
                        <a:lnTo>
                          <a:pt x="186" y="651"/>
                        </a:lnTo>
                        <a:lnTo>
                          <a:pt x="186" y="651"/>
                        </a:lnTo>
                        <a:lnTo>
                          <a:pt x="186" y="651"/>
                        </a:lnTo>
                        <a:cubicBezTo>
                          <a:pt x="217" y="651"/>
                          <a:pt x="217" y="681"/>
                          <a:pt x="217" y="713"/>
                        </a:cubicBezTo>
                        <a:cubicBezTo>
                          <a:pt x="217" y="713"/>
                          <a:pt x="217" y="713"/>
                          <a:pt x="217" y="744"/>
                        </a:cubicBezTo>
                        <a:cubicBezTo>
                          <a:pt x="217" y="744"/>
                          <a:pt x="186" y="774"/>
                          <a:pt x="186" y="805"/>
                        </a:cubicBezTo>
                        <a:lnTo>
                          <a:pt x="186" y="805"/>
                        </a:lnTo>
                        <a:lnTo>
                          <a:pt x="186" y="837"/>
                        </a:lnTo>
                        <a:lnTo>
                          <a:pt x="186" y="837"/>
                        </a:lnTo>
                        <a:cubicBezTo>
                          <a:pt x="186" y="868"/>
                          <a:pt x="186" y="868"/>
                          <a:pt x="154" y="898"/>
                        </a:cubicBezTo>
                        <a:lnTo>
                          <a:pt x="154" y="898"/>
                        </a:lnTo>
                        <a:lnTo>
                          <a:pt x="154" y="898"/>
                        </a:lnTo>
                        <a:cubicBezTo>
                          <a:pt x="154" y="898"/>
                          <a:pt x="154" y="898"/>
                          <a:pt x="124" y="898"/>
                        </a:cubicBez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29"/>
                        </a:lnTo>
                        <a:lnTo>
                          <a:pt x="124" y="961"/>
                        </a:lnTo>
                        <a:cubicBezTo>
                          <a:pt x="154" y="961"/>
                          <a:pt x="154" y="992"/>
                          <a:pt x="154" y="1022"/>
                        </a:cubicBezTo>
                        <a:lnTo>
                          <a:pt x="154" y="1022"/>
                        </a:lnTo>
                        <a:cubicBezTo>
                          <a:pt x="154" y="1053"/>
                          <a:pt x="124" y="1053"/>
                          <a:pt x="124" y="1053"/>
                        </a:cubicBezTo>
                        <a:cubicBezTo>
                          <a:pt x="124" y="1085"/>
                          <a:pt x="124" y="1085"/>
                          <a:pt x="124" y="1085"/>
                        </a:cubicBezTo>
                        <a:lnTo>
                          <a:pt x="124" y="1085"/>
                        </a:lnTo>
                        <a:lnTo>
                          <a:pt x="124" y="1085"/>
                        </a:lnTo>
                        <a:lnTo>
                          <a:pt x="124" y="1116"/>
                        </a:lnTo>
                        <a:cubicBezTo>
                          <a:pt x="124" y="1116"/>
                          <a:pt x="93" y="1116"/>
                          <a:pt x="93" y="1146"/>
                        </a:cubicBezTo>
                        <a:lnTo>
                          <a:pt x="93" y="1146"/>
                        </a:lnTo>
                        <a:lnTo>
                          <a:pt x="93" y="1146"/>
                        </a:lnTo>
                        <a:lnTo>
                          <a:pt x="93" y="1146"/>
                        </a:lnTo>
                        <a:lnTo>
                          <a:pt x="93" y="1146"/>
                        </a:lnTo>
                        <a:cubicBezTo>
                          <a:pt x="93" y="1177"/>
                          <a:pt x="93" y="1209"/>
                          <a:pt x="93" y="1209"/>
                        </a:cubicBezTo>
                        <a:cubicBezTo>
                          <a:pt x="93" y="1240"/>
                          <a:pt x="93" y="1240"/>
                          <a:pt x="93" y="1240"/>
                        </a:cubicBezTo>
                        <a:cubicBezTo>
                          <a:pt x="93" y="1270"/>
                          <a:pt x="93" y="1270"/>
                          <a:pt x="93" y="1270"/>
                        </a:cubicBezTo>
                        <a:lnTo>
                          <a:pt x="93" y="1270"/>
                        </a:lnTo>
                        <a:cubicBezTo>
                          <a:pt x="93" y="1301"/>
                          <a:pt x="93" y="1301"/>
                          <a:pt x="93" y="1301"/>
                        </a:cubicBezTo>
                        <a:lnTo>
                          <a:pt x="93" y="1301"/>
                        </a:lnTo>
                        <a:cubicBezTo>
                          <a:pt x="93" y="1333"/>
                          <a:pt x="93" y="1333"/>
                          <a:pt x="93" y="1333"/>
                        </a:cubicBezTo>
                        <a:lnTo>
                          <a:pt x="93" y="1364"/>
                        </a:lnTo>
                        <a:lnTo>
                          <a:pt x="93" y="1364"/>
                        </a:lnTo>
                        <a:lnTo>
                          <a:pt x="93" y="1364"/>
                        </a:lnTo>
                        <a:lnTo>
                          <a:pt x="124" y="1364"/>
                        </a:lnTo>
                        <a:lnTo>
                          <a:pt x="124" y="1394"/>
                        </a:lnTo>
                        <a:lnTo>
                          <a:pt x="124" y="1394"/>
                        </a:lnTo>
                        <a:lnTo>
                          <a:pt x="124" y="1425"/>
                        </a:lnTo>
                        <a:lnTo>
                          <a:pt x="124" y="1425"/>
                        </a:lnTo>
                        <a:cubicBezTo>
                          <a:pt x="124" y="1425"/>
                          <a:pt x="124" y="1425"/>
                          <a:pt x="124" y="1457"/>
                        </a:cubicBezTo>
                        <a:lnTo>
                          <a:pt x="124" y="1457"/>
                        </a:lnTo>
                        <a:lnTo>
                          <a:pt x="124" y="1457"/>
                        </a:lnTo>
                        <a:lnTo>
                          <a:pt x="124" y="1488"/>
                        </a:lnTo>
                        <a:lnTo>
                          <a:pt x="124" y="1488"/>
                        </a:lnTo>
                        <a:lnTo>
                          <a:pt x="124" y="1488"/>
                        </a:lnTo>
                        <a:cubicBezTo>
                          <a:pt x="124" y="1518"/>
                          <a:pt x="93" y="1518"/>
                          <a:pt x="93" y="1518"/>
                        </a:cubicBezTo>
                        <a:lnTo>
                          <a:pt x="93" y="1518"/>
                        </a:lnTo>
                        <a:lnTo>
                          <a:pt x="93" y="1518"/>
                        </a:lnTo>
                        <a:cubicBezTo>
                          <a:pt x="93" y="1549"/>
                          <a:pt x="93" y="1549"/>
                          <a:pt x="93" y="1549"/>
                        </a:cubicBezTo>
                        <a:lnTo>
                          <a:pt x="93" y="1549"/>
                        </a:lnTo>
                        <a:lnTo>
                          <a:pt x="93" y="1549"/>
                        </a:lnTo>
                        <a:lnTo>
                          <a:pt x="93" y="1549"/>
                        </a:lnTo>
                        <a:cubicBezTo>
                          <a:pt x="93" y="1581"/>
                          <a:pt x="93" y="1581"/>
                          <a:pt x="93" y="1581"/>
                        </a:cubicBezTo>
                        <a:lnTo>
                          <a:pt x="93" y="1581"/>
                        </a:lnTo>
                        <a:lnTo>
                          <a:pt x="93" y="1581"/>
                        </a:lnTo>
                        <a:lnTo>
                          <a:pt x="93" y="1612"/>
                        </a:lnTo>
                        <a:cubicBezTo>
                          <a:pt x="62" y="1612"/>
                          <a:pt x="62" y="1612"/>
                          <a:pt x="62" y="1612"/>
                        </a:cubicBezTo>
                        <a:lnTo>
                          <a:pt x="62" y="1612"/>
                        </a:lnTo>
                        <a:cubicBezTo>
                          <a:pt x="93" y="1612"/>
                          <a:pt x="93" y="1642"/>
                          <a:pt x="93" y="1642"/>
                        </a:cubicBezTo>
                        <a:lnTo>
                          <a:pt x="62" y="1673"/>
                        </a:lnTo>
                        <a:lnTo>
                          <a:pt x="62" y="1673"/>
                        </a:lnTo>
                        <a:lnTo>
                          <a:pt x="62" y="1673"/>
                        </a:lnTo>
                        <a:cubicBezTo>
                          <a:pt x="30" y="1705"/>
                          <a:pt x="30" y="1705"/>
                          <a:pt x="30" y="1705"/>
                        </a:cubicBezTo>
                        <a:lnTo>
                          <a:pt x="30" y="1705"/>
                        </a:lnTo>
                        <a:lnTo>
                          <a:pt x="30" y="1705"/>
                        </a:lnTo>
                        <a:cubicBezTo>
                          <a:pt x="0" y="1705"/>
                          <a:pt x="0" y="1705"/>
                          <a:pt x="0" y="1736"/>
                        </a:cubicBezTo>
                        <a:lnTo>
                          <a:pt x="0" y="1736"/>
                        </a:lnTo>
                        <a:cubicBezTo>
                          <a:pt x="0" y="1736"/>
                          <a:pt x="0" y="1736"/>
                          <a:pt x="0" y="1766"/>
                        </a:cubicBezTo>
                        <a:lnTo>
                          <a:pt x="30" y="1766"/>
                        </a:lnTo>
                        <a:lnTo>
                          <a:pt x="30" y="1766"/>
                        </a:lnTo>
                        <a:lnTo>
                          <a:pt x="30" y="1766"/>
                        </a:lnTo>
                        <a:cubicBezTo>
                          <a:pt x="62" y="1766"/>
                          <a:pt x="62" y="1766"/>
                          <a:pt x="62" y="1766"/>
                        </a:cubicBezTo>
                        <a:cubicBezTo>
                          <a:pt x="62" y="1766"/>
                          <a:pt x="93" y="1766"/>
                          <a:pt x="93" y="1797"/>
                        </a:cubicBezTo>
                        <a:lnTo>
                          <a:pt x="93" y="1829"/>
                        </a:lnTo>
                        <a:cubicBezTo>
                          <a:pt x="62" y="1829"/>
                          <a:pt x="62" y="1829"/>
                          <a:pt x="62" y="1860"/>
                        </a:cubicBezTo>
                        <a:cubicBezTo>
                          <a:pt x="93" y="1860"/>
                          <a:pt x="93" y="1860"/>
                          <a:pt x="93" y="1860"/>
                        </a:cubicBezTo>
                        <a:lnTo>
                          <a:pt x="93" y="1860"/>
                        </a:lnTo>
                        <a:cubicBezTo>
                          <a:pt x="124" y="1860"/>
                          <a:pt x="124" y="1860"/>
                          <a:pt x="124" y="1860"/>
                        </a:cubicBezTo>
                        <a:cubicBezTo>
                          <a:pt x="154" y="1860"/>
                          <a:pt x="154" y="1860"/>
                          <a:pt x="154" y="1860"/>
                        </a:cubicBezTo>
                        <a:lnTo>
                          <a:pt x="186" y="1860"/>
                        </a:lnTo>
                        <a:lnTo>
                          <a:pt x="186" y="1860"/>
                        </a:lnTo>
                        <a:lnTo>
                          <a:pt x="186" y="1860"/>
                        </a:lnTo>
                        <a:cubicBezTo>
                          <a:pt x="217" y="1860"/>
                          <a:pt x="217" y="1860"/>
                          <a:pt x="217" y="1860"/>
                        </a:cubicBezTo>
                        <a:lnTo>
                          <a:pt x="217" y="1860"/>
                        </a:lnTo>
                        <a:lnTo>
                          <a:pt x="217" y="1860"/>
                        </a:lnTo>
                        <a:lnTo>
                          <a:pt x="217" y="1860"/>
                        </a:lnTo>
                        <a:cubicBezTo>
                          <a:pt x="217" y="1860"/>
                          <a:pt x="186" y="1829"/>
                          <a:pt x="186" y="1797"/>
                        </a:cubicBezTo>
                        <a:cubicBezTo>
                          <a:pt x="186" y="1797"/>
                          <a:pt x="217" y="1797"/>
                          <a:pt x="217" y="1766"/>
                        </a:cubicBezTo>
                        <a:cubicBezTo>
                          <a:pt x="62" y="1736"/>
                          <a:pt x="62" y="1736"/>
                          <a:pt x="62" y="1736"/>
                        </a:cubicBezTo>
                        <a:cubicBezTo>
                          <a:pt x="248" y="1736"/>
                          <a:pt x="248" y="1736"/>
                          <a:pt x="248" y="1736"/>
                        </a:cubicBezTo>
                        <a:lnTo>
                          <a:pt x="278" y="1736"/>
                        </a:lnTo>
                        <a:lnTo>
                          <a:pt x="278" y="1736"/>
                        </a:lnTo>
                        <a:cubicBezTo>
                          <a:pt x="278" y="1705"/>
                          <a:pt x="278" y="1705"/>
                          <a:pt x="278" y="1705"/>
                        </a:cubicBezTo>
                        <a:cubicBezTo>
                          <a:pt x="278" y="1673"/>
                          <a:pt x="278" y="1673"/>
                          <a:pt x="278" y="1673"/>
                        </a:cubicBezTo>
                        <a:cubicBezTo>
                          <a:pt x="310" y="1673"/>
                          <a:pt x="310" y="1673"/>
                          <a:pt x="310" y="1673"/>
                        </a:cubicBezTo>
                        <a:cubicBezTo>
                          <a:pt x="310" y="1642"/>
                          <a:pt x="310" y="1642"/>
                          <a:pt x="310" y="1642"/>
                        </a:cubicBezTo>
                        <a:cubicBezTo>
                          <a:pt x="154" y="1642"/>
                          <a:pt x="154" y="1642"/>
                          <a:pt x="154" y="1642"/>
                        </a:cubicBezTo>
                        <a:cubicBezTo>
                          <a:pt x="372" y="1581"/>
                          <a:pt x="372" y="1581"/>
                          <a:pt x="372" y="1581"/>
                        </a:cubicBezTo>
                        <a:cubicBezTo>
                          <a:pt x="372" y="1581"/>
                          <a:pt x="372" y="1581"/>
                          <a:pt x="341" y="1581"/>
                        </a:cubicBezTo>
                        <a:lnTo>
                          <a:pt x="341" y="1581"/>
                        </a:lnTo>
                        <a:cubicBezTo>
                          <a:pt x="310" y="1581"/>
                          <a:pt x="310" y="1581"/>
                          <a:pt x="310" y="1581"/>
                        </a:cubicBezTo>
                        <a:lnTo>
                          <a:pt x="310" y="1549"/>
                        </a:lnTo>
                        <a:cubicBezTo>
                          <a:pt x="278" y="1518"/>
                          <a:pt x="278" y="1488"/>
                          <a:pt x="278" y="1488"/>
                        </a:cubicBezTo>
                        <a:cubicBezTo>
                          <a:pt x="278" y="1488"/>
                          <a:pt x="278" y="1488"/>
                          <a:pt x="341" y="1425"/>
                        </a:cubicBezTo>
                        <a:lnTo>
                          <a:pt x="341" y="1425"/>
                        </a:lnTo>
                        <a:lnTo>
                          <a:pt x="341" y="1425"/>
                        </a:lnTo>
                        <a:lnTo>
                          <a:pt x="372" y="1425"/>
                        </a:lnTo>
                        <a:cubicBezTo>
                          <a:pt x="372" y="1425"/>
                          <a:pt x="372" y="1425"/>
                          <a:pt x="402" y="1425"/>
                        </a:cubicBezTo>
                        <a:cubicBezTo>
                          <a:pt x="402" y="1394"/>
                          <a:pt x="402" y="1394"/>
                          <a:pt x="402" y="1394"/>
                        </a:cubicBezTo>
                        <a:lnTo>
                          <a:pt x="402" y="1333"/>
                        </a:lnTo>
                        <a:cubicBezTo>
                          <a:pt x="402" y="1301"/>
                          <a:pt x="402" y="1301"/>
                          <a:pt x="402" y="1301"/>
                        </a:cubicBezTo>
                        <a:cubicBezTo>
                          <a:pt x="434" y="1301"/>
                          <a:pt x="434" y="1301"/>
                          <a:pt x="434" y="1301"/>
                        </a:cubicBezTo>
                        <a:cubicBezTo>
                          <a:pt x="434" y="1301"/>
                          <a:pt x="434" y="1301"/>
                          <a:pt x="465" y="1301"/>
                        </a:cubicBezTo>
                        <a:cubicBezTo>
                          <a:pt x="465" y="1301"/>
                          <a:pt x="465" y="1301"/>
                          <a:pt x="465" y="1270"/>
                        </a:cubicBezTo>
                        <a:cubicBezTo>
                          <a:pt x="434" y="1270"/>
                          <a:pt x="434" y="1270"/>
                          <a:pt x="434" y="1270"/>
                        </a:cubicBezTo>
                        <a:lnTo>
                          <a:pt x="434" y="1270"/>
                        </a:lnTo>
                        <a:cubicBezTo>
                          <a:pt x="434" y="1240"/>
                          <a:pt x="434" y="1240"/>
                          <a:pt x="434" y="1240"/>
                        </a:cubicBezTo>
                        <a:cubicBezTo>
                          <a:pt x="434" y="1240"/>
                          <a:pt x="434" y="1240"/>
                          <a:pt x="434" y="1209"/>
                        </a:cubicBezTo>
                        <a:lnTo>
                          <a:pt x="434" y="1209"/>
                        </a:lnTo>
                        <a:lnTo>
                          <a:pt x="434" y="1177"/>
                        </a:lnTo>
                        <a:cubicBezTo>
                          <a:pt x="434" y="1146"/>
                          <a:pt x="465" y="1146"/>
                          <a:pt x="465" y="1146"/>
                        </a:cubicBezTo>
                        <a:cubicBezTo>
                          <a:pt x="465" y="1146"/>
                          <a:pt x="465" y="1146"/>
                          <a:pt x="496" y="1146"/>
                        </a:cubicBezTo>
                        <a:cubicBezTo>
                          <a:pt x="496" y="1177"/>
                          <a:pt x="526" y="1177"/>
                          <a:pt x="526" y="1177"/>
                        </a:cubicBezTo>
                        <a:lnTo>
                          <a:pt x="558" y="1177"/>
                        </a:lnTo>
                        <a:lnTo>
                          <a:pt x="558" y="1177"/>
                        </a:lnTo>
                        <a:lnTo>
                          <a:pt x="589" y="1146"/>
                        </a:lnTo>
                        <a:lnTo>
                          <a:pt x="589" y="1146"/>
                        </a:lnTo>
                        <a:lnTo>
                          <a:pt x="589" y="1146"/>
                        </a:lnTo>
                        <a:cubicBezTo>
                          <a:pt x="589" y="1146"/>
                          <a:pt x="589" y="1146"/>
                          <a:pt x="589" y="1116"/>
                        </a:cubicBezTo>
                        <a:lnTo>
                          <a:pt x="589" y="1116"/>
                        </a:lnTo>
                        <a:lnTo>
                          <a:pt x="589" y="1085"/>
                        </a:lnTo>
                        <a:cubicBezTo>
                          <a:pt x="589" y="1085"/>
                          <a:pt x="589" y="1085"/>
                          <a:pt x="589" y="1053"/>
                        </a:cubicBezTo>
                        <a:cubicBezTo>
                          <a:pt x="434" y="929"/>
                          <a:pt x="434" y="929"/>
                          <a:pt x="434" y="929"/>
                        </a:cubicBezTo>
                        <a:cubicBezTo>
                          <a:pt x="620" y="1022"/>
                          <a:pt x="620" y="1022"/>
                          <a:pt x="620" y="1022"/>
                        </a:cubicBezTo>
                        <a:lnTo>
                          <a:pt x="650" y="1022"/>
                        </a:lnTo>
                        <a:cubicBezTo>
                          <a:pt x="650" y="1022"/>
                          <a:pt x="713" y="1022"/>
                          <a:pt x="744" y="1022"/>
                        </a:cubicBezTo>
                        <a:lnTo>
                          <a:pt x="774" y="1022"/>
                        </a:lnTo>
                        <a:cubicBezTo>
                          <a:pt x="806" y="992"/>
                          <a:pt x="837" y="992"/>
                          <a:pt x="837" y="992"/>
                        </a:cubicBezTo>
                        <a:lnTo>
                          <a:pt x="837" y="992"/>
                        </a:lnTo>
                        <a:lnTo>
                          <a:pt x="868" y="961"/>
                        </a:lnTo>
                        <a:cubicBezTo>
                          <a:pt x="868" y="961"/>
                          <a:pt x="868" y="929"/>
                          <a:pt x="898" y="929"/>
                        </a:cubicBezTo>
                        <a:cubicBezTo>
                          <a:pt x="868" y="929"/>
                          <a:pt x="868" y="898"/>
                          <a:pt x="868" y="89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6" name="Freeform 150">
                    <a:extLst>
                      <a:ext uri="{FF2B5EF4-FFF2-40B4-BE49-F238E27FC236}">
                        <a16:creationId xmlns:a16="http://schemas.microsoft.com/office/drawing/2014/main" id="{2033AFAA-98E6-44FD-8E60-7BBF76080E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8250" y="3352800"/>
                    <a:ext cx="77788" cy="100013"/>
                  </a:xfrm>
                  <a:custGeom>
                    <a:gdLst>
                      <a:gd name="T0" fmla="*/ 217 w 218"/>
                      <a:gd name="T1" fmla="*/ 124 h 279"/>
                      <a:gd name="T2" fmla="*/ 217 w 218"/>
                      <a:gd name="T3" fmla="*/ 124 h 279"/>
                      <a:gd name="T4" fmla="*/ 155 w 218"/>
                      <a:gd name="T5" fmla="*/ 93 h 279"/>
                      <a:gd name="T6" fmla="*/ 155 w 218"/>
                      <a:gd name="T7" fmla="*/ 93 h 279"/>
                      <a:gd name="T8" fmla="*/ 124 w 218"/>
                      <a:gd name="T9" fmla="*/ 61 h 279"/>
                      <a:gd name="T10" fmla="*/ 124 w 218"/>
                      <a:gd name="T11" fmla="*/ 61 h 279"/>
                      <a:gd name="T12" fmla="*/ 124 w 218"/>
                      <a:gd name="T13" fmla="*/ 61 h 279"/>
                      <a:gd name="T14" fmla="*/ 124 w 218"/>
                      <a:gd name="T15" fmla="*/ 61 h 279"/>
                      <a:gd name="T16" fmla="*/ 124 w 218"/>
                      <a:gd name="T17" fmla="*/ 61 h 279"/>
                      <a:gd name="T18" fmla="*/ 124 w 218"/>
                      <a:gd name="T19" fmla="*/ 61 h 279"/>
                      <a:gd name="T20" fmla="*/ 93 w 218"/>
                      <a:gd name="T21" fmla="*/ 61 h 279"/>
                      <a:gd name="T22" fmla="*/ 93 w 218"/>
                      <a:gd name="T23" fmla="*/ 31 h 279"/>
                      <a:gd name="T24" fmla="*/ 93 w 218"/>
                      <a:gd name="T25" fmla="*/ 31 h 279"/>
                      <a:gd name="T26" fmla="*/ 61 w 218"/>
                      <a:gd name="T27" fmla="*/ 0 h 279"/>
                      <a:gd name="T28" fmla="*/ 61 w 218"/>
                      <a:gd name="T29" fmla="*/ 0 h 279"/>
                      <a:gd name="T30" fmla="*/ 61 w 218"/>
                      <a:gd name="T31" fmla="*/ 0 h 279"/>
                      <a:gd name="T32" fmla="*/ 61 w 218"/>
                      <a:gd name="T33" fmla="*/ 31 h 279"/>
                      <a:gd name="T34" fmla="*/ 31 w 218"/>
                      <a:gd name="T35" fmla="*/ 31 h 279"/>
                      <a:gd name="T36" fmla="*/ 31 w 218"/>
                      <a:gd name="T37" fmla="*/ 31 h 279"/>
                      <a:gd name="T38" fmla="*/ 31 w 218"/>
                      <a:gd name="T39" fmla="*/ 61 h 279"/>
                      <a:gd name="T40" fmla="*/ 31 w 218"/>
                      <a:gd name="T41" fmla="*/ 61 h 279"/>
                      <a:gd name="T42" fmla="*/ 31 w 218"/>
                      <a:gd name="T43" fmla="*/ 93 h 279"/>
                      <a:gd name="T44" fmla="*/ 31 w 218"/>
                      <a:gd name="T45" fmla="*/ 93 h 279"/>
                      <a:gd name="T46" fmla="*/ 31 w 218"/>
                      <a:gd name="T47" fmla="*/ 124 h 279"/>
                      <a:gd name="T48" fmla="*/ 0 w 218"/>
                      <a:gd name="T49" fmla="*/ 185 h 279"/>
                      <a:gd name="T50" fmla="*/ 0 w 218"/>
                      <a:gd name="T51" fmla="*/ 217 h 279"/>
                      <a:gd name="T52" fmla="*/ 0 w 218"/>
                      <a:gd name="T53" fmla="*/ 217 h 279"/>
                      <a:gd name="T54" fmla="*/ 0 w 218"/>
                      <a:gd name="T55" fmla="*/ 217 h 279"/>
                      <a:gd name="T56" fmla="*/ 0 w 218"/>
                      <a:gd name="T57" fmla="*/ 217 h 279"/>
                      <a:gd name="T58" fmla="*/ 31 w 218"/>
                      <a:gd name="T59" fmla="*/ 248 h 279"/>
                      <a:gd name="T60" fmla="*/ 31 w 218"/>
                      <a:gd name="T61" fmla="*/ 248 h 279"/>
                      <a:gd name="T62" fmla="*/ 61 w 218"/>
                      <a:gd name="T63" fmla="*/ 278 h 279"/>
                      <a:gd name="T64" fmla="*/ 93 w 218"/>
                      <a:gd name="T65" fmla="*/ 278 h 279"/>
                      <a:gd name="T66" fmla="*/ 93 w 218"/>
                      <a:gd name="T67" fmla="*/ 278 h 279"/>
                      <a:gd name="T68" fmla="*/ 124 w 218"/>
                      <a:gd name="T69" fmla="*/ 278 h 279"/>
                      <a:gd name="T70" fmla="*/ 155 w 218"/>
                      <a:gd name="T71" fmla="*/ 278 h 279"/>
                      <a:gd name="T72" fmla="*/ 185 w 218"/>
                      <a:gd name="T73" fmla="*/ 278 h 279"/>
                      <a:gd name="T74" fmla="*/ 185 w 218"/>
                      <a:gd name="T75" fmla="*/ 278 h 279"/>
                      <a:gd name="T76" fmla="*/ 217 w 218"/>
                      <a:gd name="T77" fmla="*/ 248 h 279"/>
                      <a:gd name="T78" fmla="*/ 217 w 218"/>
                      <a:gd name="T79" fmla="*/ 217 h 279"/>
                      <a:gd name="T80" fmla="*/ 217 w 218"/>
                      <a:gd name="T81" fmla="*/ 217 h 279"/>
                      <a:gd name="T82" fmla="*/ 217 w 218"/>
                      <a:gd name="T83" fmla="*/ 185 h 279"/>
                      <a:gd name="T84" fmla="*/ 217 w 218"/>
                      <a:gd name="T85" fmla="*/ 155 h 279"/>
                      <a:gd name="T86" fmla="*/ 217 w 218"/>
                      <a:gd name="T87" fmla="*/ 124 h 2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18" h="279">
                        <a:moveTo>
                          <a:pt x="217" y="124"/>
                        </a:moveTo>
                        <a:lnTo>
                          <a:pt x="217" y="124"/>
                        </a:lnTo>
                        <a:cubicBezTo>
                          <a:pt x="185" y="124"/>
                          <a:pt x="185" y="124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55" y="93"/>
                          <a:pt x="124" y="93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93" y="61"/>
                          <a:pt x="93" y="61"/>
                          <a:pt x="93" y="6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1" y="31"/>
                          <a:pt x="61" y="31"/>
                          <a:pt x="61" y="0"/>
                        </a:cubicBez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61"/>
                        </a:cubicBezTo>
                        <a:lnTo>
                          <a:pt x="31" y="61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31" y="124"/>
                        </a:lnTo>
                        <a:cubicBezTo>
                          <a:pt x="0" y="155"/>
                          <a:pt x="0" y="155"/>
                          <a:pt x="0" y="185"/>
                        </a:cubicBezTo>
                        <a:lnTo>
                          <a:pt x="0" y="217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cubicBezTo>
                          <a:pt x="0" y="217"/>
                          <a:pt x="0" y="217"/>
                          <a:pt x="31" y="248"/>
                        </a:cubicBezTo>
                        <a:lnTo>
                          <a:pt x="31" y="248"/>
                        </a:lnTo>
                        <a:cubicBezTo>
                          <a:pt x="31" y="248"/>
                          <a:pt x="61" y="248"/>
                          <a:pt x="61" y="278"/>
                        </a:cubicBezTo>
                        <a:cubicBezTo>
                          <a:pt x="93" y="278"/>
                          <a:pt x="93" y="278"/>
                          <a:pt x="93" y="278"/>
                        </a:cubicBezTo>
                        <a:lnTo>
                          <a:pt x="93" y="278"/>
                        </a:lnTo>
                        <a:cubicBezTo>
                          <a:pt x="124" y="278"/>
                          <a:pt x="124" y="278"/>
                          <a:pt x="124" y="278"/>
                        </a:cubicBezTo>
                        <a:cubicBezTo>
                          <a:pt x="155" y="278"/>
                          <a:pt x="155" y="278"/>
                          <a:pt x="155" y="278"/>
                        </a:cubicBezTo>
                        <a:lnTo>
                          <a:pt x="185" y="278"/>
                        </a:lnTo>
                        <a:lnTo>
                          <a:pt x="185" y="278"/>
                        </a:lnTo>
                        <a:cubicBezTo>
                          <a:pt x="185" y="248"/>
                          <a:pt x="217" y="248"/>
                          <a:pt x="217" y="248"/>
                        </a:cubicBezTo>
                        <a:lnTo>
                          <a:pt x="217" y="217"/>
                        </a:lnTo>
                        <a:lnTo>
                          <a:pt x="217" y="217"/>
                        </a:lnTo>
                        <a:lnTo>
                          <a:pt x="217" y="185"/>
                        </a:lnTo>
                        <a:lnTo>
                          <a:pt x="217" y="155"/>
                        </a:lnTo>
                        <a:cubicBezTo>
                          <a:pt x="217" y="155"/>
                          <a:pt x="217" y="155"/>
                          <a:pt x="217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7" name="Freeform 151">
                    <a:extLst>
                      <a:ext uri="{FF2B5EF4-FFF2-40B4-BE49-F238E27FC236}">
                        <a16:creationId xmlns:a16="http://schemas.microsoft.com/office/drawing/2014/main" id="{7E8A367E-97DC-45B5-B42E-4C97B3D0D9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30463" y="3106738"/>
                    <a:ext cx="144462" cy="168275"/>
                  </a:xfrm>
                  <a:custGeom>
                    <a:gdLst>
                      <a:gd name="T0" fmla="*/ 186 w 403"/>
                      <a:gd name="T1" fmla="*/ 124 h 467"/>
                      <a:gd name="T2" fmla="*/ 186 w 403"/>
                      <a:gd name="T3" fmla="*/ 94 h 467"/>
                      <a:gd name="T4" fmla="*/ 186 w 403"/>
                      <a:gd name="T5" fmla="*/ 63 h 467"/>
                      <a:gd name="T6" fmla="*/ 186 w 403"/>
                      <a:gd name="T7" fmla="*/ 0 h 467"/>
                      <a:gd name="T8" fmla="*/ 186 w 403"/>
                      <a:gd name="T9" fmla="*/ 0 h 467"/>
                      <a:gd name="T10" fmla="*/ 124 w 403"/>
                      <a:gd name="T11" fmla="*/ 0 h 467"/>
                      <a:gd name="T12" fmla="*/ 124 w 403"/>
                      <a:gd name="T13" fmla="*/ 0 h 467"/>
                      <a:gd name="T14" fmla="*/ 93 w 403"/>
                      <a:gd name="T15" fmla="*/ 0 h 467"/>
                      <a:gd name="T16" fmla="*/ 30 w 403"/>
                      <a:gd name="T17" fmla="*/ 32 h 467"/>
                      <a:gd name="T18" fmla="*/ 0 w 403"/>
                      <a:gd name="T19" fmla="*/ 94 h 467"/>
                      <a:gd name="T20" fmla="*/ 0 w 403"/>
                      <a:gd name="T21" fmla="*/ 124 h 467"/>
                      <a:gd name="T22" fmla="*/ 0 w 403"/>
                      <a:gd name="T23" fmla="*/ 156 h 467"/>
                      <a:gd name="T24" fmla="*/ 0 w 403"/>
                      <a:gd name="T25" fmla="*/ 156 h 467"/>
                      <a:gd name="T26" fmla="*/ 0 w 403"/>
                      <a:gd name="T27" fmla="*/ 156 h 467"/>
                      <a:gd name="T28" fmla="*/ 0 w 403"/>
                      <a:gd name="T29" fmla="*/ 187 h 467"/>
                      <a:gd name="T30" fmla="*/ 62 w 403"/>
                      <a:gd name="T31" fmla="*/ 218 h 467"/>
                      <a:gd name="T32" fmla="*/ 62 w 403"/>
                      <a:gd name="T33" fmla="*/ 218 h 467"/>
                      <a:gd name="T34" fmla="*/ 62 w 403"/>
                      <a:gd name="T35" fmla="*/ 218 h 467"/>
                      <a:gd name="T36" fmla="*/ 93 w 403"/>
                      <a:gd name="T37" fmla="*/ 248 h 467"/>
                      <a:gd name="T38" fmla="*/ 154 w 403"/>
                      <a:gd name="T39" fmla="*/ 280 h 467"/>
                      <a:gd name="T40" fmla="*/ 186 w 403"/>
                      <a:gd name="T41" fmla="*/ 311 h 467"/>
                      <a:gd name="T42" fmla="*/ 217 w 403"/>
                      <a:gd name="T43" fmla="*/ 311 h 467"/>
                      <a:gd name="T44" fmla="*/ 248 w 403"/>
                      <a:gd name="T45" fmla="*/ 311 h 467"/>
                      <a:gd name="T46" fmla="*/ 278 w 403"/>
                      <a:gd name="T47" fmla="*/ 372 h 467"/>
                      <a:gd name="T48" fmla="*/ 248 w 403"/>
                      <a:gd name="T49" fmla="*/ 404 h 467"/>
                      <a:gd name="T50" fmla="*/ 217 w 403"/>
                      <a:gd name="T51" fmla="*/ 435 h 467"/>
                      <a:gd name="T52" fmla="*/ 217 w 403"/>
                      <a:gd name="T53" fmla="*/ 435 h 467"/>
                      <a:gd name="T54" fmla="*/ 217 w 403"/>
                      <a:gd name="T55" fmla="*/ 466 h 467"/>
                      <a:gd name="T56" fmla="*/ 217 w 403"/>
                      <a:gd name="T57" fmla="*/ 466 h 467"/>
                      <a:gd name="T58" fmla="*/ 248 w 403"/>
                      <a:gd name="T59" fmla="*/ 466 h 467"/>
                      <a:gd name="T60" fmla="*/ 278 w 403"/>
                      <a:gd name="T61" fmla="*/ 466 h 467"/>
                      <a:gd name="T62" fmla="*/ 310 w 403"/>
                      <a:gd name="T63" fmla="*/ 466 h 467"/>
                      <a:gd name="T64" fmla="*/ 372 w 403"/>
                      <a:gd name="T65" fmla="*/ 435 h 467"/>
                      <a:gd name="T66" fmla="*/ 372 w 403"/>
                      <a:gd name="T67" fmla="*/ 435 h 467"/>
                      <a:gd name="T68" fmla="*/ 372 w 403"/>
                      <a:gd name="T69" fmla="*/ 435 h 467"/>
                      <a:gd name="T70" fmla="*/ 372 w 403"/>
                      <a:gd name="T71" fmla="*/ 404 h 467"/>
                      <a:gd name="T72" fmla="*/ 372 w 403"/>
                      <a:gd name="T73" fmla="*/ 372 h 467"/>
                      <a:gd name="T74" fmla="*/ 402 w 403"/>
                      <a:gd name="T75" fmla="*/ 311 h 467"/>
                      <a:gd name="T76" fmla="*/ 402 w 403"/>
                      <a:gd name="T77" fmla="*/ 311 h 467"/>
                      <a:gd name="T78" fmla="*/ 402 w 403"/>
                      <a:gd name="T79" fmla="*/ 311 h 467"/>
                      <a:gd name="T80" fmla="*/ 341 w 403"/>
                      <a:gd name="T81" fmla="*/ 280 h 467"/>
                      <a:gd name="T82" fmla="*/ 341 w 403"/>
                      <a:gd name="T83" fmla="*/ 248 h 467"/>
                      <a:gd name="T84" fmla="*/ 341 w 403"/>
                      <a:gd name="T85" fmla="*/ 218 h 467"/>
                      <a:gd name="T86" fmla="*/ 310 w 403"/>
                      <a:gd name="T87" fmla="*/ 187 h 467"/>
                      <a:gd name="T88" fmla="*/ 310 w 403"/>
                      <a:gd name="T89" fmla="*/ 187 h 467"/>
                      <a:gd name="T90" fmla="*/ 278 w 403"/>
                      <a:gd name="T91" fmla="*/ 187 h 467"/>
                      <a:gd name="T92" fmla="*/ 278 w 403"/>
                      <a:gd name="T93" fmla="*/ 187 h 467"/>
                      <a:gd name="T94" fmla="*/ 278 w 403"/>
                      <a:gd name="T95" fmla="*/ 187 h 467"/>
                      <a:gd name="T96" fmla="*/ 248 w 403"/>
                      <a:gd name="T97" fmla="*/ 187 h 467"/>
                      <a:gd name="T98" fmla="*/ 217 w 403"/>
                      <a:gd name="T99" fmla="*/ 156 h 467"/>
                      <a:gd name="T100" fmla="*/ 186 w 403"/>
                      <a:gd name="T101" fmla="*/ 156 h 4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02" h="467">
                        <a:moveTo>
                          <a:pt x="186" y="124"/>
                        </a:move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94"/>
                        </a:lnTo>
                        <a:lnTo>
                          <a:pt x="186" y="94"/>
                        </a:lnTo>
                        <a:cubicBezTo>
                          <a:pt x="186" y="94"/>
                          <a:pt x="186" y="94"/>
                          <a:pt x="186" y="63"/>
                        </a:cubicBezTo>
                        <a:lnTo>
                          <a:pt x="186" y="63"/>
                        </a:lnTo>
                        <a:cubicBezTo>
                          <a:pt x="186" y="63"/>
                          <a:pt x="186" y="32"/>
                          <a:pt x="186" y="0"/>
                        </a:cubicBez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124" y="0"/>
                        </a:lnTo>
                        <a:lnTo>
                          <a:pt x="93" y="0"/>
                        </a:lnTo>
                        <a:cubicBezTo>
                          <a:pt x="62" y="0"/>
                          <a:pt x="30" y="0"/>
                          <a:pt x="30" y="0"/>
                        </a:cubicBezTo>
                        <a:cubicBezTo>
                          <a:pt x="30" y="32"/>
                          <a:pt x="30" y="32"/>
                          <a:pt x="30" y="32"/>
                        </a:cubicBezTo>
                        <a:cubicBezTo>
                          <a:pt x="30" y="63"/>
                          <a:pt x="0" y="63"/>
                          <a:pt x="0" y="63"/>
                        </a:cubicBezTo>
                        <a:cubicBezTo>
                          <a:pt x="0" y="63"/>
                          <a:pt x="0" y="63"/>
                          <a:pt x="0" y="94"/>
                        </a:cubicBezTo>
                        <a:cubicBezTo>
                          <a:pt x="0" y="94"/>
                          <a:pt x="0" y="9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6"/>
                        </a:cubicBez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56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cubicBezTo>
                          <a:pt x="30" y="187"/>
                          <a:pt x="30" y="187"/>
                          <a:pt x="30" y="187"/>
                        </a:cubicBezTo>
                        <a:cubicBezTo>
                          <a:pt x="30" y="187"/>
                          <a:pt x="30" y="187"/>
                          <a:pt x="62" y="218"/>
                        </a:cubicBezTo>
                        <a:lnTo>
                          <a:pt x="62" y="218"/>
                        </a:lnTo>
                        <a:lnTo>
                          <a:pt x="62" y="218"/>
                        </a:lnTo>
                        <a:lnTo>
                          <a:pt x="62" y="218"/>
                        </a:lnTo>
                        <a:lnTo>
                          <a:pt x="62" y="218"/>
                        </a:lnTo>
                        <a:cubicBezTo>
                          <a:pt x="93" y="218"/>
                          <a:pt x="93" y="218"/>
                          <a:pt x="93" y="218"/>
                        </a:cubicBezTo>
                        <a:lnTo>
                          <a:pt x="93" y="248"/>
                        </a:lnTo>
                        <a:cubicBezTo>
                          <a:pt x="124" y="248"/>
                          <a:pt x="124" y="248"/>
                          <a:pt x="124" y="248"/>
                        </a:cubicBezTo>
                        <a:cubicBezTo>
                          <a:pt x="124" y="248"/>
                          <a:pt x="124" y="280"/>
                          <a:pt x="154" y="280"/>
                        </a:cubicBezTo>
                        <a:lnTo>
                          <a:pt x="186" y="280"/>
                        </a:lnTo>
                        <a:lnTo>
                          <a:pt x="186" y="311"/>
                        </a:lnTo>
                        <a:cubicBezTo>
                          <a:pt x="217" y="311"/>
                          <a:pt x="217" y="311"/>
                          <a:pt x="217" y="311"/>
                        </a:cubicBezTo>
                        <a:lnTo>
                          <a:pt x="217" y="311"/>
                        </a:lnTo>
                        <a:cubicBezTo>
                          <a:pt x="248" y="311"/>
                          <a:pt x="248" y="311"/>
                          <a:pt x="248" y="311"/>
                        </a:cubicBezTo>
                        <a:lnTo>
                          <a:pt x="248" y="311"/>
                        </a:lnTo>
                        <a:cubicBezTo>
                          <a:pt x="248" y="311"/>
                          <a:pt x="248" y="342"/>
                          <a:pt x="278" y="342"/>
                        </a:cubicBezTo>
                        <a:cubicBezTo>
                          <a:pt x="278" y="342"/>
                          <a:pt x="278" y="342"/>
                          <a:pt x="278" y="372"/>
                        </a:cubicBezTo>
                        <a:cubicBezTo>
                          <a:pt x="278" y="372"/>
                          <a:pt x="278" y="372"/>
                          <a:pt x="248" y="404"/>
                        </a:cubicBezTo>
                        <a:lnTo>
                          <a:pt x="248" y="404"/>
                        </a:lnTo>
                        <a:lnTo>
                          <a:pt x="248" y="404"/>
                        </a:lnTo>
                        <a:cubicBezTo>
                          <a:pt x="248" y="435"/>
                          <a:pt x="248" y="435"/>
                          <a:pt x="217" y="435"/>
                        </a:cubicBezTo>
                        <a:lnTo>
                          <a:pt x="217" y="435"/>
                        </a:lnTo>
                        <a:lnTo>
                          <a:pt x="217" y="435"/>
                        </a:lnTo>
                        <a:lnTo>
                          <a:pt x="217" y="466"/>
                        </a:lnTo>
                        <a:lnTo>
                          <a:pt x="217" y="466"/>
                        </a:lnTo>
                        <a:lnTo>
                          <a:pt x="217" y="466"/>
                        </a:lnTo>
                        <a:lnTo>
                          <a:pt x="217" y="466"/>
                        </a:lnTo>
                        <a:cubicBezTo>
                          <a:pt x="248" y="466"/>
                          <a:pt x="248" y="466"/>
                          <a:pt x="248" y="466"/>
                        </a:cubicBezTo>
                        <a:lnTo>
                          <a:pt x="248" y="466"/>
                        </a:lnTo>
                        <a:lnTo>
                          <a:pt x="248" y="466"/>
                        </a:lnTo>
                        <a:cubicBezTo>
                          <a:pt x="278" y="466"/>
                          <a:pt x="278" y="466"/>
                          <a:pt x="278" y="466"/>
                        </a:cubicBezTo>
                        <a:lnTo>
                          <a:pt x="278" y="466"/>
                        </a:lnTo>
                        <a:cubicBezTo>
                          <a:pt x="310" y="466"/>
                          <a:pt x="310" y="466"/>
                          <a:pt x="310" y="466"/>
                        </a:cubicBezTo>
                        <a:cubicBezTo>
                          <a:pt x="341" y="466"/>
                          <a:pt x="341" y="466"/>
                          <a:pt x="341" y="466"/>
                        </a:cubicBezTo>
                        <a:cubicBezTo>
                          <a:pt x="341" y="435"/>
                          <a:pt x="341" y="435"/>
                          <a:pt x="372" y="435"/>
                        </a:cubicBezTo>
                        <a:lnTo>
                          <a:pt x="372" y="435"/>
                        </a:lnTo>
                        <a:lnTo>
                          <a:pt x="372" y="435"/>
                        </a:lnTo>
                        <a:lnTo>
                          <a:pt x="372" y="435"/>
                        </a:lnTo>
                        <a:lnTo>
                          <a:pt x="372" y="435"/>
                        </a:lnTo>
                        <a:cubicBezTo>
                          <a:pt x="372" y="404"/>
                          <a:pt x="372" y="404"/>
                          <a:pt x="372" y="404"/>
                        </a:cubicBezTo>
                        <a:lnTo>
                          <a:pt x="372" y="404"/>
                        </a:lnTo>
                        <a:lnTo>
                          <a:pt x="372" y="404"/>
                        </a:lnTo>
                        <a:lnTo>
                          <a:pt x="372" y="372"/>
                        </a:lnTo>
                        <a:cubicBezTo>
                          <a:pt x="372" y="372"/>
                          <a:pt x="372" y="342"/>
                          <a:pt x="402" y="342"/>
                        </a:cubicBez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402" y="311"/>
                        </a:lnTo>
                        <a:lnTo>
                          <a:pt x="372" y="311"/>
                        </a:lnTo>
                        <a:cubicBezTo>
                          <a:pt x="372" y="311"/>
                          <a:pt x="372" y="311"/>
                          <a:pt x="341" y="280"/>
                        </a:cubicBezTo>
                        <a:cubicBezTo>
                          <a:pt x="341" y="280"/>
                          <a:pt x="341" y="280"/>
                          <a:pt x="341" y="248"/>
                        </a:cubicBezTo>
                        <a:lnTo>
                          <a:pt x="341" y="248"/>
                        </a:lnTo>
                        <a:lnTo>
                          <a:pt x="341" y="248"/>
                        </a:lnTo>
                        <a:cubicBezTo>
                          <a:pt x="341" y="218"/>
                          <a:pt x="341" y="218"/>
                          <a:pt x="341" y="218"/>
                        </a:cubicBezTo>
                        <a:lnTo>
                          <a:pt x="341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lnTo>
                          <a:pt x="310" y="187"/>
                        </a:lnTo>
                        <a:cubicBezTo>
                          <a:pt x="278" y="187"/>
                          <a:pt x="278" y="187"/>
                          <a:pt x="278" y="187"/>
                        </a:cubicBezTo>
                        <a:lnTo>
                          <a:pt x="278" y="187"/>
                        </a:lnTo>
                        <a:lnTo>
                          <a:pt x="278" y="187"/>
                        </a:lnTo>
                        <a:lnTo>
                          <a:pt x="278" y="187"/>
                        </a:lnTo>
                        <a:lnTo>
                          <a:pt x="278" y="187"/>
                        </a:lnTo>
                        <a:cubicBezTo>
                          <a:pt x="278" y="187"/>
                          <a:pt x="278" y="187"/>
                          <a:pt x="248" y="187"/>
                        </a:cubicBezTo>
                        <a:lnTo>
                          <a:pt x="248" y="187"/>
                        </a:lnTo>
                        <a:cubicBezTo>
                          <a:pt x="217" y="187"/>
                          <a:pt x="217" y="187"/>
                          <a:pt x="217" y="156"/>
                        </a:cubicBezTo>
                        <a:lnTo>
                          <a:pt x="217" y="156"/>
                        </a:lnTo>
                        <a:lnTo>
                          <a:pt x="217" y="156"/>
                        </a:lnTo>
                        <a:lnTo>
                          <a:pt x="186" y="156"/>
                        </a:lnTo>
                        <a:cubicBezTo>
                          <a:pt x="186" y="156"/>
                          <a:pt x="186" y="156"/>
                          <a:pt x="186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8" name="Freeform 152">
                    <a:extLst>
                      <a:ext uri="{FF2B5EF4-FFF2-40B4-BE49-F238E27FC236}">
                        <a16:creationId xmlns:a16="http://schemas.microsoft.com/office/drawing/2014/main" id="{D23D8C75-3A2E-4934-9A10-EEA114C4B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2627313"/>
                    <a:ext cx="100012" cy="123825"/>
                  </a:xfrm>
                  <a:custGeom>
                    <a:gdLst>
                      <a:gd name="T0" fmla="*/ 62 w 280"/>
                      <a:gd name="T1" fmla="*/ 186 h 342"/>
                      <a:gd name="T2" fmla="*/ 62 w 280"/>
                      <a:gd name="T3" fmla="*/ 186 h 342"/>
                      <a:gd name="T4" fmla="*/ 62 w 280"/>
                      <a:gd name="T5" fmla="*/ 248 h 342"/>
                      <a:gd name="T6" fmla="*/ 62 w 280"/>
                      <a:gd name="T7" fmla="*/ 248 h 342"/>
                      <a:gd name="T8" fmla="*/ 31 w 280"/>
                      <a:gd name="T9" fmla="*/ 279 h 342"/>
                      <a:gd name="T10" fmla="*/ 31 w 280"/>
                      <a:gd name="T11" fmla="*/ 279 h 342"/>
                      <a:gd name="T12" fmla="*/ 31 w 280"/>
                      <a:gd name="T13" fmla="*/ 310 h 342"/>
                      <a:gd name="T14" fmla="*/ 31 w 280"/>
                      <a:gd name="T15" fmla="*/ 310 h 342"/>
                      <a:gd name="T16" fmla="*/ 31 w 280"/>
                      <a:gd name="T17" fmla="*/ 310 h 342"/>
                      <a:gd name="T18" fmla="*/ 31 w 280"/>
                      <a:gd name="T19" fmla="*/ 310 h 342"/>
                      <a:gd name="T20" fmla="*/ 31 w 280"/>
                      <a:gd name="T21" fmla="*/ 310 h 342"/>
                      <a:gd name="T22" fmla="*/ 62 w 280"/>
                      <a:gd name="T23" fmla="*/ 341 h 342"/>
                      <a:gd name="T24" fmla="*/ 62 w 280"/>
                      <a:gd name="T25" fmla="*/ 341 h 342"/>
                      <a:gd name="T26" fmla="*/ 92 w 280"/>
                      <a:gd name="T27" fmla="*/ 341 h 342"/>
                      <a:gd name="T28" fmla="*/ 124 w 280"/>
                      <a:gd name="T29" fmla="*/ 248 h 342"/>
                      <a:gd name="T30" fmla="*/ 186 w 280"/>
                      <a:gd name="T31" fmla="*/ 186 h 342"/>
                      <a:gd name="T32" fmla="*/ 248 w 280"/>
                      <a:gd name="T33" fmla="*/ 155 h 342"/>
                      <a:gd name="T34" fmla="*/ 248 w 280"/>
                      <a:gd name="T35" fmla="*/ 155 h 342"/>
                      <a:gd name="T36" fmla="*/ 248 w 280"/>
                      <a:gd name="T37" fmla="*/ 155 h 342"/>
                      <a:gd name="T38" fmla="*/ 248 w 280"/>
                      <a:gd name="T39" fmla="*/ 155 h 342"/>
                      <a:gd name="T40" fmla="*/ 248 w 280"/>
                      <a:gd name="T41" fmla="*/ 155 h 342"/>
                      <a:gd name="T42" fmla="*/ 248 w 280"/>
                      <a:gd name="T43" fmla="*/ 155 h 342"/>
                      <a:gd name="T44" fmla="*/ 248 w 280"/>
                      <a:gd name="T45" fmla="*/ 124 h 342"/>
                      <a:gd name="T46" fmla="*/ 248 w 280"/>
                      <a:gd name="T47" fmla="*/ 124 h 342"/>
                      <a:gd name="T48" fmla="*/ 279 w 280"/>
                      <a:gd name="T49" fmla="*/ 124 h 342"/>
                      <a:gd name="T50" fmla="*/ 279 w 280"/>
                      <a:gd name="T51" fmla="*/ 93 h 342"/>
                      <a:gd name="T52" fmla="*/ 248 w 280"/>
                      <a:gd name="T53" fmla="*/ 93 h 342"/>
                      <a:gd name="T54" fmla="*/ 248 w 280"/>
                      <a:gd name="T55" fmla="*/ 93 h 342"/>
                      <a:gd name="T56" fmla="*/ 248 w 280"/>
                      <a:gd name="T57" fmla="*/ 93 h 342"/>
                      <a:gd name="T58" fmla="*/ 248 w 280"/>
                      <a:gd name="T59" fmla="*/ 93 h 342"/>
                      <a:gd name="T60" fmla="*/ 248 w 280"/>
                      <a:gd name="T61" fmla="*/ 62 h 342"/>
                      <a:gd name="T62" fmla="*/ 248 w 280"/>
                      <a:gd name="T63" fmla="*/ 62 h 342"/>
                      <a:gd name="T64" fmla="*/ 217 w 280"/>
                      <a:gd name="T65" fmla="*/ 93 h 342"/>
                      <a:gd name="T66" fmla="*/ 186 w 280"/>
                      <a:gd name="T67" fmla="*/ 62 h 342"/>
                      <a:gd name="T68" fmla="*/ 186 w 280"/>
                      <a:gd name="T69" fmla="*/ 62 h 342"/>
                      <a:gd name="T70" fmla="*/ 186 w 280"/>
                      <a:gd name="T71" fmla="*/ 62 h 342"/>
                      <a:gd name="T72" fmla="*/ 155 w 280"/>
                      <a:gd name="T73" fmla="*/ 62 h 342"/>
                      <a:gd name="T74" fmla="*/ 155 w 280"/>
                      <a:gd name="T75" fmla="*/ 62 h 342"/>
                      <a:gd name="T76" fmla="*/ 124 w 280"/>
                      <a:gd name="T77" fmla="*/ 31 h 342"/>
                      <a:gd name="T78" fmla="*/ 92 w 280"/>
                      <a:gd name="T79" fmla="*/ 31 h 342"/>
                      <a:gd name="T80" fmla="*/ 92 w 280"/>
                      <a:gd name="T81" fmla="*/ 0 h 342"/>
                      <a:gd name="T82" fmla="*/ 92 w 280"/>
                      <a:gd name="T83" fmla="*/ 0 h 342"/>
                      <a:gd name="T84" fmla="*/ 62 w 280"/>
                      <a:gd name="T85" fmla="*/ 31 h 342"/>
                      <a:gd name="T86" fmla="*/ 31 w 280"/>
                      <a:gd name="T87" fmla="*/ 31 h 342"/>
                      <a:gd name="T88" fmla="*/ 31 w 280"/>
                      <a:gd name="T89" fmla="*/ 62 h 342"/>
                      <a:gd name="T90" fmla="*/ 31 w 280"/>
                      <a:gd name="T91" fmla="*/ 62 h 342"/>
                      <a:gd name="T92" fmla="*/ 31 w 280"/>
                      <a:gd name="T93" fmla="*/ 93 h 342"/>
                      <a:gd name="T94" fmla="*/ 31 w 280"/>
                      <a:gd name="T95" fmla="*/ 93 h 342"/>
                      <a:gd name="T96" fmla="*/ 0 w 280"/>
                      <a:gd name="T97" fmla="*/ 155 h 342"/>
                      <a:gd name="T98" fmla="*/ 0 w 280"/>
                      <a:gd name="T99" fmla="*/ 186 h 342"/>
                      <a:gd name="T100" fmla="*/ 0 w 280"/>
                      <a:gd name="T101" fmla="*/ 186 h 342"/>
                      <a:gd name="T102" fmla="*/ 31 w 280"/>
                      <a:gd name="T103" fmla="*/ 186 h 342"/>
                      <a:gd name="T104" fmla="*/ 62 w 280"/>
                      <a:gd name="T105" fmla="*/ 186 h 3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0" h="342">
                        <a:moveTo>
                          <a:pt x="62" y="186"/>
                        </a:moveTo>
                        <a:lnTo>
                          <a:pt x="62" y="186"/>
                        </a:lnTo>
                        <a:cubicBezTo>
                          <a:pt x="62" y="217"/>
                          <a:pt x="62" y="217"/>
                          <a:pt x="62" y="248"/>
                        </a:cubicBezTo>
                        <a:lnTo>
                          <a:pt x="62" y="248"/>
                        </a:lnTo>
                        <a:cubicBezTo>
                          <a:pt x="31" y="248"/>
                          <a:pt x="31" y="248"/>
                          <a:pt x="31" y="279"/>
                        </a:cubicBezTo>
                        <a:lnTo>
                          <a:pt x="31" y="279"/>
                        </a:lnTo>
                        <a:cubicBezTo>
                          <a:pt x="31" y="310"/>
                          <a:pt x="31" y="310"/>
                          <a:pt x="31" y="310"/>
                        </a:cubicBezTo>
                        <a:lnTo>
                          <a:pt x="31" y="310"/>
                        </a:lnTo>
                        <a:lnTo>
                          <a:pt x="31" y="310"/>
                        </a:lnTo>
                        <a:lnTo>
                          <a:pt x="31" y="310"/>
                        </a:lnTo>
                        <a:lnTo>
                          <a:pt x="31" y="310"/>
                        </a:lnTo>
                        <a:cubicBezTo>
                          <a:pt x="62" y="310"/>
                          <a:pt x="62" y="341"/>
                          <a:pt x="62" y="341"/>
                        </a:cubicBezTo>
                        <a:lnTo>
                          <a:pt x="62" y="341"/>
                        </a:lnTo>
                        <a:cubicBezTo>
                          <a:pt x="62" y="341"/>
                          <a:pt x="62" y="341"/>
                          <a:pt x="92" y="341"/>
                        </a:cubicBezTo>
                        <a:cubicBezTo>
                          <a:pt x="92" y="310"/>
                          <a:pt x="92" y="279"/>
                          <a:pt x="124" y="248"/>
                        </a:cubicBezTo>
                        <a:cubicBezTo>
                          <a:pt x="124" y="217"/>
                          <a:pt x="155" y="217"/>
                          <a:pt x="186" y="186"/>
                        </a:cubicBezTo>
                        <a:cubicBezTo>
                          <a:pt x="217" y="186"/>
                          <a:pt x="217" y="186"/>
                          <a:pt x="248" y="155"/>
                        </a:cubicBez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55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cubicBezTo>
                          <a:pt x="248" y="124"/>
                          <a:pt x="248" y="124"/>
                          <a:pt x="279" y="124"/>
                        </a:cubicBezTo>
                        <a:cubicBezTo>
                          <a:pt x="279" y="124"/>
                          <a:pt x="279" y="124"/>
                          <a:pt x="279" y="93"/>
                        </a:cubicBez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lnTo>
                          <a:pt x="248" y="62"/>
                        </a:lnTo>
                        <a:lnTo>
                          <a:pt x="248" y="62"/>
                        </a:lnTo>
                        <a:cubicBezTo>
                          <a:pt x="217" y="62"/>
                          <a:pt x="217" y="93"/>
                          <a:pt x="217" y="93"/>
                        </a:cubicBezTo>
                        <a:cubicBezTo>
                          <a:pt x="217" y="93"/>
                          <a:pt x="186" y="93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55" y="62"/>
                          <a:pt x="155" y="62"/>
                          <a:pt x="155" y="62"/>
                        </a:cubicBezTo>
                        <a:lnTo>
                          <a:pt x="155" y="62"/>
                        </a:lnTo>
                        <a:cubicBezTo>
                          <a:pt x="155" y="62"/>
                          <a:pt x="124" y="62"/>
                          <a:pt x="124" y="31"/>
                        </a:cubicBezTo>
                        <a:cubicBezTo>
                          <a:pt x="124" y="31"/>
                          <a:pt x="124" y="31"/>
                          <a:pt x="92" y="31"/>
                        </a:cubicBezTo>
                        <a:lnTo>
                          <a:pt x="92" y="0"/>
                        </a:lnTo>
                        <a:lnTo>
                          <a:pt x="92" y="0"/>
                        </a:lnTo>
                        <a:cubicBezTo>
                          <a:pt x="62" y="0"/>
                          <a:pt x="62" y="0"/>
                          <a:pt x="62" y="31"/>
                        </a:cubicBezTo>
                        <a:lnTo>
                          <a:pt x="31" y="31"/>
                        </a:lnTo>
                        <a:cubicBezTo>
                          <a:pt x="31" y="31"/>
                          <a:pt x="31" y="31"/>
                          <a:pt x="31" y="62"/>
                        </a:cubicBezTo>
                        <a:lnTo>
                          <a:pt x="31" y="62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cubicBezTo>
                          <a:pt x="31" y="124"/>
                          <a:pt x="0" y="124"/>
                          <a:pt x="0" y="155"/>
                        </a:cubicBezTo>
                        <a:cubicBezTo>
                          <a:pt x="0" y="155"/>
                          <a:pt x="0" y="155"/>
                          <a:pt x="0" y="186"/>
                        </a:cubicBezTo>
                        <a:lnTo>
                          <a:pt x="0" y="186"/>
                        </a:lnTo>
                        <a:lnTo>
                          <a:pt x="31" y="186"/>
                        </a:lnTo>
                        <a:cubicBezTo>
                          <a:pt x="31" y="155"/>
                          <a:pt x="31" y="186"/>
                          <a:pt x="62" y="1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89" name="Freeform 153">
                    <a:extLst>
                      <a:ext uri="{FF2B5EF4-FFF2-40B4-BE49-F238E27FC236}">
                        <a16:creationId xmlns:a16="http://schemas.microsoft.com/office/drawing/2014/main" id="{CCAC5CCE-9CA7-48F6-BE37-3EE25F464E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6613" y="2393950"/>
                    <a:ext cx="201612" cy="312738"/>
                  </a:xfrm>
                  <a:custGeom>
                    <a:gdLst>
                      <a:gd name="T0" fmla="*/ 62 w 558"/>
                      <a:gd name="T1" fmla="*/ 310 h 869"/>
                      <a:gd name="T2" fmla="*/ 62 w 558"/>
                      <a:gd name="T3" fmla="*/ 403 h 869"/>
                      <a:gd name="T4" fmla="*/ 62 w 558"/>
                      <a:gd name="T5" fmla="*/ 434 h 869"/>
                      <a:gd name="T6" fmla="*/ 62 w 558"/>
                      <a:gd name="T7" fmla="*/ 527 h 869"/>
                      <a:gd name="T8" fmla="*/ 0 w 558"/>
                      <a:gd name="T9" fmla="*/ 589 h 869"/>
                      <a:gd name="T10" fmla="*/ 0 w 558"/>
                      <a:gd name="T11" fmla="*/ 589 h 869"/>
                      <a:gd name="T12" fmla="*/ 0 w 558"/>
                      <a:gd name="T13" fmla="*/ 620 h 869"/>
                      <a:gd name="T14" fmla="*/ 62 w 558"/>
                      <a:gd name="T15" fmla="*/ 651 h 869"/>
                      <a:gd name="T16" fmla="*/ 93 w 558"/>
                      <a:gd name="T17" fmla="*/ 682 h 869"/>
                      <a:gd name="T18" fmla="*/ 124 w 558"/>
                      <a:gd name="T19" fmla="*/ 651 h 869"/>
                      <a:gd name="T20" fmla="*/ 155 w 558"/>
                      <a:gd name="T21" fmla="*/ 682 h 869"/>
                      <a:gd name="T22" fmla="*/ 155 w 558"/>
                      <a:gd name="T23" fmla="*/ 682 h 869"/>
                      <a:gd name="T24" fmla="*/ 217 w 558"/>
                      <a:gd name="T25" fmla="*/ 713 h 869"/>
                      <a:gd name="T26" fmla="*/ 248 w 558"/>
                      <a:gd name="T27" fmla="*/ 775 h 869"/>
                      <a:gd name="T28" fmla="*/ 279 w 558"/>
                      <a:gd name="T29" fmla="*/ 806 h 869"/>
                      <a:gd name="T30" fmla="*/ 309 w 558"/>
                      <a:gd name="T31" fmla="*/ 837 h 869"/>
                      <a:gd name="T32" fmla="*/ 309 w 558"/>
                      <a:gd name="T33" fmla="*/ 837 h 869"/>
                      <a:gd name="T34" fmla="*/ 341 w 558"/>
                      <a:gd name="T35" fmla="*/ 837 h 869"/>
                      <a:gd name="T36" fmla="*/ 433 w 558"/>
                      <a:gd name="T37" fmla="*/ 837 h 869"/>
                      <a:gd name="T38" fmla="*/ 433 w 558"/>
                      <a:gd name="T39" fmla="*/ 744 h 869"/>
                      <a:gd name="T40" fmla="*/ 433 w 558"/>
                      <a:gd name="T41" fmla="*/ 713 h 869"/>
                      <a:gd name="T42" fmla="*/ 433 w 558"/>
                      <a:gd name="T43" fmla="*/ 682 h 869"/>
                      <a:gd name="T44" fmla="*/ 433 w 558"/>
                      <a:gd name="T45" fmla="*/ 651 h 869"/>
                      <a:gd name="T46" fmla="*/ 433 w 558"/>
                      <a:gd name="T47" fmla="*/ 589 h 869"/>
                      <a:gd name="T48" fmla="*/ 465 w 558"/>
                      <a:gd name="T49" fmla="*/ 558 h 869"/>
                      <a:gd name="T50" fmla="*/ 527 w 558"/>
                      <a:gd name="T51" fmla="*/ 589 h 869"/>
                      <a:gd name="T52" fmla="*/ 527 w 558"/>
                      <a:gd name="T53" fmla="*/ 589 h 869"/>
                      <a:gd name="T54" fmla="*/ 557 w 558"/>
                      <a:gd name="T55" fmla="*/ 558 h 869"/>
                      <a:gd name="T56" fmla="*/ 557 w 558"/>
                      <a:gd name="T57" fmla="*/ 527 h 869"/>
                      <a:gd name="T58" fmla="*/ 557 w 558"/>
                      <a:gd name="T59" fmla="*/ 434 h 869"/>
                      <a:gd name="T60" fmla="*/ 557 w 558"/>
                      <a:gd name="T61" fmla="*/ 403 h 869"/>
                      <a:gd name="T62" fmla="*/ 557 w 558"/>
                      <a:gd name="T63" fmla="*/ 372 h 869"/>
                      <a:gd name="T64" fmla="*/ 527 w 558"/>
                      <a:gd name="T65" fmla="*/ 341 h 869"/>
                      <a:gd name="T66" fmla="*/ 496 w 558"/>
                      <a:gd name="T67" fmla="*/ 341 h 869"/>
                      <a:gd name="T68" fmla="*/ 465 w 558"/>
                      <a:gd name="T69" fmla="*/ 310 h 869"/>
                      <a:gd name="T70" fmla="*/ 403 w 558"/>
                      <a:gd name="T71" fmla="*/ 280 h 869"/>
                      <a:gd name="T72" fmla="*/ 341 w 558"/>
                      <a:gd name="T73" fmla="*/ 280 h 869"/>
                      <a:gd name="T74" fmla="*/ 279 w 558"/>
                      <a:gd name="T75" fmla="*/ 217 h 869"/>
                      <a:gd name="T76" fmla="*/ 309 w 558"/>
                      <a:gd name="T77" fmla="*/ 186 h 869"/>
                      <a:gd name="T78" fmla="*/ 279 w 558"/>
                      <a:gd name="T79" fmla="*/ 156 h 869"/>
                      <a:gd name="T80" fmla="*/ 248 w 558"/>
                      <a:gd name="T81" fmla="*/ 124 h 869"/>
                      <a:gd name="T82" fmla="*/ 248 w 558"/>
                      <a:gd name="T83" fmla="*/ 124 h 869"/>
                      <a:gd name="T84" fmla="*/ 279 w 558"/>
                      <a:gd name="T85" fmla="*/ 93 h 869"/>
                      <a:gd name="T86" fmla="*/ 279 w 558"/>
                      <a:gd name="T87" fmla="*/ 0 h 869"/>
                      <a:gd name="T88" fmla="*/ 248 w 558"/>
                      <a:gd name="T89" fmla="*/ 0 h 869"/>
                      <a:gd name="T90" fmla="*/ 185 w 558"/>
                      <a:gd name="T91" fmla="*/ 32 h 869"/>
                      <a:gd name="T92" fmla="*/ 155 w 558"/>
                      <a:gd name="T93" fmla="*/ 93 h 869"/>
                      <a:gd name="T94" fmla="*/ 93 w 558"/>
                      <a:gd name="T95" fmla="*/ 186 h 869"/>
                      <a:gd name="T96" fmla="*/ 93 w 558"/>
                      <a:gd name="T97" fmla="*/ 186 h 869"/>
                      <a:gd name="T98" fmla="*/ 62 w 558"/>
                      <a:gd name="T99" fmla="*/ 248 h 8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558" h="869">
                        <a:moveTo>
                          <a:pt x="31" y="248"/>
                        </a:moveTo>
                        <a:lnTo>
                          <a:pt x="31" y="248"/>
                        </a:lnTo>
                        <a:lnTo>
                          <a:pt x="62" y="310"/>
                        </a:lnTo>
                        <a:cubicBezTo>
                          <a:pt x="93" y="341"/>
                          <a:pt x="62" y="372"/>
                          <a:pt x="62" y="372"/>
                        </a:cubicBezTo>
                        <a:lnTo>
                          <a:pt x="62" y="372"/>
                        </a:lnTo>
                        <a:lnTo>
                          <a:pt x="62" y="403"/>
                        </a:lnTo>
                        <a:lnTo>
                          <a:pt x="62" y="403"/>
                        </a:lnTo>
                        <a:lnTo>
                          <a:pt x="62" y="434"/>
                        </a:lnTo>
                        <a:lnTo>
                          <a:pt x="62" y="434"/>
                        </a:lnTo>
                        <a:cubicBezTo>
                          <a:pt x="93" y="465"/>
                          <a:pt x="62" y="496"/>
                          <a:pt x="62" y="496"/>
                        </a:cubicBezTo>
                        <a:lnTo>
                          <a:pt x="62" y="496"/>
                        </a:lnTo>
                        <a:cubicBezTo>
                          <a:pt x="62" y="527"/>
                          <a:pt x="62" y="527"/>
                          <a:pt x="62" y="527"/>
                        </a:cubicBezTo>
                        <a:cubicBezTo>
                          <a:pt x="62" y="558"/>
                          <a:pt x="31" y="558"/>
                          <a:pt x="31" y="558"/>
                        </a:cubicBezTo>
                        <a:cubicBezTo>
                          <a:pt x="31" y="558"/>
                          <a:pt x="31" y="589"/>
                          <a:pt x="0" y="589"/>
                        </a:cubicBez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lnTo>
                          <a:pt x="0" y="620"/>
                        </a:lnTo>
                        <a:cubicBezTo>
                          <a:pt x="31" y="620"/>
                          <a:pt x="31" y="651"/>
                          <a:pt x="31" y="651"/>
                        </a:cubicBezTo>
                        <a:cubicBezTo>
                          <a:pt x="31" y="651"/>
                          <a:pt x="31" y="651"/>
                          <a:pt x="62" y="651"/>
                        </a:cubicBezTo>
                        <a:lnTo>
                          <a:pt x="62" y="651"/>
                        </a:lnTo>
                        <a:cubicBezTo>
                          <a:pt x="62" y="651"/>
                          <a:pt x="62" y="651"/>
                          <a:pt x="62" y="682"/>
                        </a:cubicBezTo>
                        <a:lnTo>
                          <a:pt x="62" y="682"/>
                        </a:lnTo>
                        <a:lnTo>
                          <a:pt x="93" y="682"/>
                        </a:lnTo>
                        <a:cubicBezTo>
                          <a:pt x="93" y="651"/>
                          <a:pt x="93" y="651"/>
                          <a:pt x="93" y="651"/>
                        </a:cubicBezTo>
                        <a:cubicBezTo>
                          <a:pt x="124" y="651"/>
                          <a:pt x="124" y="651"/>
                          <a:pt x="124" y="651"/>
                        </a:cubicBezTo>
                        <a:lnTo>
                          <a:pt x="124" y="651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lnTo>
                          <a:pt x="155" y="682"/>
                        </a:lnTo>
                        <a:cubicBezTo>
                          <a:pt x="185" y="682"/>
                          <a:pt x="185" y="682"/>
                          <a:pt x="185" y="682"/>
                        </a:cubicBezTo>
                        <a:lnTo>
                          <a:pt x="185" y="682"/>
                        </a:lnTo>
                        <a:cubicBezTo>
                          <a:pt x="185" y="713"/>
                          <a:pt x="185" y="713"/>
                          <a:pt x="217" y="713"/>
                        </a:cubicBezTo>
                        <a:cubicBezTo>
                          <a:pt x="217" y="713"/>
                          <a:pt x="217" y="713"/>
                          <a:pt x="217" y="744"/>
                        </a:cubicBezTo>
                        <a:lnTo>
                          <a:pt x="217" y="744"/>
                        </a:lnTo>
                        <a:cubicBezTo>
                          <a:pt x="248" y="744"/>
                          <a:pt x="248" y="775"/>
                          <a:pt x="248" y="775"/>
                        </a:cubicBezTo>
                        <a:cubicBezTo>
                          <a:pt x="279" y="775"/>
                          <a:pt x="279" y="775"/>
                          <a:pt x="279" y="775"/>
                        </a:cubicBezTo>
                        <a:lnTo>
                          <a:pt x="279" y="775"/>
                        </a:lnTo>
                        <a:cubicBezTo>
                          <a:pt x="279" y="806"/>
                          <a:pt x="279" y="806"/>
                          <a:pt x="279" y="806"/>
                        </a:cubicBezTo>
                        <a:cubicBezTo>
                          <a:pt x="309" y="806"/>
                          <a:pt x="309" y="837"/>
                          <a:pt x="309" y="837"/>
                        </a:cubicBez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lnTo>
                          <a:pt x="309" y="837"/>
                        </a:lnTo>
                        <a:cubicBezTo>
                          <a:pt x="341" y="837"/>
                          <a:pt x="341" y="837"/>
                          <a:pt x="341" y="837"/>
                        </a:cubicBezTo>
                        <a:lnTo>
                          <a:pt x="341" y="837"/>
                        </a:lnTo>
                        <a:cubicBezTo>
                          <a:pt x="372" y="837"/>
                          <a:pt x="372" y="837"/>
                          <a:pt x="372" y="837"/>
                        </a:cubicBezTo>
                        <a:lnTo>
                          <a:pt x="403" y="837"/>
                        </a:lnTo>
                        <a:cubicBezTo>
                          <a:pt x="433" y="837"/>
                          <a:pt x="433" y="837"/>
                          <a:pt x="433" y="837"/>
                        </a:cubicBezTo>
                        <a:cubicBezTo>
                          <a:pt x="433" y="837"/>
                          <a:pt x="433" y="868"/>
                          <a:pt x="465" y="868"/>
                        </a:cubicBezTo>
                        <a:cubicBezTo>
                          <a:pt x="465" y="837"/>
                          <a:pt x="465" y="806"/>
                          <a:pt x="465" y="775"/>
                        </a:cubicBezTo>
                        <a:cubicBezTo>
                          <a:pt x="465" y="775"/>
                          <a:pt x="433" y="775"/>
                          <a:pt x="433" y="744"/>
                        </a:cubicBezTo>
                        <a:cubicBezTo>
                          <a:pt x="433" y="744"/>
                          <a:pt x="433" y="744"/>
                          <a:pt x="433" y="713"/>
                        </a:cubicBezTo>
                        <a:lnTo>
                          <a:pt x="433" y="713"/>
                        </a:lnTo>
                        <a:lnTo>
                          <a:pt x="433" y="713"/>
                        </a:lnTo>
                        <a:lnTo>
                          <a:pt x="433" y="713"/>
                        </a:lnTo>
                        <a:cubicBezTo>
                          <a:pt x="433" y="682"/>
                          <a:pt x="433" y="682"/>
                          <a:pt x="433" y="682"/>
                        </a:cubicBezTo>
                        <a:lnTo>
                          <a:pt x="433" y="682"/>
                        </a:lnTo>
                        <a:lnTo>
                          <a:pt x="433" y="682"/>
                        </a:lnTo>
                        <a:lnTo>
                          <a:pt x="433" y="651"/>
                        </a:lnTo>
                        <a:lnTo>
                          <a:pt x="433" y="651"/>
                        </a:lnTo>
                        <a:lnTo>
                          <a:pt x="433" y="651"/>
                        </a:lnTo>
                        <a:cubicBezTo>
                          <a:pt x="433" y="620"/>
                          <a:pt x="433" y="620"/>
                          <a:pt x="433" y="620"/>
                        </a:cubicBezTo>
                        <a:cubicBezTo>
                          <a:pt x="433" y="620"/>
                          <a:pt x="433" y="620"/>
                          <a:pt x="433" y="589"/>
                        </a:cubicBezTo>
                        <a:lnTo>
                          <a:pt x="433" y="589"/>
                        </a:lnTo>
                        <a:lnTo>
                          <a:pt x="465" y="558"/>
                        </a:lnTo>
                        <a:lnTo>
                          <a:pt x="465" y="558"/>
                        </a:lnTo>
                        <a:cubicBezTo>
                          <a:pt x="465" y="558"/>
                          <a:pt x="465" y="558"/>
                          <a:pt x="496" y="589"/>
                        </a:cubicBezTo>
                        <a:lnTo>
                          <a:pt x="496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lnTo>
                          <a:pt x="527" y="589"/>
                        </a:lnTo>
                        <a:cubicBezTo>
                          <a:pt x="527" y="558"/>
                          <a:pt x="557" y="558"/>
                          <a:pt x="557" y="558"/>
                        </a:cubicBezTo>
                        <a:lnTo>
                          <a:pt x="557" y="558"/>
                        </a:lnTo>
                        <a:lnTo>
                          <a:pt x="557" y="558"/>
                        </a:lnTo>
                        <a:lnTo>
                          <a:pt x="557" y="558"/>
                        </a:lnTo>
                        <a:lnTo>
                          <a:pt x="557" y="527"/>
                        </a:lnTo>
                        <a:lnTo>
                          <a:pt x="557" y="527"/>
                        </a:lnTo>
                        <a:lnTo>
                          <a:pt x="557" y="496"/>
                        </a:lnTo>
                        <a:lnTo>
                          <a:pt x="557" y="496"/>
                        </a:lnTo>
                        <a:cubicBezTo>
                          <a:pt x="557" y="465"/>
                          <a:pt x="557" y="434"/>
                          <a:pt x="557" y="434"/>
                        </a:cubicBezTo>
                        <a:lnTo>
                          <a:pt x="557" y="403"/>
                        </a:lnTo>
                        <a:lnTo>
                          <a:pt x="557" y="403"/>
                        </a:lnTo>
                        <a:lnTo>
                          <a:pt x="557" y="403"/>
                        </a:lnTo>
                        <a:lnTo>
                          <a:pt x="557" y="372"/>
                        </a:lnTo>
                        <a:lnTo>
                          <a:pt x="557" y="372"/>
                        </a:lnTo>
                        <a:lnTo>
                          <a:pt x="557" y="372"/>
                        </a:lnTo>
                        <a:cubicBezTo>
                          <a:pt x="557" y="341"/>
                          <a:pt x="557" y="341"/>
                          <a:pt x="557" y="341"/>
                        </a:cubicBezTo>
                        <a:cubicBezTo>
                          <a:pt x="557" y="341"/>
                          <a:pt x="557" y="341"/>
                          <a:pt x="527" y="341"/>
                        </a:cubicBezTo>
                        <a:lnTo>
                          <a:pt x="527" y="341"/>
                        </a:lnTo>
                        <a:lnTo>
                          <a:pt x="527" y="341"/>
                        </a:lnTo>
                        <a:lnTo>
                          <a:pt x="527" y="341"/>
                        </a:lnTo>
                        <a:cubicBezTo>
                          <a:pt x="496" y="341"/>
                          <a:pt x="496" y="341"/>
                          <a:pt x="496" y="341"/>
                        </a:cubicBezTo>
                        <a:lnTo>
                          <a:pt x="496" y="341"/>
                        </a:lnTo>
                        <a:cubicBezTo>
                          <a:pt x="465" y="341"/>
                          <a:pt x="465" y="341"/>
                          <a:pt x="465" y="341"/>
                        </a:cubicBezTo>
                        <a:cubicBezTo>
                          <a:pt x="465" y="341"/>
                          <a:pt x="465" y="341"/>
                          <a:pt x="465" y="310"/>
                        </a:cubicBezTo>
                        <a:cubicBezTo>
                          <a:pt x="465" y="310"/>
                          <a:pt x="465" y="310"/>
                          <a:pt x="433" y="310"/>
                        </a:cubicBezTo>
                        <a:lnTo>
                          <a:pt x="433" y="280"/>
                        </a:lnTo>
                        <a:lnTo>
                          <a:pt x="403" y="280"/>
                        </a:lnTo>
                        <a:lnTo>
                          <a:pt x="403" y="280"/>
                        </a:lnTo>
                        <a:lnTo>
                          <a:pt x="372" y="310"/>
                        </a:lnTo>
                        <a:cubicBezTo>
                          <a:pt x="341" y="310"/>
                          <a:pt x="341" y="280"/>
                          <a:pt x="341" y="280"/>
                        </a:cubicBezTo>
                        <a:cubicBezTo>
                          <a:pt x="309" y="280"/>
                          <a:pt x="309" y="280"/>
                          <a:pt x="309" y="248"/>
                        </a:cubicBezTo>
                        <a:cubicBezTo>
                          <a:pt x="309" y="248"/>
                          <a:pt x="279" y="248"/>
                          <a:pt x="279" y="217"/>
                        </a:cubicBezTo>
                        <a:lnTo>
                          <a:pt x="279" y="217"/>
                        </a:lnTo>
                        <a:lnTo>
                          <a:pt x="279" y="217"/>
                        </a:lnTo>
                        <a:cubicBezTo>
                          <a:pt x="279" y="217"/>
                          <a:pt x="279" y="217"/>
                          <a:pt x="309" y="217"/>
                        </a:cubicBezTo>
                        <a:cubicBezTo>
                          <a:pt x="309" y="186"/>
                          <a:pt x="309" y="186"/>
                          <a:pt x="309" y="186"/>
                        </a:cubicBezTo>
                        <a:cubicBezTo>
                          <a:pt x="279" y="186"/>
                          <a:pt x="279" y="186"/>
                          <a:pt x="279" y="156"/>
                        </a:cubicBezTo>
                        <a:lnTo>
                          <a:pt x="279" y="156"/>
                        </a:lnTo>
                        <a:lnTo>
                          <a:pt x="279" y="156"/>
                        </a:lnTo>
                        <a:lnTo>
                          <a:pt x="279" y="156"/>
                        </a:lnTo>
                        <a:cubicBezTo>
                          <a:pt x="248" y="156"/>
                          <a:pt x="248" y="124"/>
                          <a:pt x="248" y="124"/>
                        </a:cubicBez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124"/>
                        </a:lnTo>
                        <a:lnTo>
                          <a:pt x="248" y="93"/>
                        </a:lnTo>
                        <a:lnTo>
                          <a:pt x="248" y="93"/>
                        </a:lnTo>
                        <a:cubicBezTo>
                          <a:pt x="248" y="93"/>
                          <a:pt x="248" y="93"/>
                          <a:pt x="279" y="93"/>
                        </a:cubicBezTo>
                        <a:lnTo>
                          <a:pt x="279" y="62"/>
                        </a:lnTo>
                        <a:cubicBezTo>
                          <a:pt x="279" y="62"/>
                          <a:pt x="279" y="32"/>
                          <a:pt x="279" y="0"/>
                        </a:cubicBezTo>
                        <a:lnTo>
                          <a:pt x="279" y="0"/>
                        </a:lnTo>
                        <a:lnTo>
                          <a:pt x="279" y="0"/>
                        </a:lnTo>
                        <a:lnTo>
                          <a:pt x="248" y="0"/>
                        </a:lnTo>
                        <a:lnTo>
                          <a:pt x="248" y="0"/>
                        </a:lnTo>
                        <a:cubicBezTo>
                          <a:pt x="217" y="124"/>
                          <a:pt x="217" y="124"/>
                          <a:pt x="217" y="124"/>
                        </a:cubicBezTo>
                        <a:cubicBezTo>
                          <a:pt x="185" y="32"/>
                          <a:pt x="185" y="32"/>
                          <a:pt x="185" y="32"/>
                        </a:cubicBezTo>
                        <a:lnTo>
                          <a:pt x="185" y="32"/>
                        </a:lnTo>
                        <a:lnTo>
                          <a:pt x="185" y="62"/>
                        </a:lnTo>
                        <a:lnTo>
                          <a:pt x="155" y="93"/>
                        </a:lnTo>
                        <a:lnTo>
                          <a:pt x="155" y="93"/>
                        </a:lnTo>
                        <a:cubicBezTo>
                          <a:pt x="155" y="124"/>
                          <a:pt x="155" y="124"/>
                          <a:pt x="155" y="156"/>
                        </a:cubicBezTo>
                        <a:lnTo>
                          <a:pt x="124" y="156"/>
                        </a:lnTo>
                        <a:cubicBezTo>
                          <a:pt x="93" y="156"/>
                          <a:pt x="93" y="156"/>
                          <a:pt x="93" y="186"/>
                        </a:cubicBezTo>
                        <a:lnTo>
                          <a:pt x="93" y="186"/>
                        </a:lnTo>
                        <a:lnTo>
                          <a:pt x="93" y="186"/>
                        </a:lnTo>
                        <a:lnTo>
                          <a:pt x="93" y="186"/>
                        </a:lnTo>
                        <a:cubicBezTo>
                          <a:pt x="93" y="217"/>
                          <a:pt x="93" y="217"/>
                          <a:pt x="93" y="217"/>
                        </a:cubicBezTo>
                        <a:lnTo>
                          <a:pt x="93" y="217"/>
                        </a:lnTo>
                        <a:cubicBezTo>
                          <a:pt x="93" y="248"/>
                          <a:pt x="62" y="248"/>
                          <a:pt x="62" y="248"/>
                        </a:cubicBezTo>
                        <a:cubicBezTo>
                          <a:pt x="62" y="248"/>
                          <a:pt x="62" y="248"/>
                          <a:pt x="31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0" name="Freeform 154">
                    <a:extLst>
                      <a:ext uri="{FF2B5EF4-FFF2-40B4-BE49-F238E27FC236}">
                        <a16:creationId xmlns:a16="http://schemas.microsoft.com/office/drawing/2014/main" id="{9D764D55-6C43-4ABB-90D8-EABAC0A75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28850" y="2393950"/>
                    <a:ext cx="223838" cy="223838"/>
                  </a:xfrm>
                  <a:custGeom>
                    <a:gdLst>
                      <a:gd name="T0" fmla="*/ 62 w 621"/>
                      <a:gd name="T1" fmla="*/ 124 h 621"/>
                      <a:gd name="T2" fmla="*/ 0 w 621"/>
                      <a:gd name="T3" fmla="*/ 124 h 621"/>
                      <a:gd name="T4" fmla="*/ 0 w 621"/>
                      <a:gd name="T5" fmla="*/ 186 h 621"/>
                      <a:gd name="T6" fmla="*/ 0 w 621"/>
                      <a:gd name="T7" fmla="*/ 217 h 621"/>
                      <a:gd name="T8" fmla="*/ 31 w 621"/>
                      <a:gd name="T9" fmla="*/ 248 h 621"/>
                      <a:gd name="T10" fmla="*/ 92 w 621"/>
                      <a:gd name="T11" fmla="*/ 248 h 621"/>
                      <a:gd name="T12" fmla="*/ 155 w 621"/>
                      <a:gd name="T13" fmla="*/ 280 h 621"/>
                      <a:gd name="T14" fmla="*/ 186 w 621"/>
                      <a:gd name="T15" fmla="*/ 280 h 621"/>
                      <a:gd name="T16" fmla="*/ 248 w 621"/>
                      <a:gd name="T17" fmla="*/ 280 h 621"/>
                      <a:gd name="T18" fmla="*/ 279 w 621"/>
                      <a:gd name="T19" fmla="*/ 310 h 621"/>
                      <a:gd name="T20" fmla="*/ 279 w 621"/>
                      <a:gd name="T21" fmla="*/ 341 h 621"/>
                      <a:gd name="T22" fmla="*/ 248 w 621"/>
                      <a:gd name="T23" fmla="*/ 403 h 621"/>
                      <a:gd name="T24" fmla="*/ 279 w 621"/>
                      <a:gd name="T25" fmla="*/ 465 h 621"/>
                      <a:gd name="T26" fmla="*/ 279 w 621"/>
                      <a:gd name="T27" fmla="*/ 527 h 621"/>
                      <a:gd name="T28" fmla="*/ 279 w 621"/>
                      <a:gd name="T29" fmla="*/ 527 h 621"/>
                      <a:gd name="T30" fmla="*/ 279 w 621"/>
                      <a:gd name="T31" fmla="*/ 589 h 621"/>
                      <a:gd name="T32" fmla="*/ 310 w 621"/>
                      <a:gd name="T33" fmla="*/ 620 h 621"/>
                      <a:gd name="T34" fmla="*/ 310 w 621"/>
                      <a:gd name="T35" fmla="*/ 620 h 621"/>
                      <a:gd name="T36" fmla="*/ 372 w 621"/>
                      <a:gd name="T37" fmla="*/ 620 h 621"/>
                      <a:gd name="T38" fmla="*/ 372 w 621"/>
                      <a:gd name="T39" fmla="*/ 620 h 621"/>
                      <a:gd name="T40" fmla="*/ 434 w 621"/>
                      <a:gd name="T41" fmla="*/ 558 h 621"/>
                      <a:gd name="T42" fmla="*/ 403 w 621"/>
                      <a:gd name="T43" fmla="*/ 496 h 621"/>
                      <a:gd name="T44" fmla="*/ 403 w 621"/>
                      <a:gd name="T45" fmla="*/ 465 h 621"/>
                      <a:gd name="T46" fmla="*/ 403 w 621"/>
                      <a:gd name="T47" fmla="*/ 434 h 621"/>
                      <a:gd name="T48" fmla="*/ 434 w 621"/>
                      <a:gd name="T49" fmla="*/ 403 h 621"/>
                      <a:gd name="T50" fmla="*/ 464 w 621"/>
                      <a:gd name="T51" fmla="*/ 403 h 621"/>
                      <a:gd name="T52" fmla="*/ 464 w 621"/>
                      <a:gd name="T53" fmla="*/ 434 h 621"/>
                      <a:gd name="T54" fmla="*/ 527 w 621"/>
                      <a:gd name="T55" fmla="*/ 434 h 621"/>
                      <a:gd name="T56" fmla="*/ 527 w 621"/>
                      <a:gd name="T57" fmla="*/ 434 h 621"/>
                      <a:gd name="T58" fmla="*/ 558 w 621"/>
                      <a:gd name="T59" fmla="*/ 434 h 621"/>
                      <a:gd name="T60" fmla="*/ 588 w 621"/>
                      <a:gd name="T61" fmla="*/ 403 h 621"/>
                      <a:gd name="T62" fmla="*/ 588 w 621"/>
                      <a:gd name="T63" fmla="*/ 403 h 621"/>
                      <a:gd name="T64" fmla="*/ 588 w 621"/>
                      <a:gd name="T65" fmla="*/ 403 h 621"/>
                      <a:gd name="T66" fmla="*/ 588 w 621"/>
                      <a:gd name="T67" fmla="*/ 372 h 621"/>
                      <a:gd name="T68" fmla="*/ 558 w 621"/>
                      <a:gd name="T69" fmla="*/ 310 h 621"/>
                      <a:gd name="T70" fmla="*/ 588 w 621"/>
                      <a:gd name="T71" fmla="*/ 280 h 621"/>
                      <a:gd name="T72" fmla="*/ 620 w 621"/>
                      <a:gd name="T73" fmla="*/ 217 h 621"/>
                      <a:gd name="T74" fmla="*/ 588 w 621"/>
                      <a:gd name="T75" fmla="*/ 156 h 621"/>
                      <a:gd name="T76" fmla="*/ 588 w 621"/>
                      <a:gd name="T77" fmla="*/ 124 h 621"/>
                      <a:gd name="T78" fmla="*/ 496 w 621"/>
                      <a:gd name="T79" fmla="*/ 62 h 621"/>
                      <a:gd name="T80" fmla="*/ 464 w 621"/>
                      <a:gd name="T81" fmla="*/ 62 h 621"/>
                      <a:gd name="T82" fmla="*/ 403 w 621"/>
                      <a:gd name="T83" fmla="*/ 93 h 621"/>
                      <a:gd name="T84" fmla="*/ 310 w 621"/>
                      <a:gd name="T85" fmla="*/ 62 h 621"/>
                      <a:gd name="T86" fmla="*/ 248 w 621"/>
                      <a:gd name="T87" fmla="*/ 62 h 621"/>
                      <a:gd name="T88" fmla="*/ 186 w 621"/>
                      <a:gd name="T89" fmla="*/ 0 h 621"/>
                      <a:gd name="T90" fmla="*/ 92 w 621"/>
                      <a:gd name="T91" fmla="*/ 0 h 621"/>
                      <a:gd name="T92" fmla="*/ 62 w 621"/>
                      <a:gd name="T93" fmla="*/ 32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21" h="621">
                        <a:moveTo>
                          <a:pt x="62" y="62"/>
                        </a:moveTo>
                        <a:lnTo>
                          <a:pt x="62" y="62"/>
                        </a:lnTo>
                        <a:cubicBezTo>
                          <a:pt x="62" y="93"/>
                          <a:pt x="62" y="124"/>
                          <a:pt x="62" y="124"/>
                        </a:cubicBezTo>
                        <a:lnTo>
                          <a:pt x="31" y="156"/>
                        </a:lnTo>
                        <a:lnTo>
                          <a:pt x="0" y="156"/>
                        </a:lnTo>
                        <a:cubicBezTo>
                          <a:pt x="0" y="156"/>
                          <a:pt x="0" y="156"/>
                          <a:pt x="0" y="124"/>
                        </a:cubicBezTo>
                        <a:cubicBezTo>
                          <a:pt x="0" y="156"/>
                          <a:pt x="0" y="156"/>
                          <a:pt x="0" y="156"/>
                        </a:cubicBezTo>
                        <a:lnTo>
                          <a:pt x="0" y="156"/>
                        </a:lnTo>
                        <a:cubicBezTo>
                          <a:pt x="0" y="186"/>
                          <a:pt x="0" y="186"/>
                          <a:pt x="0" y="186"/>
                        </a:cubicBezTo>
                        <a:lnTo>
                          <a:pt x="0" y="217"/>
                        </a:lnTo>
                        <a:lnTo>
                          <a:pt x="0" y="217"/>
                        </a:lnTo>
                        <a:lnTo>
                          <a:pt x="0" y="217"/>
                        </a:lnTo>
                        <a:cubicBezTo>
                          <a:pt x="0" y="217"/>
                          <a:pt x="0" y="248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cubicBezTo>
                          <a:pt x="62" y="217"/>
                          <a:pt x="62" y="217"/>
                          <a:pt x="62" y="217"/>
                        </a:cubicBezTo>
                        <a:cubicBezTo>
                          <a:pt x="62" y="217"/>
                          <a:pt x="92" y="217"/>
                          <a:pt x="92" y="248"/>
                        </a:cubicBezTo>
                        <a:lnTo>
                          <a:pt x="92" y="248"/>
                        </a:lnTo>
                        <a:cubicBezTo>
                          <a:pt x="124" y="248"/>
                          <a:pt x="155" y="280"/>
                          <a:pt x="155" y="280"/>
                        </a:cubicBezTo>
                        <a:lnTo>
                          <a:pt x="155" y="280"/>
                        </a:lnTo>
                        <a:lnTo>
                          <a:pt x="155" y="280"/>
                        </a:lnTo>
                        <a:lnTo>
                          <a:pt x="155" y="280"/>
                        </a:lnTo>
                        <a:lnTo>
                          <a:pt x="186" y="280"/>
                        </a:lnTo>
                        <a:lnTo>
                          <a:pt x="186" y="280"/>
                        </a:lnTo>
                        <a:lnTo>
                          <a:pt x="186" y="280"/>
                        </a:lnTo>
                        <a:cubicBezTo>
                          <a:pt x="216" y="280"/>
                          <a:pt x="216" y="280"/>
                          <a:pt x="216" y="280"/>
                        </a:cubicBezTo>
                        <a:cubicBezTo>
                          <a:pt x="216" y="280"/>
                          <a:pt x="216" y="280"/>
                          <a:pt x="248" y="280"/>
                        </a:cubicBezTo>
                        <a:lnTo>
                          <a:pt x="248" y="280"/>
                        </a:lnTo>
                        <a:lnTo>
                          <a:pt x="248" y="280"/>
                        </a:lnTo>
                        <a:cubicBezTo>
                          <a:pt x="248" y="280"/>
                          <a:pt x="279" y="280"/>
                          <a:pt x="279" y="310"/>
                        </a:cubicBezTo>
                        <a:lnTo>
                          <a:pt x="279" y="310"/>
                        </a:lnTo>
                        <a:cubicBezTo>
                          <a:pt x="279" y="341"/>
                          <a:pt x="279" y="341"/>
                          <a:pt x="279" y="341"/>
                        </a:cubicBezTo>
                        <a:lnTo>
                          <a:pt x="279" y="341"/>
                        </a:lnTo>
                        <a:cubicBezTo>
                          <a:pt x="279" y="372"/>
                          <a:pt x="248" y="372"/>
                          <a:pt x="248" y="372"/>
                        </a:cubicBezTo>
                        <a:lnTo>
                          <a:pt x="248" y="372"/>
                        </a:lnTo>
                        <a:lnTo>
                          <a:pt x="248" y="403"/>
                        </a:lnTo>
                        <a:lnTo>
                          <a:pt x="248" y="403"/>
                        </a:lnTo>
                        <a:cubicBezTo>
                          <a:pt x="248" y="403"/>
                          <a:pt x="248" y="403"/>
                          <a:pt x="248" y="434"/>
                        </a:cubicBezTo>
                        <a:cubicBezTo>
                          <a:pt x="248" y="434"/>
                          <a:pt x="279" y="434"/>
                          <a:pt x="279" y="465"/>
                        </a:cubicBezTo>
                        <a:lnTo>
                          <a:pt x="279" y="465"/>
                        </a:lnTo>
                        <a:cubicBezTo>
                          <a:pt x="279" y="496"/>
                          <a:pt x="279" y="496"/>
                          <a:pt x="279" y="496"/>
                        </a:cubicBezTo>
                        <a:lnTo>
                          <a:pt x="279" y="527"/>
                        </a:lnTo>
                        <a:lnTo>
                          <a:pt x="279" y="527"/>
                        </a:lnTo>
                        <a:lnTo>
                          <a:pt x="279" y="527"/>
                        </a:lnTo>
                        <a:lnTo>
                          <a:pt x="279" y="527"/>
                        </a:lnTo>
                        <a:cubicBezTo>
                          <a:pt x="279" y="558"/>
                          <a:pt x="279" y="558"/>
                          <a:pt x="279" y="558"/>
                        </a:cubicBezTo>
                        <a:cubicBezTo>
                          <a:pt x="279" y="558"/>
                          <a:pt x="279" y="558"/>
                          <a:pt x="279" y="589"/>
                        </a:cubicBezTo>
                        <a:lnTo>
                          <a:pt x="279" y="589"/>
                        </a:lnTo>
                        <a:lnTo>
                          <a:pt x="279" y="589"/>
                        </a:lnTo>
                        <a:cubicBezTo>
                          <a:pt x="310" y="589"/>
                          <a:pt x="310" y="589"/>
                          <a:pt x="310" y="620"/>
                        </a:cubicBezTo>
                        <a:lnTo>
                          <a:pt x="310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lnTo>
                          <a:pt x="310" y="620"/>
                        </a:lnTo>
                        <a:cubicBezTo>
                          <a:pt x="340" y="620"/>
                          <a:pt x="340" y="620"/>
                          <a:pt x="340" y="620"/>
                        </a:cubicBezTo>
                        <a:lnTo>
                          <a:pt x="372" y="620"/>
                        </a:lnTo>
                        <a:lnTo>
                          <a:pt x="372" y="620"/>
                        </a:lnTo>
                        <a:lnTo>
                          <a:pt x="372" y="620"/>
                        </a:lnTo>
                        <a:lnTo>
                          <a:pt x="372" y="620"/>
                        </a:lnTo>
                        <a:lnTo>
                          <a:pt x="372" y="620"/>
                        </a:lnTo>
                        <a:cubicBezTo>
                          <a:pt x="403" y="589"/>
                          <a:pt x="403" y="589"/>
                          <a:pt x="403" y="589"/>
                        </a:cubicBezTo>
                        <a:lnTo>
                          <a:pt x="403" y="589"/>
                        </a:lnTo>
                        <a:cubicBezTo>
                          <a:pt x="434" y="589"/>
                          <a:pt x="434" y="589"/>
                          <a:pt x="434" y="558"/>
                        </a:cubicBezTo>
                        <a:cubicBezTo>
                          <a:pt x="434" y="558"/>
                          <a:pt x="403" y="558"/>
                          <a:pt x="403" y="527"/>
                        </a:cubicBezTo>
                        <a:lnTo>
                          <a:pt x="403" y="527"/>
                        </a:lnTo>
                        <a:cubicBezTo>
                          <a:pt x="403" y="527"/>
                          <a:pt x="403" y="527"/>
                          <a:pt x="403" y="496"/>
                        </a:cubicBezTo>
                        <a:lnTo>
                          <a:pt x="403" y="496"/>
                        </a:lnTo>
                        <a:cubicBezTo>
                          <a:pt x="403" y="496"/>
                          <a:pt x="403" y="496"/>
                          <a:pt x="403" y="465"/>
                        </a:cubicBezTo>
                        <a:lnTo>
                          <a:pt x="403" y="465"/>
                        </a:lnTo>
                        <a:cubicBezTo>
                          <a:pt x="403" y="465"/>
                          <a:pt x="372" y="465"/>
                          <a:pt x="372" y="434"/>
                        </a:cubicBezTo>
                        <a:lnTo>
                          <a:pt x="372" y="434"/>
                        </a:lnTo>
                        <a:lnTo>
                          <a:pt x="403" y="434"/>
                        </a:lnTo>
                        <a:cubicBezTo>
                          <a:pt x="403" y="403"/>
                          <a:pt x="403" y="403"/>
                          <a:pt x="403" y="403"/>
                        </a:cubicBezTo>
                        <a:lnTo>
                          <a:pt x="403" y="403"/>
                        </a:lnTo>
                        <a:lnTo>
                          <a:pt x="434" y="403"/>
                        </a:lnTo>
                        <a:lnTo>
                          <a:pt x="434" y="403"/>
                        </a:lnTo>
                        <a:cubicBezTo>
                          <a:pt x="434" y="434"/>
                          <a:pt x="434" y="434"/>
                          <a:pt x="434" y="434"/>
                        </a:cubicBezTo>
                        <a:cubicBezTo>
                          <a:pt x="434" y="434"/>
                          <a:pt x="434" y="403"/>
                          <a:pt x="464" y="403"/>
                        </a:cubicBezTo>
                        <a:lnTo>
                          <a:pt x="464" y="403"/>
                        </a:lnTo>
                        <a:lnTo>
                          <a:pt x="464" y="434"/>
                        </a:lnTo>
                        <a:lnTo>
                          <a:pt x="464" y="434"/>
                        </a:lnTo>
                        <a:lnTo>
                          <a:pt x="464" y="434"/>
                        </a:lnTo>
                        <a:cubicBezTo>
                          <a:pt x="496" y="434"/>
                          <a:pt x="496" y="434"/>
                          <a:pt x="496" y="434"/>
                        </a:cubicBez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cubicBezTo>
                          <a:pt x="527" y="434"/>
                          <a:pt x="527" y="434"/>
                          <a:pt x="558" y="434"/>
                        </a:cubicBezTo>
                        <a:lnTo>
                          <a:pt x="558" y="434"/>
                        </a:lnTo>
                        <a:lnTo>
                          <a:pt x="558" y="434"/>
                        </a:lnTo>
                        <a:lnTo>
                          <a:pt x="558" y="434"/>
                        </a:lnTo>
                        <a:cubicBezTo>
                          <a:pt x="558" y="403"/>
                          <a:pt x="588" y="403"/>
                          <a:pt x="588" y="403"/>
                        </a:cubicBezTo>
                        <a:lnTo>
                          <a:pt x="588" y="403"/>
                        </a:lnTo>
                        <a:lnTo>
                          <a:pt x="588" y="403"/>
                        </a:lnTo>
                        <a:lnTo>
                          <a:pt x="588" y="403"/>
                        </a:lnTo>
                        <a:lnTo>
                          <a:pt x="588" y="403"/>
                        </a:lnTo>
                        <a:cubicBezTo>
                          <a:pt x="588" y="403"/>
                          <a:pt x="588" y="403"/>
                          <a:pt x="620" y="403"/>
                        </a:cubicBezTo>
                        <a:cubicBezTo>
                          <a:pt x="588" y="403"/>
                          <a:pt x="588" y="403"/>
                          <a:pt x="588" y="403"/>
                        </a:cubicBezTo>
                        <a:lnTo>
                          <a:pt x="588" y="403"/>
                        </a:lnTo>
                        <a:lnTo>
                          <a:pt x="588" y="403"/>
                        </a:lnTo>
                        <a:cubicBezTo>
                          <a:pt x="588" y="403"/>
                          <a:pt x="588" y="403"/>
                          <a:pt x="588" y="372"/>
                        </a:cubicBezTo>
                        <a:lnTo>
                          <a:pt x="588" y="372"/>
                        </a:lnTo>
                        <a:cubicBezTo>
                          <a:pt x="588" y="341"/>
                          <a:pt x="558" y="341"/>
                          <a:pt x="558" y="341"/>
                        </a:cubicBezTo>
                        <a:cubicBezTo>
                          <a:pt x="558" y="341"/>
                          <a:pt x="558" y="341"/>
                          <a:pt x="558" y="310"/>
                        </a:cubicBezTo>
                        <a:lnTo>
                          <a:pt x="558" y="310"/>
                        </a:lnTo>
                        <a:cubicBezTo>
                          <a:pt x="558" y="310"/>
                          <a:pt x="558" y="310"/>
                          <a:pt x="588" y="280"/>
                        </a:cubicBezTo>
                        <a:lnTo>
                          <a:pt x="588" y="280"/>
                        </a:lnTo>
                        <a:lnTo>
                          <a:pt x="588" y="280"/>
                        </a:lnTo>
                        <a:cubicBezTo>
                          <a:pt x="588" y="280"/>
                          <a:pt x="588" y="248"/>
                          <a:pt x="620" y="248"/>
                        </a:cubicBezTo>
                        <a:lnTo>
                          <a:pt x="620" y="217"/>
                        </a:lnTo>
                        <a:lnTo>
                          <a:pt x="620" y="217"/>
                        </a:lnTo>
                        <a:lnTo>
                          <a:pt x="620" y="217"/>
                        </a:lnTo>
                        <a:cubicBezTo>
                          <a:pt x="620" y="186"/>
                          <a:pt x="620" y="186"/>
                          <a:pt x="620" y="186"/>
                        </a:cubicBezTo>
                        <a:cubicBezTo>
                          <a:pt x="620" y="186"/>
                          <a:pt x="588" y="186"/>
                          <a:pt x="588" y="156"/>
                        </a:cubicBezTo>
                        <a:cubicBezTo>
                          <a:pt x="558" y="186"/>
                          <a:pt x="558" y="186"/>
                          <a:pt x="558" y="186"/>
                        </a:cubicBezTo>
                        <a:cubicBezTo>
                          <a:pt x="588" y="124"/>
                          <a:pt x="588" y="124"/>
                          <a:pt x="588" y="124"/>
                        </a:cubicBezTo>
                        <a:lnTo>
                          <a:pt x="588" y="124"/>
                        </a:lnTo>
                        <a:lnTo>
                          <a:pt x="588" y="124"/>
                        </a:lnTo>
                        <a:cubicBezTo>
                          <a:pt x="558" y="124"/>
                          <a:pt x="527" y="93"/>
                          <a:pt x="527" y="93"/>
                        </a:cubicBezTo>
                        <a:cubicBezTo>
                          <a:pt x="496" y="93"/>
                          <a:pt x="496" y="62"/>
                          <a:pt x="496" y="62"/>
                        </a:cubicBezTo>
                        <a:lnTo>
                          <a:pt x="496" y="62"/>
                        </a:lnTo>
                        <a:cubicBezTo>
                          <a:pt x="496" y="62"/>
                          <a:pt x="496" y="62"/>
                          <a:pt x="464" y="62"/>
                        </a:cubicBezTo>
                        <a:lnTo>
                          <a:pt x="464" y="62"/>
                        </a:lnTo>
                        <a:lnTo>
                          <a:pt x="464" y="62"/>
                        </a:lnTo>
                        <a:cubicBezTo>
                          <a:pt x="403" y="93"/>
                          <a:pt x="403" y="93"/>
                          <a:pt x="403" y="93"/>
                        </a:cubicBezTo>
                        <a:lnTo>
                          <a:pt x="403" y="93"/>
                        </a:lnTo>
                        <a:cubicBezTo>
                          <a:pt x="403" y="93"/>
                          <a:pt x="372" y="62"/>
                          <a:pt x="340" y="62"/>
                        </a:cubicBezTo>
                        <a:cubicBezTo>
                          <a:pt x="340" y="62"/>
                          <a:pt x="340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279" y="62"/>
                          <a:pt x="279" y="62"/>
                          <a:pt x="248" y="62"/>
                        </a:cubicBezTo>
                        <a:lnTo>
                          <a:pt x="248" y="62"/>
                        </a:lnTo>
                        <a:lnTo>
                          <a:pt x="248" y="62"/>
                        </a:lnTo>
                        <a:cubicBezTo>
                          <a:pt x="216" y="62"/>
                          <a:pt x="216" y="62"/>
                          <a:pt x="216" y="62"/>
                        </a:cubicBezTo>
                        <a:cubicBezTo>
                          <a:pt x="216" y="62"/>
                          <a:pt x="186" y="62"/>
                          <a:pt x="186" y="32"/>
                        </a:cubicBezTo>
                        <a:cubicBezTo>
                          <a:pt x="186" y="32"/>
                          <a:pt x="186" y="32"/>
                          <a:pt x="186" y="0"/>
                        </a:cubicBezTo>
                        <a:cubicBezTo>
                          <a:pt x="186" y="0"/>
                          <a:pt x="155" y="0"/>
                          <a:pt x="124" y="0"/>
                        </a:cubicBezTo>
                        <a:lnTo>
                          <a:pt x="124" y="0"/>
                        </a:lnTo>
                        <a:lnTo>
                          <a:pt x="92" y="0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lnTo>
                          <a:pt x="62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1" name="Freeform 155">
                    <a:extLst>
                      <a:ext uri="{FF2B5EF4-FFF2-40B4-BE49-F238E27FC236}">
                        <a16:creationId xmlns:a16="http://schemas.microsoft.com/office/drawing/2014/main" id="{27267699-1C0D-45D9-9E35-DAD5B580F2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6025" y="2605088"/>
                    <a:ext cx="1588" cy="1587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2" name="Freeform 156">
                    <a:extLst>
                      <a:ext uri="{FF2B5EF4-FFF2-40B4-BE49-F238E27FC236}">
                        <a16:creationId xmlns:a16="http://schemas.microsoft.com/office/drawing/2014/main" id="{C4CD22E2-06D4-4C44-84A9-E2C03996C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2688" y="2471738"/>
                    <a:ext cx="66675" cy="134937"/>
                  </a:xfrm>
                  <a:custGeom>
                    <a:gdLst>
                      <a:gd name="T0" fmla="*/ 31 w 187"/>
                      <a:gd name="T1" fmla="*/ 0 h 373"/>
                      <a:gd name="T2" fmla="*/ 62 w 187"/>
                      <a:gd name="T3" fmla="*/ 63 h 373"/>
                      <a:gd name="T4" fmla="*/ 31 w 187"/>
                      <a:gd name="T5" fmla="*/ 93 h 373"/>
                      <a:gd name="T6" fmla="*/ 31 w 187"/>
                      <a:gd name="T7" fmla="*/ 93 h 373"/>
                      <a:gd name="T8" fmla="*/ 0 w 187"/>
                      <a:gd name="T9" fmla="*/ 93 h 373"/>
                      <a:gd name="T10" fmla="*/ 0 w 187"/>
                      <a:gd name="T11" fmla="*/ 93 h 373"/>
                      <a:gd name="T12" fmla="*/ 31 w 187"/>
                      <a:gd name="T13" fmla="*/ 124 h 373"/>
                      <a:gd name="T14" fmla="*/ 31 w 187"/>
                      <a:gd name="T15" fmla="*/ 124 h 373"/>
                      <a:gd name="T16" fmla="*/ 92 w 187"/>
                      <a:gd name="T17" fmla="*/ 155 h 373"/>
                      <a:gd name="T18" fmla="*/ 62 w 187"/>
                      <a:gd name="T19" fmla="*/ 186 h 373"/>
                      <a:gd name="T20" fmla="*/ 92 w 187"/>
                      <a:gd name="T21" fmla="*/ 248 h 373"/>
                      <a:gd name="T22" fmla="*/ 62 w 187"/>
                      <a:gd name="T23" fmla="*/ 279 h 373"/>
                      <a:gd name="T24" fmla="*/ 92 w 187"/>
                      <a:gd name="T25" fmla="*/ 310 h 373"/>
                      <a:gd name="T26" fmla="*/ 92 w 187"/>
                      <a:gd name="T27" fmla="*/ 372 h 373"/>
                      <a:gd name="T28" fmla="*/ 92 w 187"/>
                      <a:gd name="T29" fmla="*/ 372 h 373"/>
                      <a:gd name="T30" fmla="*/ 92 w 187"/>
                      <a:gd name="T31" fmla="*/ 372 h 373"/>
                      <a:gd name="T32" fmla="*/ 124 w 187"/>
                      <a:gd name="T33" fmla="*/ 372 h 373"/>
                      <a:gd name="T34" fmla="*/ 155 w 187"/>
                      <a:gd name="T35" fmla="*/ 372 h 373"/>
                      <a:gd name="T36" fmla="*/ 186 w 187"/>
                      <a:gd name="T37" fmla="*/ 341 h 373"/>
                      <a:gd name="T38" fmla="*/ 186 w 187"/>
                      <a:gd name="T39" fmla="*/ 341 h 373"/>
                      <a:gd name="T40" fmla="*/ 155 w 187"/>
                      <a:gd name="T41" fmla="*/ 310 h 373"/>
                      <a:gd name="T42" fmla="*/ 124 w 187"/>
                      <a:gd name="T43" fmla="*/ 248 h 373"/>
                      <a:gd name="T44" fmla="*/ 124 w 187"/>
                      <a:gd name="T45" fmla="*/ 186 h 373"/>
                      <a:gd name="T46" fmla="*/ 124 w 187"/>
                      <a:gd name="T47" fmla="*/ 186 h 373"/>
                      <a:gd name="T48" fmla="*/ 124 w 187"/>
                      <a:gd name="T49" fmla="*/ 186 h 373"/>
                      <a:gd name="T50" fmla="*/ 155 w 187"/>
                      <a:gd name="T51" fmla="*/ 155 h 373"/>
                      <a:gd name="T52" fmla="*/ 186 w 187"/>
                      <a:gd name="T53" fmla="*/ 155 h 373"/>
                      <a:gd name="T54" fmla="*/ 186 w 187"/>
                      <a:gd name="T55" fmla="*/ 124 h 373"/>
                      <a:gd name="T56" fmla="*/ 186 w 187"/>
                      <a:gd name="T57" fmla="*/ 124 h 373"/>
                      <a:gd name="T58" fmla="*/ 186 w 187"/>
                      <a:gd name="T59" fmla="*/ 124 h 373"/>
                      <a:gd name="T60" fmla="*/ 155 w 187"/>
                      <a:gd name="T61" fmla="*/ 93 h 373"/>
                      <a:gd name="T62" fmla="*/ 92 w 187"/>
                      <a:gd name="T63" fmla="*/ 31 h 373"/>
                      <a:gd name="T64" fmla="*/ 62 w 187"/>
                      <a:gd name="T65" fmla="*/ 0 h 373"/>
                      <a:gd name="T66" fmla="*/ 62 w 187"/>
                      <a:gd name="T67" fmla="*/ 0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87" h="373">
                        <a:moveTo>
                          <a:pt x="31" y="0"/>
                        </a:moveTo>
                        <a:lnTo>
                          <a:pt x="31" y="0"/>
                        </a:lnTo>
                        <a:cubicBezTo>
                          <a:pt x="62" y="31"/>
                          <a:pt x="62" y="31"/>
                          <a:pt x="62" y="63"/>
                        </a:cubicBezTo>
                        <a:lnTo>
                          <a:pt x="62" y="63"/>
                        </a:lnTo>
                        <a:lnTo>
                          <a:pt x="62" y="63"/>
                        </a:lnTo>
                        <a:cubicBezTo>
                          <a:pt x="31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cubicBezTo>
                          <a:pt x="62" y="124"/>
                          <a:pt x="62" y="124"/>
                          <a:pt x="62" y="155"/>
                        </a:cubicBezTo>
                        <a:cubicBezTo>
                          <a:pt x="92" y="155"/>
                          <a:pt x="92" y="155"/>
                          <a:pt x="92" y="155"/>
                        </a:cubicBezTo>
                        <a:cubicBezTo>
                          <a:pt x="92" y="186"/>
                          <a:pt x="92" y="186"/>
                          <a:pt x="92" y="186"/>
                        </a:cubicBezTo>
                        <a:lnTo>
                          <a:pt x="62" y="186"/>
                        </a:lnTo>
                        <a:cubicBezTo>
                          <a:pt x="92" y="217"/>
                          <a:pt x="92" y="217"/>
                          <a:pt x="92" y="248"/>
                        </a:cubicBezTo>
                        <a:lnTo>
                          <a:pt x="92" y="248"/>
                        </a:lnTo>
                        <a:lnTo>
                          <a:pt x="92" y="248"/>
                        </a:lnTo>
                        <a:cubicBezTo>
                          <a:pt x="92" y="248"/>
                          <a:pt x="92" y="279"/>
                          <a:pt x="62" y="279"/>
                        </a:cubicBezTo>
                        <a:lnTo>
                          <a:pt x="62" y="279"/>
                        </a:lnTo>
                        <a:cubicBezTo>
                          <a:pt x="62" y="310"/>
                          <a:pt x="92" y="310"/>
                          <a:pt x="92" y="310"/>
                        </a:cubicBezTo>
                        <a:cubicBezTo>
                          <a:pt x="92" y="310"/>
                          <a:pt x="62" y="310"/>
                          <a:pt x="62" y="341"/>
                        </a:cubicBezTo>
                        <a:cubicBezTo>
                          <a:pt x="92" y="341"/>
                          <a:pt x="92" y="372"/>
                          <a:pt x="92" y="372"/>
                        </a:cubicBezTo>
                        <a:lnTo>
                          <a:pt x="92" y="372"/>
                        </a:lnTo>
                        <a:lnTo>
                          <a:pt x="92" y="372"/>
                        </a:lnTo>
                        <a:lnTo>
                          <a:pt x="92" y="372"/>
                        </a:lnTo>
                        <a:lnTo>
                          <a:pt x="92" y="372"/>
                        </a:lnTo>
                        <a:cubicBezTo>
                          <a:pt x="124" y="372"/>
                          <a:pt x="124" y="372"/>
                          <a:pt x="124" y="372"/>
                        </a:cubicBezTo>
                        <a:lnTo>
                          <a:pt x="124" y="372"/>
                        </a:lnTo>
                        <a:lnTo>
                          <a:pt x="124" y="372"/>
                        </a:lnTo>
                        <a:cubicBezTo>
                          <a:pt x="155" y="372"/>
                          <a:pt x="155" y="372"/>
                          <a:pt x="155" y="372"/>
                        </a:cubicBezTo>
                        <a:lnTo>
                          <a:pt x="155" y="372"/>
                        </a:lnTo>
                        <a:cubicBezTo>
                          <a:pt x="155" y="372"/>
                          <a:pt x="155" y="341"/>
                          <a:pt x="186" y="341"/>
                        </a:cubicBezTo>
                        <a:lnTo>
                          <a:pt x="186" y="341"/>
                        </a:lnTo>
                        <a:lnTo>
                          <a:pt x="186" y="341"/>
                        </a:lnTo>
                        <a:lnTo>
                          <a:pt x="155" y="310"/>
                        </a:lnTo>
                        <a:lnTo>
                          <a:pt x="155" y="310"/>
                        </a:lnTo>
                        <a:lnTo>
                          <a:pt x="155" y="279"/>
                        </a:lnTo>
                        <a:cubicBezTo>
                          <a:pt x="124" y="279"/>
                          <a:pt x="124" y="248"/>
                          <a:pt x="124" y="248"/>
                        </a:cubicBezTo>
                        <a:cubicBezTo>
                          <a:pt x="124" y="217"/>
                          <a:pt x="124" y="217"/>
                          <a:pt x="124" y="217"/>
                        </a:cubicBezTo>
                        <a:cubicBezTo>
                          <a:pt x="124" y="217"/>
                          <a:pt x="124" y="217"/>
                          <a:pt x="124" y="186"/>
                        </a:cubicBez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55" y="155"/>
                        </a:lnTo>
                        <a:lnTo>
                          <a:pt x="155" y="155"/>
                        </a:lnTo>
                        <a:cubicBezTo>
                          <a:pt x="155" y="155"/>
                          <a:pt x="155" y="155"/>
                          <a:pt x="186" y="155"/>
                        </a:cubicBezTo>
                        <a:lnTo>
                          <a:pt x="186" y="155"/>
                        </a:lnTo>
                        <a:lnTo>
                          <a:pt x="186" y="155"/>
                        </a:lnTo>
                        <a:cubicBezTo>
                          <a:pt x="186" y="124"/>
                          <a:pt x="186" y="124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55" y="93"/>
                          <a:pt x="155" y="93"/>
                          <a:pt x="155" y="93"/>
                        </a:cubicBezTo>
                        <a:lnTo>
                          <a:pt x="155" y="93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cubicBezTo>
                          <a:pt x="92" y="63"/>
                          <a:pt x="92" y="63"/>
                          <a:pt x="92" y="31"/>
                        </a:cubicBezTo>
                        <a:cubicBezTo>
                          <a:pt x="92" y="31"/>
                          <a:pt x="9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3" name="Freeform 157">
                    <a:extLst>
                      <a:ext uri="{FF2B5EF4-FFF2-40B4-BE49-F238E27FC236}">
                        <a16:creationId xmlns:a16="http://schemas.microsoft.com/office/drawing/2014/main" id="{62AFFCF2-3508-4B95-9B00-07CE1C87C0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9363" y="2527300"/>
                    <a:ext cx="100012" cy="66675"/>
                  </a:xfrm>
                  <a:custGeom>
                    <a:gdLst>
                      <a:gd name="T0" fmla="*/ 0 w 279"/>
                      <a:gd name="T1" fmla="*/ 62 h 187"/>
                      <a:gd name="T2" fmla="*/ 0 w 279"/>
                      <a:gd name="T3" fmla="*/ 62 h 187"/>
                      <a:gd name="T4" fmla="*/ 0 w 279"/>
                      <a:gd name="T5" fmla="*/ 62 h 187"/>
                      <a:gd name="T6" fmla="*/ 0 w 279"/>
                      <a:gd name="T7" fmla="*/ 93 h 187"/>
                      <a:gd name="T8" fmla="*/ 0 w 279"/>
                      <a:gd name="T9" fmla="*/ 93 h 187"/>
                      <a:gd name="T10" fmla="*/ 30 w 279"/>
                      <a:gd name="T11" fmla="*/ 93 h 187"/>
                      <a:gd name="T12" fmla="*/ 30 w 279"/>
                      <a:gd name="T13" fmla="*/ 93 h 187"/>
                      <a:gd name="T14" fmla="*/ 30 w 279"/>
                      <a:gd name="T15" fmla="*/ 155 h 187"/>
                      <a:gd name="T16" fmla="*/ 30 w 279"/>
                      <a:gd name="T17" fmla="*/ 155 h 187"/>
                      <a:gd name="T18" fmla="*/ 30 w 279"/>
                      <a:gd name="T19" fmla="*/ 155 h 187"/>
                      <a:gd name="T20" fmla="*/ 30 w 279"/>
                      <a:gd name="T21" fmla="*/ 155 h 187"/>
                      <a:gd name="T22" fmla="*/ 30 w 279"/>
                      <a:gd name="T23" fmla="*/ 155 h 187"/>
                      <a:gd name="T24" fmla="*/ 30 w 279"/>
                      <a:gd name="T25" fmla="*/ 155 h 187"/>
                      <a:gd name="T26" fmla="*/ 62 w 279"/>
                      <a:gd name="T27" fmla="*/ 155 h 187"/>
                      <a:gd name="T28" fmla="*/ 62 w 279"/>
                      <a:gd name="T29" fmla="*/ 155 h 187"/>
                      <a:gd name="T30" fmla="*/ 93 w 279"/>
                      <a:gd name="T31" fmla="*/ 155 h 187"/>
                      <a:gd name="T32" fmla="*/ 93 w 279"/>
                      <a:gd name="T33" fmla="*/ 155 h 187"/>
                      <a:gd name="T34" fmla="*/ 124 w 279"/>
                      <a:gd name="T35" fmla="*/ 155 h 187"/>
                      <a:gd name="T36" fmla="*/ 154 w 279"/>
                      <a:gd name="T37" fmla="*/ 155 h 187"/>
                      <a:gd name="T38" fmla="*/ 154 w 279"/>
                      <a:gd name="T39" fmla="*/ 155 h 187"/>
                      <a:gd name="T40" fmla="*/ 154 w 279"/>
                      <a:gd name="T41" fmla="*/ 155 h 187"/>
                      <a:gd name="T42" fmla="*/ 186 w 279"/>
                      <a:gd name="T43" fmla="*/ 186 h 187"/>
                      <a:gd name="T44" fmla="*/ 186 w 279"/>
                      <a:gd name="T45" fmla="*/ 186 h 187"/>
                      <a:gd name="T46" fmla="*/ 186 w 279"/>
                      <a:gd name="T47" fmla="*/ 186 h 187"/>
                      <a:gd name="T48" fmla="*/ 217 w 279"/>
                      <a:gd name="T49" fmla="*/ 186 h 187"/>
                      <a:gd name="T50" fmla="*/ 248 w 279"/>
                      <a:gd name="T51" fmla="*/ 186 h 187"/>
                      <a:gd name="T52" fmla="*/ 248 w 279"/>
                      <a:gd name="T53" fmla="*/ 186 h 187"/>
                      <a:gd name="T54" fmla="*/ 248 w 279"/>
                      <a:gd name="T55" fmla="*/ 186 h 187"/>
                      <a:gd name="T56" fmla="*/ 248 w 279"/>
                      <a:gd name="T57" fmla="*/ 155 h 187"/>
                      <a:gd name="T58" fmla="*/ 248 w 279"/>
                      <a:gd name="T59" fmla="*/ 155 h 187"/>
                      <a:gd name="T60" fmla="*/ 248 w 279"/>
                      <a:gd name="T61" fmla="*/ 155 h 187"/>
                      <a:gd name="T62" fmla="*/ 278 w 279"/>
                      <a:gd name="T63" fmla="*/ 93 h 187"/>
                      <a:gd name="T64" fmla="*/ 278 w 279"/>
                      <a:gd name="T65" fmla="*/ 93 h 187"/>
                      <a:gd name="T66" fmla="*/ 278 w 279"/>
                      <a:gd name="T67" fmla="*/ 93 h 187"/>
                      <a:gd name="T68" fmla="*/ 278 w 279"/>
                      <a:gd name="T69" fmla="*/ 62 h 187"/>
                      <a:gd name="T70" fmla="*/ 278 w 279"/>
                      <a:gd name="T71" fmla="*/ 62 h 187"/>
                      <a:gd name="T72" fmla="*/ 278 w 279"/>
                      <a:gd name="T73" fmla="*/ 62 h 187"/>
                      <a:gd name="T74" fmla="*/ 278 w 279"/>
                      <a:gd name="T75" fmla="*/ 31 h 187"/>
                      <a:gd name="T76" fmla="*/ 248 w 279"/>
                      <a:gd name="T77" fmla="*/ 31 h 187"/>
                      <a:gd name="T78" fmla="*/ 248 w 279"/>
                      <a:gd name="T79" fmla="*/ 31 h 187"/>
                      <a:gd name="T80" fmla="*/ 217 w 279"/>
                      <a:gd name="T81" fmla="*/ 31 h 187"/>
                      <a:gd name="T82" fmla="*/ 154 w 279"/>
                      <a:gd name="T83" fmla="*/ 62 h 187"/>
                      <a:gd name="T84" fmla="*/ 154 w 279"/>
                      <a:gd name="T85" fmla="*/ 31 h 187"/>
                      <a:gd name="T86" fmla="*/ 124 w 279"/>
                      <a:gd name="T87" fmla="*/ 0 h 187"/>
                      <a:gd name="T88" fmla="*/ 124 w 279"/>
                      <a:gd name="T89" fmla="*/ 0 h 187"/>
                      <a:gd name="T90" fmla="*/ 93 w 279"/>
                      <a:gd name="T91" fmla="*/ 0 h 187"/>
                      <a:gd name="T92" fmla="*/ 62 w 279"/>
                      <a:gd name="T93" fmla="*/ 0 h 187"/>
                      <a:gd name="T94" fmla="*/ 30 w 279"/>
                      <a:gd name="T95" fmla="*/ 0 h 187"/>
                      <a:gd name="T96" fmla="*/ 30 w 279"/>
                      <a:gd name="T97" fmla="*/ 0 h 187"/>
                      <a:gd name="T98" fmla="*/ 30 w 279"/>
                      <a:gd name="T99" fmla="*/ 31 h 187"/>
                      <a:gd name="T100" fmla="*/ 0 w 279"/>
                      <a:gd name="T101" fmla="*/ 62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79" h="187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cubicBezTo>
                          <a:pt x="0" y="93"/>
                          <a:pt x="0" y="93"/>
                          <a:pt x="30" y="93"/>
                        </a:cubicBezTo>
                        <a:lnTo>
                          <a:pt x="30" y="93"/>
                        </a:lnTo>
                        <a:cubicBezTo>
                          <a:pt x="30" y="124"/>
                          <a:pt x="30" y="124"/>
                          <a:pt x="30" y="155"/>
                        </a:cubicBez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30" y="155"/>
                        </a:lnTo>
                        <a:lnTo>
                          <a:pt x="62" y="155"/>
                        </a:lnTo>
                        <a:lnTo>
                          <a:pt x="62" y="155"/>
                        </a:lnTo>
                        <a:lnTo>
                          <a:pt x="93" y="155"/>
                        </a:lnTo>
                        <a:lnTo>
                          <a:pt x="93" y="155"/>
                        </a:lnTo>
                        <a:cubicBezTo>
                          <a:pt x="124" y="155"/>
                          <a:pt x="124" y="155"/>
                          <a:pt x="124" y="155"/>
                        </a:cubicBezTo>
                        <a:lnTo>
                          <a:pt x="154" y="155"/>
                        </a:lnTo>
                        <a:lnTo>
                          <a:pt x="154" y="155"/>
                        </a:lnTo>
                        <a:lnTo>
                          <a:pt x="154" y="155"/>
                        </a:lnTo>
                        <a:cubicBezTo>
                          <a:pt x="154" y="155"/>
                          <a:pt x="186" y="155"/>
                          <a:pt x="186" y="186"/>
                        </a:cubicBezTo>
                        <a:lnTo>
                          <a:pt x="186" y="186"/>
                        </a:lnTo>
                        <a:lnTo>
                          <a:pt x="186" y="186"/>
                        </a:lnTo>
                        <a:cubicBezTo>
                          <a:pt x="217" y="186"/>
                          <a:pt x="217" y="186"/>
                          <a:pt x="217" y="186"/>
                        </a:cubicBezTo>
                        <a:lnTo>
                          <a:pt x="248" y="186"/>
                        </a:lnTo>
                        <a:lnTo>
                          <a:pt x="248" y="186"/>
                        </a:lnTo>
                        <a:lnTo>
                          <a:pt x="248" y="186"/>
                        </a:lnTo>
                        <a:cubicBezTo>
                          <a:pt x="248" y="155"/>
                          <a:pt x="248" y="155"/>
                          <a:pt x="248" y="155"/>
                        </a:cubicBezTo>
                        <a:lnTo>
                          <a:pt x="248" y="155"/>
                        </a:lnTo>
                        <a:lnTo>
                          <a:pt x="248" y="155"/>
                        </a:lnTo>
                        <a:cubicBezTo>
                          <a:pt x="248" y="124"/>
                          <a:pt x="278" y="124"/>
                          <a:pt x="278" y="93"/>
                        </a:cubicBezTo>
                        <a:lnTo>
                          <a:pt x="278" y="93"/>
                        </a:lnTo>
                        <a:lnTo>
                          <a:pt x="278" y="93"/>
                        </a:lnTo>
                        <a:lnTo>
                          <a:pt x="278" y="62"/>
                        </a:lnTo>
                        <a:lnTo>
                          <a:pt x="278" y="62"/>
                        </a:lnTo>
                        <a:lnTo>
                          <a:pt x="278" y="62"/>
                        </a:lnTo>
                        <a:cubicBezTo>
                          <a:pt x="278" y="31"/>
                          <a:pt x="278" y="31"/>
                          <a:pt x="278" y="31"/>
                        </a:cubicBez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lnTo>
                          <a:pt x="217" y="31"/>
                        </a:lnTo>
                        <a:cubicBezTo>
                          <a:pt x="154" y="62"/>
                          <a:pt x="154" y="62"/>
                          <a:pt x="154" y="62"/>
                        </a:cubicBezTo>
                        <a:cubicBezTo>
                          <a:pt x="154" y="31"/>
                          <a:pt x="154" y="31"/>
                          <a:pt x="154" y="31"/>
                        </a:cubicBezTo>
                        <a:cubicBezTo>
                          <a:pt x="154" y="0"/>
                          <a:pt x="15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cubicBezTo>
                          <a:pt x="62" y="0"/>
                          <a:pt x="62" y="0"/>
                          <a:pt x="30" y="0"/>
                        </a:cubicBezTo>
                        <a:lnTo>
                          <a:pt x="30" y="0"/>
                        </a:lnTo>
                        <a:lnTo>
                          <a:pt x="30" y="31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4" name="Freeform 158">
                    <a:extLst>
                      <a:ext uri="{FF2B5EF4-FFF2-40B4-BE49-F238E27FC236}">
                        <a16:creationId xmlns:a16="http://schemas.microsoft.com/office/drawing/2014/main" id="{6BB24630-E40B-40CA-B78F-A164BCE0D2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6000" y="2884488"/>
                    <a:ext cx="223838" cy="279400"/>
                  </a:xfrm>
                  <a:custGeom>
                    <a:gdLst>
                      <a:gd name="T0" fmla="*/ 185 w 621"/>
                      <a:gd name="T1" fmla="*/ 31 h 776"/>
                      <a:gd name="T2" fmla="*/ 185 w 621"/>
                      <a:gd name="T3" fmla="*/ 0 h 776"/>
                      <a:gd name="T4" fmla="*/ 124 w 621"/>
                      <a:gd name="T5" fmla="*/ 31 h 776"/>
                      <a:gd name="T6" fmla="*/ 93 w 621"/>
                      <a:gd name="T7" fmla="*/ 62 h 776"/>
                      <a:gd name="T8" fmla="*/ 61 w 621"/>
                      <a:gd name="T9" fmla="*/ 93 h 776"/>
                      <a:gd name="T10" fmla="*/ 31 w 621"/>
                      <a:gd name="T11" fmla="*/ 93 h 776"/>
                      <a:gd name="T12" fmla="*/ 61 w 621"/>
                      <a:gd name="T13" fmla="*/ 154 h 776"/>
                      <a:gd name="T14" fmla="*/ 31 w 621"/>
                      <a:gd name="T15" fmla="*/ 217 h 776"/>
                      <a:gd name="T16" fmla="*/ 31 w 621"/>
                      <a:gd name="T17" fmla="*/ 248 h 776"/>
                      <a:gd name="T18" fmla="*/ 31 w 621"/>
                      <a:gd name="T19" fmla="*/ 310 h 776"/>
                      <a:gd name="T20" fmla="*/ 31 w 621"/>
                      <a:gd name="T21" fmla="*/ 341 h 776"/>
                      <a:gd name="T22" fmla="*/ 31 w 621"/>
                      <a:gd name="T23" fmla="*/ 403 h 776"/>
                      <a:gd name="T24" fmla="*/ 0 w 621"/>
                      <a:gd name="T25" fmla="*/ 465 h 776"/>
                      <a:gd name="T26" fmla="*/ 0 w 621"/>
                      <a:gd name="T27" fmla="*/ 465 h 776"/>
                      <a:gd name="T28" fmla="*/ 61 w 621"/>
                      <a:gd name="T29" fmla="*/ 558 h 776"/>
                      <a:gd name="T30" fmla="*/ 61 w 621"/>
                      <a:gd name="T31" fmla="*/ 619 h 776"/>
                      <a:gd name="T32" fmla="*/ 61 w 621"/>
                      <a:gd name="T33" fmla="*/ 651 h 776"/>
                      <a:gd name="T34" fmla="*/ 61 w 621"/>
                      <a:gd name="T35" fmla="*/ 651 h 776"/>
                      <a:gd name="T36" fmla="*/ 93 w 621"/>
                      <a:gd name="T37" fmla="*/ 743 h 776"/>
                      <a:gd name="T38" fmla="*/ 93 w 621"/>
                      <a:gd name="T39" fmla="*/ 775 h 776"/>
                      <a:gd name="T40" fmla="*/ 124 w 621"/>
                      <a:gd name="T41" fmla="*/ 743 h 776"/>
                      <a:gd name="T42" fmla="*/ 155 w 621"/>
                      <a:gd name="T43" fmla="*/ 743 h 776"/>
                      <a:gd name="T44" fmla="*/ 185 w 621"/>
                      <a:gd name="T45" fmla="*/ 743 h 776"/>
                      <a:gd name="T46" fmla="*/ 217 w 621"/>
                      <a:gd name="T47" fmla="*/ 743 h 776"/>
                      <a:gd name="T48" fmla="*/ 217 w 621"/>
                      <a:gd name="T49" fmla="*/ 743 h 776"/>
                      <a:gd name="T50" fmla="*/ 309 w 621"/>
                      <a:gd name="T51" fmla="*/ 743 h 776"/>
                      <a:gd name="T52" fmla="*/ 341 w 621"/>
                      <a:gd name="T53" fmla="*/ 743 h 776"/>
                      <a:gd name="T54" fmla="*/ 372 w 621"/>
                      <a:gd name="T55" fmla="*/ 713 h 776"/>
                      <a:gd name="T56" fmla="*/ 372 w 621"/>
                      <a:gd name="T57" fmla="*/ 682 h 776"/>
                      <a:gd name="T58" fmla="*/ 372 w 621"/>
                      <a:gd name="T59" fmla="*/ 651 h 776"/>
                      <a:gd name="T60" fmla="*/ 403 w 621"/>
                      <a:gd name="T61" fmla="*/ 589 h 776"/>
                      <a:gd name="T62" fmla="*/ 496 w 621"/>
                      <a:gd name="T63" fmla="*/ 558 h 776"/>
                      <a:gd name="T64" fmla="*/ 589 w 621"/>
                      <a:gd name="T65" fmla="*/ 558 h 776"/>
                      <a:gd name="T66" fmla="*/ 620 w 621"/>
                      <a:gd name="T67" fmla="*/ 527 h 776"/>
                      <a:gd name="T68" fmla="*/ 620 w 621"/>
                      <a:gd name="T69" fmla="*/ 495 h 776"/>
                      <a:gd name="T70" fmla="*/ 557 w 621"/>
                      <a:gd name="T71" fmla="*/ 434 h 776"/>
                      <a:gd name="T72" fmla="*/ 527 w 621"/>
                      <a:gd name="T73" fmla="*/ 434 h 776"/>
                      <a:gd name="T74" fmla="*/ 496 w 621"/>
                      <a:gd name="T75" fmla="*/ 434 h 776"/>
                      <a:gd name="T76" fmla="*/ 465 w 621"/>
                      <a:gd name="T77" fmla="*/ 341 h 776"/>
                      <a:gd name="T78" fmla="*/ 465 w 621"/>
                      <a:gd name="T79" fmla="*/ 310 h 776"/>
                      <a:gd name="T80" fmla="*/ 465 w 621"/>
                      <a:gd name="T81" fmla="*/ 279 h 776"/>
                      <a:gd name="T82" fmla="*/ 465 w 621"/>
                      <a:gd name="T83" fmla="*/ 248 h 776"/>
                      <a:gd name="T84" fmla="*/ 403 w 621"/>
                      <a:gd name="T85" fmla="*/ 248 h 776"/>
                      <a:gd name="T86" fmla="*/ 341 w 621"/>
                      <a:gd name="T87" fmla="*/ 186 h 776"/>
                      <a:gd name="T88" fmla="*/ 279 w 621"/>
                      <a:gd name="T89" fmla="*/ 186 h 776"/>
                      <a:gd name="T90" fmla="*/ 279 w 621"/>
                      <a:gd name="T91" fmla="*/ 186 h 776"/>
                      <a:gd name="T92" fmla="*/ 248 w 621"/>
                      <a:gd name="T93" fmla="*/ 154 h 776"/>
                      <a:gd name="T94" fmla="*/ 217 w 621"/>
                      <a:gd name="T95" fmla="*/ 124 h 77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621" h="776">
                        <a:moveTo>
                          <a:pt x="185" y="62"/>
                        </a:moveTo>
                        <a:lnTo>
                          <a:pt x="185" y="62"/>
                        </a:lnTo>
                        <a:cubicBezTo>
                          <a:pt x="185" y="31"/>
                          <a:pt x="185" y="31"/>
                          <a:pt x="185" y="31"/>
                        </a:cubicBezTo>
                        <a:lnTo>
                          <a:pt x="185" y="31"/>
                        </a:lnTo>
                        <a:lnTo>
                          <a:pt x="185" y="0"/>
                        </a:lnTo>
                        <a:lnTo>
                          <a:pt x="185" y="0"/>
                        </a:lnTo>
                        <a:cubicBezTo>
                          <a:pt x="185" y="0"/>
                          <a:pt x="185" y="0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55" y="0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61" y="62"/>
                        </a:cubicBezTo>
                        <a:lnTo>
                          <a:pt x="61" y="62"/>
                        </a:lnTo>
                        <a:lnTo>
                          <a:pt x="61" y="93"/>
                        </a:lnTo>
                        <a:cubicBezTo>
                          <a:pt x="61" y="93"/>
                          <a:pt x="6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31" y="124"/>
                        </a:cubicBezTo>
                        <a:cubicBezTo>
                          <a:pt x="31" y="124"/>
                          <a:pt x="61" y="124"/>
                          <a:pt x="61" y="154"/>
                        </a:cubicBezTo>
                        <a:lnTo>
                          <a:pt x="61" y="154"/>
                        </a:lnTo>
                        <a:cubicBezTo>
                          <a:pt x="61" y="154"/>
                          <a:pt x="61" y="186"/>
                          <a:pt x="31" y="186"/>
                        </a:cubicBezTo>
                        <a:lnTo>
                          <a:pt x="31" y="186"/>
                        </a:lnTo>
                        <a:cubicBezTo>
                          <a:pt x="31" y="217"/>
                          <a:pt x="31" y="217"/>
                          <a:pt x="31" y="217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31" y="248"/>
                        </a:lnTo>
                        <a:cubicBezTo>
                          <a:pt x="31" y="248"/>
                          <a:pt x="31" y="248"/>
                          <a:pt x="31" y="279"/>
                        </a:cubicBezTo>
                        <a:lnTo>
                          <a:pt x="31" y="310"/>
                        </a:lnTo>
                        <a:lnTo>
                          <a:pt x="31" y="310"/>
                        </a:lnTo>
                        <a:lnTo>
                          <a:pt x="31" y="341"/>
                        </a:lnTo>
                        <a:lnTo>
                          <a:pt x="31" y="341"/>
                        </a:lnTo>
                        <a:lnTo>
                          <a:pt x="31" y="341"/>
                        </a:lnTo>
                        <a:cubicBezTo>
                          <a:pt x="31" y="341"/>
                          <a:pt x="31" y="341"/>
                          <a:pt x="31" y="371"/>
                        </a:cubicBezTo>
                        <a:cubicBezTo>
                          <a:pt x="31" y="371"/>
                          <a:pt x="31" y="371"/>
                          <a:pt x="31" y="403"/>
                        </a:cubicBezTo>
                        <a:lnTo>
                          <a:pt x="31" y="403"/>
                        </a:lnTo>
                        <a:cubicBezTo>
                          <a:pt x="31" y="403"/>
                          <a:pt x="31" y="403"/>
                          <a:pt x="31" y="434"/>
                        </a:cubicBezTo>
                        <a:lnTo>
                          <a:pt x="31" y="434"/>
                        </a:lnTo>
                        <a:cubicBezTo>
                          <a:pt x="31" y="434"/>
                          <a:pt x="31" y="434"/>
                          <a:pt x="0" y="465"/>
                        </a:cubicBezTo>
                        <a:lnTo>
                          <a:pt x="0" y="465"/>
                        </a:lnTo>
                        <a:lnTo>
                          <a:pt x="0" y="465"/>
                        </a:lnTo>
                        <a:lnTo>
                          <a:pt x="0" y="465"/>
                        </a:lnTo>
                        <a:cubicBezTo>
                          <a:pt x="0" y="495"/>
                          <a:pt x="31" y="495"/>
                          <a:pt x="31" y="495"/>
                        </a:cubicBezTo>
                        <a:cubicBezTo>
                          <a:pt x="31" y="527"/>
                          <a:pt x="31" y="527"/>
                          <a:pt x="31" y="558"/>
                        </a:cubicBezTo>
                        <a:cubicBezTo>
                          <a:pt x="31" y="558"/>
                          <a:pt x="31" y="558"/>
                          <a:pt x="61" y="558"/>
                        </a:cubicBezTo>
                        <a:lnTo>
                          <a:pt x="61" y="558"/>
                        </a:lnTo>
                        <a:lnTo>
                          <a:pt x="61" y="589"/>
                        </a:lnTo>
                        <a:cubicBezTo>
                          <a:pt x="61" y="589"/>
                          <a:pt x="61" y="589"/>
                          <a:pt x="61" y="619"/>
                        </a:cubicBezTo>
                        <a:cubicBezTo>
                          <a:pt x="61" y="619"/>
                          <a:pt x="61" y="619"/>
                          <a:pt x="61" y="651"/>
                        </a:cubicBezTo>
                        <a:lnTo>
                          <a:pt x="61" y="651"/>
                        </a:lnTo>
                        <a:lnTo>
                          <a:pt x="61" y="651"/>
                        </a:lnTo>
                        <a:lnTo>
                          <a:pt x="61" y="651"/>
                        </a:lnTo>
                        <a:lnTo>
                          <a:pt x="61" y="651"/>
                        </a:lnTo>
                        <a:lnTo>
                          <a:pt x="61" y="651"/>
                        </a:lnTo>
                        <a:cubicBezTo>
                          <a:pt x="61" y="682"/>
                          <a:pt x="61" y="682"/>
                          <a:pt x="61" y="713"/>
                        </a:cubicBezTo>
                        <a:lnTo>
                          <a:pt x="61" y="713"/>
                        </a:lnTo>
                        <a:cubicBezTo>
                          <a:pt x="93" y="713"/>
                          <a:pt x="93" y="743"/>
                          <a:pt x="93" y="743"/>
                        </a:cubicBezTo>
                        <a:lnTo>
                          <a:pt x="93" y="775"/>
                        </a:lnTo>
                        <a:lnTo>
                          <a:pt x="93" y="775"/>
                        </a:lnTo>
                        <a:lnTo>
                          <a:pt x="93" y="775"/>
                        </a:lnTo>
                        <a:lnTo>
                          <a:pt x="93" y="775"/>
                        </a:lnTo>
                        <a:lnTo>
                          <a:pt x="93" y="775"/>
                        </a:lnTo>
                        <a:cubicBezTo>
                          <a:pt x="124" y="775"/>
                          <a:pt x="124" y="743"/>
                          <a:pt x="124" y="743"/>
                        </a:cubicBezTo>
                        <a:cubicBezTo>
                          <a:pt x="124" y="743"/>
                          <a:pt x="124" y="743"/>
                          <a:pt x="155" y="743"/>
                        </a:cubicBezTo>
                        <a:lnTo>
                          <a:pt x="155" y="743"/>
                        </a:lnTo>
                        <a:lnTo>
                          <a:pt x="155" y="743"/>
                        </a:lnTo>
                        <a:cubicBezTo>
                          <a:pt x="185" y="713"/>
                          <a:pt x="185" y="713"/>
                          <a:pt x="185" y="713"/>
                        </a:cubicBezTo>
                        <a:cubicBezTo>
                          <a:pt x="185" y="743"/>
                          <a:pt x="185" y="743"/>
                          <a:pt x="185" y="743"/>
                        </a:cubicBezTo>
                        <a:lnTo>
                          <a:pt x="185" y="743"/>
                        </a:lnTo>
                        <a:cubicBezTo>
                          <a:pt x="185" y="743"/>
                          <a:pt x="185" y="743"/>
                          <a:pt x="217" y="743"/>
                        </a:cubicBezTo>
                        <a:lnTo>
                          <a:pt x="217" y="743"/>
                        </a:lnTo>
                        <a:lnTo>
                          <a:pt x="217" y="743"/>
                        </a:lnTo>
                        <a:lnTo>
                          <a:pt x="217" y="743"/>
                        </a:lnTo>
                        <a:lnTo>
                          <a:pt x="217" y="743"/>
                        </a:lnTo>
                        <a:lnTo>
                          <a:pt x="217" y="743"/>
                        </a:lnTo>
                        <a:cubicBezTo>
                          <a:pt x="248" y="743"/>
                          <a:pt x="248" y="743"/>
                          <a:pt x="279" y="743"/>
                        </a:cubicBezTo>
                        <a:cubicBezTo>
                          <a:pt x="279" y="743"/>
                          <a:pt x="279" y="743"/>
                          <a:pt x="309" y="743"/>
                        </a:cubicBezTo>
                        <a:lnTo>
                          <a:pt x="309" y="743"/>
                        </a:lnTo>
                        <a:lnTo>
                          <a:pt x="309" y="743"/>
                        </a:lnTo>
                        <a:lnTo>
                          <a:pt x="309" y="743"/>
                        </a:lnTo>
                        <a:lnTo>
                          <a:pt x="341" y="743"/>
                        </a:lnTo>
                        <a:lnTo>
                          <a:pt x="341" y="713"/>
                        </a:lnTo>
                        <a:lnTo>
                          <a:pt x="341" y="713"/>
                        </a:lnTo>
                        <a:lnTo>
                          <a:pt x="372" y="713"/>
                        </a:lnTo>
                        <a:lnTo>
                          <a:pt x="372" y="713"/>
                        </a:lnTo>
                        <a:cubicBezTo>
                          <a:pt x="372" y="682"/>
                          <a:pt x="372" y="682"/>
                          <a:pt x="372" y="682"/>
                        </a:cubicBezTo>
                        <a:lnTo>
                          <a:pt x="372" y="682"/>
                        </a:lnTo>
                        <a:cubicBezTo>
                          <a:pt x="372" y="651"/>
                          <a:pt x="372" y="651"/>
                          <a:pt x="372" y="651"/>
                        </a:cubicBezTo>
                        <a:lnTo>
                          <a:pt x="372" y="651"/>
                        </a:lnTo>
                        <a:lnTo>
                          <a:pt x="372" y="651"/>
                        </a:lnTo>
                        <a:cubicBezTo>
                          <a:pt x="372" y="619"/>
                          <a:pt x="372" y="619"/>
                          <a:pt x="372" y="619"/>
                        </a:cubicBezTo>
                        <a:lnTo>
                          <a:pt x="372" y="619"/>
                        </a:lnTo>
                        <a:lnTo>
                          <a:pt x="403" y="589"/>
                        </a:lnTo>
                        <a:cubicBezTo>
                          <a:pt x="433" y="589"/>
                          <a:pt x="465" y="558"/>
                          <a:pt x="496" y="558"/>
                        </a:cubicBezTo>
                        <a:lnTo>
                          <a:pt x="496" y="558"/>
                        </a:lnTo>
                        <a:lnTo>
                          <a:pt x="496" y="558"/>
                        </a:lnTo>
                        <a:lnTo>
                          <a:pt x="527" y="558"/>
                        </a:lnTo>
                        <a:lnTo>
                          <a:pt x="527" y="558"/>
                        </a:lnTo>
                        <a:cubicBezTo>
                          <a:pt x="557" y="558"/>
                          <a:pt x="589" y="558"/>
                          <a:pt x="589" y="558"/>
                        </a:cubicBezTo>
                        <a:lnTo>
                          <a:pt x="589" y="558"/>
                        </a:lnTo>
                        <a:cubicBezTo>
                          <a:pt x="620" y="558"/>
                          <a:pt x="620" y="527"/>
                          <a:pt x="620" y="527"/>
                        </a:cubicBezTo>
                        <a:lnTo>
                          <a:pt x="620" y="527"/>
                        </a:lnTo>
                        <a:cubicBezTo>
                          <a:pt x="620" y="495"/>
                          <a:pt x="620" y="495"/>
                          <a:pt x="620" y="495"/>
                        </a:cubicBezTo>
                        <a:lnTo>
                          <a:pt x="620" y="495"/>
                        </a:lnTo>
                        <a:lnTo>
                          <a:pt x="620" y="495"/>
                        </a:lnTo>
                        <a:lnTo>
                          <a:pt x="589" y="495"/>
                        </a:lnTo>
                        <a:cubicBezTo>
                          <a:pt x="589" y="495"/>
                          <a:pt x="557" y="465"/>
                          <a:pt x="557" y="434"/>
                        </a:cubicBezTo>
                        <a:lnTo>
                          <a:pt x="557" y="434"/>
                        </a:lnTo>
                        <a:lnTo>
                          <a:pt x="557" y="434"/>
                        </a:lnTo>
                        <a:lnTo>
                          <a:pt x="557" y="434"/>
                        </a:lnTo>
                        <a:lnTo>
                          <a:pt x="527" y="434"/>
                        </a:lnTo>
                        <a:lnTo>
                          <a:pt x="527" y="434"/>
                        </a:lnTo>
                        <a:cubicBezTo>
                          <a:pt x="527" y="434"/>
                          <a:pt x="527" y="434"/>
                          <a:pt x="496" y="434"/>
                        </a:cubicBezTo>
                        <a:lnTo>
                          <a:pt x="496" y="434"/>
                        </a:lnTo>
                        <a:cubicBezTo>
                          <a:pt x="496" y="434"/>
                          <a:pt x="496" y="434"/>
                          <a:pt x="465" y="403"/>
                        </a:cubicBezTo>
                        <a:lnTo>
                          <a:pt x="465" y="371"/>
                        </a:lnTo>
                        <a:cubicBezTo>
                          <a:pt x="465" y="341"/>
                          <a:pt x="465" y="341"/>
                          <a:pt x="465" y="341"/>
                        </a:cubicBezTo>
                        <a:lnTo>
                          <a:pt x="465" y="341"/>
                        </a:lnTo>
                        <a:lnTo>
                          <a:pt x="465" y="341"/>
                        </a:lnTo>
                        <a:lnTo>
                          <a:pt x="465" y="310"/>
                        </a:lnTo>
                        <a:lnTo>
                          <a:pt x="465" y="310"/>
                        </a:lnTo>
                        <a:cubicBezTo>
                          <a:pt x="465" y="279"/>
                          <a:pt x="465" y="279"/>
                          <a:pt x="465" y="279"/>
                        </a:cubicBezTo>
                        <a:lnTo>
                          <a:pt x="465" y="279"/>
                        </a:lnTo>
                        <a:lnTo>
                          <a:pt x="465" y="279"/>
                        </a:lnTo>
                        <a:cubicBezTo>
                          <a:pt x="465" y="248"/>
                          <a:pt x="465" y="248"/>
                          <a:pt x="465" y="248"/>
                        </a:cubicBezTo>
                        <a:lnTo>
                          <a:pt x="465" y="248"/>
                        </a:lnTo>
                        <a:lnTo>
                          <a:pt x="465" y="248"/>
                        </a:lnTo>
                        <a:lnTo>
                          <a:pt x="433" y="248"/>
                        </a:lnTo>
                        <a:cubicBezTo>
                          <a:pt x="433" y="248"/>
                          <a:pt x="433" y="248"/>
                          <a:pt x="403" y="248"/>
                        </a:cubicBezTo>
                        <a:cubicBezTo>
                          <a:pt x="403" y="248"/>
                          <a:pt x="372" y="248"/>
                          <a:pt x="372" y="217"/>
                        </a:cubicBezTo>
                        <a:cubicBezTo>
                          <a:pt x="372" y="217"/>
                          <a:pt x="372" y="217"/>
                          <a:pt x="341" y="217"/>
                        </a:cubicBezTo>
                        <a:cubicBezTo>
                          <a:pt x="341" y="186"/>
                          <a:pt x="341" y="186"/>
                          <a:pt x="341" y="186"/>
                        </a:cubicBezTo>
                        <a:lnTo>
                          <a:pt x="341" y="186"/>
                        </a:lnTo>
                        <a:lnTo>
                          <a:pt x="341" y="186"/>
                        </a:lnTo>
                        <a:cubicBezTo>
                          <a:pt x="309" y="186"/>
                          <a:pt x="309" y="186"/>
                          <a:pt x="279" y="186"/>
                        </a:cubicBezTo>
                        <a:lnTo>
                          <a:pt x="279" y="186"/>
                        </a:lnTo>
                        <a:lnTo>
                          <a:pt x="279" y="186"/>
                        </a:lnTo>
                        <a:lnTo>
                          <a:pt x="279" y="186"/>
                        </a:lnTo>
                        <a:lnTo>
                          <a:pt x="279" y="186"/>
                        </a:lnTo>
                        <a:lnTo>
                          <a:pt x="279" y="186"/>
                        </a:lnTo>
                        <a:cubicBezTo>
                          <a:pt x="279" y="186"/>
                          <a:pt x="248" y="186"/>
                          <a:pt x="248" y="154"/>
                        </a:cubicBezTo>
                        <a:lnTo>
                          <a:pt x="248" y="154"/>
                        </a:lnTo>
                        <a:cubicBezTo>
                          <a:pt x="217" y="154"/>
                          <a:pt x="217" y="154"/>
                          <a:pt x="217" y="124"/>
                        </a:cubicBezTo>
                        <a:lnTo>
                          <a:pt x="217" y="124"/>
                        </a:lnTo>
                        <a:cubicBezTo>
                          <a:pt x="185" y="124"/>
                          <a:pt x="185" y="93"/>
                          <a:pt x="185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5" name="Freeform 159">
                    <a:extLst>
                      <a:ext uri="{FF2B5EF4-FFF2-40B4-BE49-F238E27FC236}">
                        <a16:creationId xmlns:a16="http://schemas.microsoft.com/office/drawing/2014/main" id="{B0CC7BCA-7FD0-46E4-8083-8710D8843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5513" y="3632200"/>
                    <a:ext cx="1587" cy="11113"/>
                  </a:xfrm>
                  <a:custGeom>
                    <a:gdLst>
                      <a:gd name="T0" fmla="*/ 0 w 1"/>
                      <a:gd name="T1" fmla="*/ 0 h 32"/>
                      <a:gd name="T2" fmla="*/ 0 w 1"/>
                      <a:gd name="T3" fmla="*/ 0 h 32"/>
                      <a:gd name="T4" fmla="*/ 0 w 1"/>
                      <a:gd name="T5" fmla="*/ 31 h 32"/>
                      <a:gd name="T6" fmla="*/ 0 w 1"/>
                      <a:gd name="T7" fmla="*/ 31 h 32"/>
                      <a:gd name="T8" fmla="*/ 0 w 1"/>
                      <a:gd name="T9" fmla="*/ 31 h 32"/>
                      <a:gd name="T10" fmla="*/ 0 w 1"/>
                      <a:gd name="T11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3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6" name="Freeform 160">
                    <a:extLst>
                      <a:ext uri="{FF2B5EF4-FFF2-40B4-BE49-F238E27FC236}">
                        <a16:creationId xmlns:a16="http://schemas.microsoft.com/office/drawing/2014/main" id="{E3A53546-D7D9-4593-BD83-D92EE0BF9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2673350"/>
                    <a:ext cx="257175" cy="938213"/>
                  </a:xfrm>
                  <a:custGeom>
                    <a:gdLst>
                      <a:gd name="T0" fmla="*/ 465 w 714"/>
                      <a:gd name="T1" fmla="*/ 2511 h 2605"/>
                      <a:gd name="T2" fmla="*/ 465 w 714"/>
                      <a:gd name="T3" fmla="*/ 2448 h 2605"/>
                      <a:gd name="T4" fmla="*/ 496 w 714"/>
                      <a:gd name="T5" fmla="*/ 2356 h 2605"/>
                      <a:gd name="T6" fmla="*/ 496 w 714"/>
                      <a:gd name="T7" fmla="*/ 2293 h 2605"/>
                      <a:gd name="T8" fmla="*/ 527 w 714"/>
                      <a:gd name="T9" fmla="*/ 2232 h 2605"/>
                      <a:gd name="T10" fmla="*/ 557 w 714"/>
                      <a:gd name="T11" fmla="*/ 2108 h 2605"/>
                      <a:gd name="T12" fmla="*/ 527 w 714"/>
                      <a:gd name="T13" fmla="*/ 1984 h 2605"/>
                      <a:gd name="T14" fmla="*/ 527 w 714"/>
                      <a:gd name="T15" fmla="*/ 1922 h 2605"/>
                      <a:gd name="T16" fmla="*/ 557 w 714"/>
                      <a:gd name="T17" fmla="*/ 1828 h 2605"/>
                      <a:gd name="T18" fmla="*/ 589 w 714"/>
                      <a:gd name="T19" fmla="*/ 1704 h 2605"/>
                      <a:gd name="T20" fmla="*/ 620 w 714"/>
                      <a:gd name="T21" fmla="*/ 1674 h 2605"/>
                      <a:gd name="T22" fmla="*/ 651 w 714"/>
                      <a:gd name="T23" fmla="*/ 1612 h 2605"/>
                      <a:gd name="T24" fmla="*/ 651 w 714"/>
                      <a:gd name="T25" fmla="*/ 1550 h 2605"/>
                      <a:gd name="T26" fmla="*/ 713 w 714"/>
                      <a:gd name="T27" fmla="*/ 1456 h 2605"/>
                      <a:gd name="T28" fmla="*/ 681 w 714"/>
                      <a:gd name="T29" fmla="*/ 1395 h 2605"/>
                      <a:gd name="T30" fmla="*/ 651 w 714"/>
                      <a:gd name="T31" fmla="*/ 1302 h 2605"/>
                      <a:gd name="T32" fmla="*/ 620 w 714"/>
                      <a:gd name="T33" fmla="*/ 1208 h 2605"/>
                      <a:gd name="T34" fmla="*/ 620 w 714"/>
                      <a:gd name="T35" fmla="*/ 1178 h 2605"/>
                      <a:gd name="T36" fmla="*/ 589 w 714"/>
                      <a:gd name="T37" fmla="*/ 1116 h 2605"/>
                      <a:gd name="T38" fmla="*/ 557 w 714"/>
                      <a:gd name="T39" fmla="*/ 1054 h 2605"/>
                      <a:gd name="T40" fmla="*/ 620 w 714"/>
                      <a:gd name="T41" fmla="*/ 992 h 2605"/>
                      <a:gd name="T42" fmla="*/ 589 w 714"/>
                      <a:gd name="T43" fmla="*/ 930 h 2605"/>
                      <a:gd name="T44" fmla="*/ 620 w 714"/>
                      <a:gd name="T45" fmla="*/ 868 h 2605"/>
                      <a:gd name="T46" fmla="*/ 620 w 714"/>
                      <a:gd name="T47" fmla="*/ 775 h 2605"/>
                      <a:gd name="T48" fmla="*/ 620 w 714"/>
                      <a:gd name="T49" fmla="*/ 743 h 2605"/>
                      <a:gd name="T50" fmla="*/ 589 w 714"/>
                      <a:gd name="T51" fmla="*/ 682 h 2605"/>
                      <a:gd name="T52" fmla="*/ 557 w 714"/>
                      <a:gd name="T53" fmla="*/ 682 h 2605"/>
                      <a:gd name="T54" fmla="*/ 465 w 714"/>
                      <a:gd name="T55" fmla="*/ 620 h 2605"/>
                      <a:gd name="T56" fmla="*/ 433 w 714"/>
                      <a:gd name="T57" fmla="*/ 589 h 2605"/>
                      <a:gd name="T58" fmla="*/ 372 w 714"/>
                      <a:gd name="T59" fmla="*/ 527 h 2605"/>
                      <a:gd name="T60" fmla="*/ 341 w 714"/>
                      <a:gd name="T61" fmla="*/ 465 h 2605"/>
                      <a:gd name="T62" fmla="*/ 341 w 714"/>
                      <a:gd name="T63" fmla="*/ 403 h 2605"/>
                      <a:gd name="T64" fmla="*/ 372 w 714"/>
                      <a:gd name="T65" fmla="*/ 341 h 2605"/>
                      <a:gd name="T66" fmla="*/ 372 w 714"/>
                      <a:gd name="T67" fmla="*/ 310 h 2605"/>
                      <a:gd name="T68" fmla="*/ 403 w 714"/>
                      <a:gd name="T69" fmla="*/ 248 h 2605"/>
                      <a:gd name="T70" fmla="*/ 527 w 714"/>
                      <a:gd name="T71" fmla="*/ 186 h 2605"/>
                      <a:gd name="T72" fmla="*/ 527 w 714"/>
                      <a:gd name="T73" fmla="*/ 124 h 2605"/>
                      <a:gd name="T74" fmla="*/ 433 w 714"/>
                      <a:gd name="T75" fmla="*/ 124 h 2605"/>
                      <a:gd name="T76" fmla="*/ 372 w 714"/>
                      <a:gd name="T77" fmla="*/ 31 h 2605"/>
                      <a:gd name="T78" fmla="*/ 309 w 714"/>
                      <a:gd name="T79" fmla="*/ 31 h 2605"/>
                      <a:gd name="T80" fmla="*/ 186 w 714"/>
                      <a:gd name="T81" fmla="*/ 124 h 2605"/>
                      <a:gd name="T82" fmla="*/ 92 w 714"/>
                      <a:gd name="T83" fmla="*/ 310 h 2605"/>
                      <a:gd name="T84" fmla="*/ 31 w 714"/>
                      <a:gd name="T85" fmla="*/ 248 h 2605"/>
                      <a:gd name="T86" fmla="*/ 0 w 714"/>
                      <a:gd name="T87" fmla="*/ 279 h 2605"/>
                      <a:gd name="T88" fmla="*/ 62 w 714"/>
                      <a:gd name="T89" fmla="*/ 434 h 2605"/>
                      <a:gd name="T90" fmla="*/ 124 w 714"/>
                      <a:gd name="T91" fmla="*/ 558 h 2605"/>
                      <a:gd name="T92" fmla="*/ 186 w 714"/>
                      <a:gd name="T93" fmla="*/ 682 h 2605"/>
                      <a:gd name="T94" fmla="*/ 279 w 714"/>
                      <a:gd name="T95" fmla="*/ 868 h 2605"/>
                      <a:gd name="T96" fmla="*/ 433 w 714"/>
                      <a:gd name="T97" fmla="*/ 992 h 2605"/>
                      <a:gd name="T98" fmla="*/ 557 w 714"/>
                      <a:gd name="T99" fmla="*/ 1116 h 2605"/>
                      <a:gd name="T100" fmla="*/ 589 w 714"/>
                      <a:gd name="T101" fmla="*/ 1271 h 2605"/>
                      <a:gd name="T102" fmla="*/ 557 w 714"/>
                      <a:gd name="T103" fmla="*/ 1426 h 2605"/>
                      <a:gd name="T104" fmla="*/ 557 w 714"/>
                      <a:gd name="T105" fmla="*/ 1550 h 2605"/>
                      <a:gd name="T106" fmla="*/ 527 w 714"/>
                      <a:gd name="T107" fmla="*/ 1736 h 2605"/>
                      <a:gd name="T108" fmla="*/ 527 w 714"/>
                      <a:gd name="T109" fmla="*/ 1828 h 2605"/>
                      <a:gd name="T110" fmla="*/ 496 w 714"/>
                      <a:gd name="T111" fmla="*/ 1952 h 2605"/>
                      <a:gd name="T112" fmla="*/ 496 w 714"/>
                      <a:gd name="T113" fmla="*/ 2139 h 2605"/>
                      <a:gd name="T114" fmla="*/ 433 w 714"/>
                      <a:gd name="T115" fmla="*/ 2293 h 2605"/>
                      <a:gd name="T116" fmla="*/ 403 w 714"/>
                      <a:gd name="T117" fmla="*/ 2356 h 2605"/>
                      <a:gd name="T118" fmla="*/ 372 w 714"/>
                      <a:gd name="T119" fmla="*/ 2572 h 2605"/>
                      <a:gd name="T120" fmla="*/ 433 w 714"/>
                      <a:gd name="T121" fmla="*/ 2572 h 26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714" h="2605">
                        <a:moveTo>
                          <a:pt x="433" y="2541"/>
                        </a:moveTo>
                        <a:lnTo>
                          <a:pt x="433" y="2541"/>
                        </a:lnTo>
                        <a:lnTo>
                          <a:pt x="433" y="2541"/>
                        </a:lnTo>
                        <a:cubicBezTo>
                          <a:pt x="433" y="2541"/>
                          <a:pt x="433" y="2541"/>
                          <a:pt x="465" y="2511"/>
                        </a:cubicBezTo>
                        <a:lnTo>
                          <a:pt x="465" y="2511"/>
                        </a:lnTo>
                        <a:lnTo>
                          <a:pt x="465" y="2511"/>
                        </a:lnTo>
                        <a:lnTo>
                          <a:pt x="465" y="2511"/>
                        </a:lnTo>
                        <a:lnTo>
                          <a:pt x="465" y="2480"/>
                        </a:lnTo>
                        <a:lnTo>
                          <a:pt x="465" y="2480"/>
                        </a:lnTo>
                        <a:cubicBezTo>
                          <a:pt x="465" y="2480"/>
                          <a:pt x="465" y="2480"/>
                          <a:pt x="465" y="2448"/>
                        </a:cubicBezTo>
                        <a:lnTo>
                          <a:pt x="465" y="2448"/>
                        </a:lnTo>
                        <a:lnTo>
                          <a:pt x="465" y="2448"/>
                        </a:lnTo>
                        <a:cubicBezTo>
                          <a:pt x="465" y="2417"/>
                          <a:pt x="465" y="2417"/>
                          <a:pt x="496" y="2417"/>
                        </a:cubicBezTo>
                        <a:lnTo>
                          <a:pt x="496" y="2387"/>
                        </a:lnTo>
                        <a:cubicBezTo>
                          <a:pt x="496" y="2387"/>
                          <a:pt x="496" y="2387"/>
                          <a:pt x="496" y="2356"/>
                        </a:cubicBezTo>
                        <a:lnTo>
                          <a:pt x="496" y="2356"/>
                        </a:lnTo>
                        <a:cubicBezTo>
                          <a:pt x="496" y="2356"/>
                          <a:pt x="496" y="2356"/>
                          <a:pt x="496" y="2324"/>
                        </a:cubicBezTo>
                        <a:lnTo>
                          <a:pt x="496" y="2324"/>
                        </a:lnTo>
                        <a:lnTo>
                          <a:pt x="496" y="2324"/>
                        </a:lnTo>
                        <a:lnTo>
                          <a:pt x="496" y="2293"/>
                        </a:lnTo>
                        <a:lnTo>
                          <a:pt x="496" y="2293"/>
                        </a:lnTo>
                        <a:cubicBezTo>
                          <a:pt x="496" y="2263"/>
                          <a:pt x="496" y="2263"/>
                          <a:pt x="496" y="2263"/>
                        </a:cubicBezTo>
                        <a:cubicBezTo>
                          <a:pt x="496" y="2263"/>
                          <a:pt x="527" y="2263"/>
                          <a:pt x="527" y="2232"/>
                        </a:cubicBezTo>
                        <a:lnTo>
                          <a:pt x="527" y="2232"/>
                        </a:lnTo>
                        <a:lnTo>
                          <a:pt x="527" y="2232"/>
                        </a:lnTo>
                        <a:lnTo>
                          <a:pt x="527" y="2232"/>
                        </a:lnTo>
                        <a:lnTo>
                          <a:pt x="527" y="2200"/>
                        </a:lnTo>
                        <a:cubicBezTo>
                          <a:pt x="527" y="2200"/>
                          <a:pt x="527" y="2200"/>
                          <a:pt x="527" y="2169"/>
                        </a:cubicBezTo>
                        <a:cubicBezTo>
                          <a:pt x="527" y="2169"/>
                          <a:pt x="527" y="2169"/>
                          <a:pt x="557" y="2169"/>
                        </a:cubicBezTo>
                        <a:cubicBezTo>
                          <a:pt x="557" y="2169"/>
                          <a:pt x="557" y="2139"/>
                          <a:pt x="557" y="2108"/>
                        </a:cubicBezTo>
                        <a:lnTo>
                          <a:pt x="557" y="2108"/>
                        </a:lnTo>
                        <a:lnTo>
                          <a:pt x="557" y="2076"/>
                        </a:lnTo>
                        <a:cubicBezTo>
                          <a:pt x="557" y="2076"/>
                          <a:pt x="557" y="2076"/>
                          <a:pt x="557" y="2046"/>
                        </a:cubicBezTo>
                        <a:cubicBezTo>
                          <a:pt x="557" y="2046"/>
                          <a:pt x="527" y="2046"/>
                          <a:pt x="527" y="2015"/>
                        </a:cubicBezTo>
                        <a:cubicBezTo>
                          <a:pt x="527" y="2015"/>
                          <a:pt x="527" y="2015"/>
                          <a:pt x="527" y="1984"/>
                        </a:cubicBezTo>
                        <a:lnTo>
                          <a:pt x="527" y="1984"/>
                        </a:lnTo>
                        <a:lnTo>
                          <a:pt x="527" y="1952"/>
                        </a:lnTo>
                        <a:lnTo>
                          <a:pt x="527" y="1952"/>
                        </a:lnTo>
                        <a:cubicBezTo>
                          <a:pt x="527" y="1922"/>
                          <a:pt x="527" y="1922"/>
                          <a:pt x="527" y="1922"/>
                        </a:cubicBezTo>
                        <a:lnTo>
                          <a:pt x="527" y="1922"/>
                        </a:lnTo>
                        <a:lnTo>
                          <a:pt x="527" y="1922"/>
                        </a:lnTo>
                        <a:cubicBezTo>
                          <a:pt x="557" y="1891"/>
                          <a:pt x="557" y="1891"/>
                          <a:pt x="557" y="1891"/>
                        </a:cubicBezTo>
                        <a:lnTo>
                          <a:pt x="557" y="1860"/>
                        </a:lnTo>
                        <a:lnTo>
                          <a:pt x="557" y="1860"/>
                        </a:lnTo>
                        <a:cubicBezTo>
                          <a:pt x="557" y="1828"/>
                          <a:pt x="557" y="1828"/>
                          <a:pt x="557" y="1828"/>
                        </a:cubicBezTo>
                        <a:lnTo>
                          <a:pt x="557" y="1828"/>
                        </a:lnTo>
                        <a:lnTo>
                          <a:pt x="557" y="1798"/>
                        </a:lnTo>
                        <a:lnTo>
                          <a:pt x="557" y="1798"/>
                        </a:lnTo>
                        <a:lnTo>
                          <a:pt x="557" y="1798"/>
                        </a:lnTo>
                        <a:cubicBezTo>
                          <a:pt x="557" y="1767"/>
                          <a:pt x="589" y="1736"/>
                          <a:pt x="589" y="1704"/>
                        </a:cubicBezTo>
                        <a:cubicBezTo>
                          <a:pt x="620" y="1704"/>
                          <a:pt x="620" y="1674"/>
                          <a:pt x="620" y="1674"/>
                        </a:cubicBezTo>
                        <a:lnTo>
                          <a:pt x="620" y="1674"/>
                        </a:lnTo>
                        <a:lnTo>
                          <a:pt x="620" y="1674"/>
                        </a:lnTo>
                        <a:lnTo>
                          <a:pt x="620" y="1674"/>
                        </a:lnTo>
                        <a:lnTo>
                          <a:pt x="620" y="1674"/>
                        </a:lnTo>
                        <a:cubicBezTo>
                          <a:pt x="620" y="1643"/>
                          <a:pt x="620" y="1643"/>
                          <a:pt x="620" y="1643"/>
                        </a:cubicBezTo>
                        <a:lnTo>
                          <a:pt x="651" y="1643"/>
                        </a:lnTo>
                        <a:lnTo>
                          <a:pt x="651" y="1643"/>
                        </a:lnTo>
                        <a:lnTo>
                          <a:pt x="651" y="1612"/>
                        </a:lnTo>
                        <a:lnTo>
                          <a:pt x="651" y="1612"/>
                        </a:lnTo>
                        <a:lnTo>
                          <a:pt x="651" y="1612"/>
                        </a:lnTo>
                        <a:lnTo>
                          <a:pt x="651" y="1580"/>
                        </a:lnTo>
                        <a:lnTo>
                          <a:pt x="620" y="1580"/>
                        </a:lnTo>
                        <a:lnTo>
                          <a:pt x="651" y="1550"/>
                        </a:lnTo>
                        <a:lnTo>
                          <a:pt x="651" y="1550"/>
                        </a:lnTo>
                        <a:lnTo>
                          <a:pt x="620" y="1519"/>
                        </a:lnTo>
                        <a:lnTo>
                          <a:pt x="651" y="1488"/>
                        </a:lnTo>
                        <a:lnTo>
                          <a:pt x="651" y="1488"/>
                        </a:lnTo>
                        <a:cubicBezTo>
                          <a:pt x="681" y="1488"/>
                          <a:pt x="681" y="1456"/>
                          <a:pt x="713" y="1456"/>
                        </a:cubicBezTo>
                        <a:lnTo>
                          <a:pt x="713" y="1456"/>
                        </a:lnTo>
                        <a:lnTo>
                          <a:pt x="713" y="1456"/>
                        </a:lnTo>
                        <a:lnTo>
                          <a:pt x="713" y="1426"/>
                        </a:lnTo>
                        <a:lnTo>
                          <a:pt x="713" y="1426"/>
                        </a:lnTo>
                        <a:lnTo>
                          <a:pt x="713" y="1426"/>
                        </a:lnTo>
                        <a:cubicBezTo>
                          <a:pt x="681" y="1426"/>
                          <a:pt x="681" y="1426"/>
                          <a:pt x="681" y="1395"/>
                        </a:cubicBezTo>
                        <a:lnTo>
                          <a:pt x="681" y="1395"/>
                        </a:lnTo>
                        <a:cubicBezTo>
                          <a:pt x="681" y="1364"/>
                          <a:pt x="681" y="1364"/>
                          <a:pt x="681" y="1364"/>
                        </a:cubicBezTo>
                        <a:lnTo>
                          <a:pt x="681" y="1364"/>
                        </a:lnTo>
                        <a:cubicBezTo>
                          <a:pt x="651" y="1364"/>
                          <a:pt x="651" y="1332"/>
                          <a:pt x="651" y="1302"/>
                        </a:cubicBezTo>
                        <a:lnTo>
                          <a:pt x="651" y="1302"/>
                        </a:lnTo>
                        <a:lnTo>
                          <a:pt x="651" y="1302"/>
                        </a:lnTo>
                        <a:lnTo>
                          <a:pt x="651" y="1302"/>
                        </a:lnTo>
                        <a:cubicBezTo>
                          <a:pt x="620" y="1271"/>
                          <a:pt x="620" y="1240"/>
                          <a:pt x="620" y="1240"/>
                        </a:cubicBezTo>
                        <a:lnTo>
                          <a:pt x="620" y="1240"/>
                        </a:lnTo>
                        <a:lnTo>
                          <a:pt x="620" y="1208"/>
                        </a:lnTo>
                        <a:lnTo>
                          <a:pt x="620" y="120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78"/>
                        </a:lnTo>
                        <a:lnTo>
                          <a:pt x="620" y="1147"/>
                        </a:lnTo>
                        <a:lnTo>
                          <a:pt x="620" y="1147"/>
                        </a:lnTo>
                        <a:lnTo>
                          <a:pt x="620" y="1116"/>
                        </a:lnTo>
                        <a:lnTo>
                          <a:pt x="589" y="1116"/>
                        </a:lnTo>
                        <a:lnTo>
                          <a:pt x="589" y="1116"/>
                        </a:lnTo>
                        <a:cubicBezTo>
                          <a:pt x="589" y="1116"/>
                          <a:pt x="589" y="1116"/>
                          <a:pt x="589" y="1084"/>
                        </a:cubicBezTo>
                        <a:lnTo>
                          <a:pt x="589" y="1084"/>
                        </a:lnTo>
                        <a:lnTo>
                          <a:pt x="557" y="1054"/>
                        </a:lnTo>
                        <a:lnTo>
                          <a:pt x="557" y="1054"/>
                        </a:lnTo>
                        <a:cubicBezTo>
                          <a:pt x="557" y="1054"/>
                          <a:pt x="557" y="1054"/>
                          <a:pt x="589" y="1023"/>
                        </a:cubicBezTo>
                        <a:cubicBezTo>
                          <a:pt x="589" y="1023"/>
                          <a:pt x="589" y="1023"/>
                          <a:pt x="589" y="992"/>
                        </a:cubicBezTo>
                        <a:lnTo>
                          <a:pt x="589" y="992"/>
                        </a:lnTo>
                        <a:lnTo>
                          <a:pt x="620" y="992"/>
                        </a:lnTo>
                        <a:lnTo>
                          <a:pt x="620" y="992"/>
                        </a:lnTo>
                        <a:lnTo>
                          <a:pt x="620" y="992"/>
                        </a:lnTo>
                        <a:cubicBezTo>
                          <a:pt x="589" y="992"/>
                          <a:pt x="589" y="960"/>
                          <a:pt x="589" y="930"/>
                        </a:cubicBezTo>
                        <a:lnTo>
                          <a:pt x="589" y="930"/>
                        </a:lnTo>
                        <a:lnTo>
                          <a:pt x="589" y="930"/>
                        </a:lnTo>
                        <a:lnTo>
                          <a:pt x="589" y="930"/>
                        </a:lnTo>
                        <a:cubicBezTo>
                          <a:pt x="589" y="899"/>
                          <a:pt x="589" y="899"/>
                          <a:pt x="589" y="899"/>
                        </a:cubicBezTo>
                        <a:lnTo>
                          <a:pt x="589" y="899"/>
                        </a:lnTo>
                        <a:cubicBezTo>
                          <a:pt x="589" y="868"/>
                          <a:pt x="589" y="868"/>
                          <a:pt x="589" y="868"/>
                        </a:cubicBezTo>
                        <a:lnTo>
                          <a:pt x="620" y="868"/>
                        </a:lnTo>
                        <a:lnTo>
                          <a:pt x="620" y="868"/>
                        </a:lnTo>
                        <a:cubicBezTo>
                          <a:pt x="620" y="868"/>
                          <a:pt x="620" y="868"/>
                          <a:pt x="620" y="837"/>
                        </a:cubicBezTo>
                        <a:lnTo>
                          <a:pt x="589" y="837"/>
                        </a:lnTo>
                        <a:cubicBezTo>
                          <a:pt x="589" y="806"/>
                          <a:pt x="589" y="806"/>
                          <a:pt x="620" y="806"/>
                        </a:cubicBezTo>
                        <a:lnTo>
                          <a:pt x="620" y="806"/>
                        </a:lnTo>
                        <a:cubicBezTo>
                          <a:pt x="620" y="775"/>
                          <a:pt x="620" y="775"/>
                          <a:pt x="620" y="775"/>
                        </a:cubicBezTo>
                        <a:lnTo>
                          <a:pt x="620" y="775"/>
                        </a:lnTo>
                        <a:lnTo>
                          <a:pt x="620" y="775"/>
                        </a:lnTo>
                        <a:lnTo>
                          <a:pt x="620" y="775"/>
                        </a:lnTo>
                        <a:lnTo>
                          <a:pt x="620" y="775"/>
                        </a:lnTo>
                        <a:cubicBezTo>
                          <a:pt x="620" y="743"/>
                          <a:pt x="620" y="743"/>
                          <a:pt x="620" y="743"/>
                        </a:cubicBezTo>
                        <a:lnTo>
                          <a:pt x="620" y="743"/>
                        </a:lnTo>
                        <a:cubicBezTo>
                          <a:pt x="620" y="713"/>
                          <a:pt x="589" y="682"/>
                          <a:pt x="589" y="682"/>
                        </a:cubicBezTo>
                        <a:lnTo>
                          <a:pt x="589" y="682"/>
                        </a:lnTo>
                        <a:lnTo>
                          <a:pt x="589" y="682"/>
                        </a:lnTo>
                        <a:lnTo>
                          <a:pt x="589" y="682"/>
                        </a:lnTo>
                        <a:cubicBezTo>
                          <a:pt x="557" y="682"/>
                          <a:pt x="557" y="682"/>
                          <a:pt x="557" y="682"/>
                        </a:cubicBezTo>
                        <a:lnTo>
                          <a:pt x="557" y="682"/>
                        </a:lnTo>
                        <a:lnTo>
                          <a:pt x="557" y="682"/>
                        </a:lnTo>
                        <a:lnTo>
                          <a:pt x="557" y="682"/>
                        </a:lnTo>
                        <a:lnTo>
                          <a:pt x="557" y="682"/>
                        </a:lnTo>
                        <a:cubicBezTo>
                          <a:pt x="527" y="682"/>
                          <a:pt x="527" y="651"/>
                          <a:pt x="527" y="620"/>
                        </a:cubicBezTo>
                        <a:lnTo>
                          <a:pt x="527" y="620"/>
                        </a:lnTo>
                        <a:lnTo>
                          <a:pt x="527" y="620"/>
                        </a:lnTo>
                        <a:cubicBezTo>
                          <a:pt x="496" y="620"/>
                          <a:pt x="496" y="620"/>
                          <a:pt x="496" y="620"/>
                        </a:cubicBezTo>
                        <a:cubicBezTo>
                          <a:pt x="496" y="620"/>
                          <a:pt x="496" y="620"/>
                          <a:pt x="465" y="620"/>
                        </a:cubicBezTo>
                        <a:lnTo>
                          <a:pt x="465" y="620"/>
                        </a:lnTo>
                        <a:lnTo>
                          <a:pt x="465" y="620"/>
                        </a:lnTo>
                        <a:lnTo>
                          <a:pt x="465" y="620"/>
                        </a:lnTo>
                        <a:lnTo>
                          <a:pt x="465" y="620"/>
                        </a:lnTo>
                        <a:cubicBezTo>
                          <a:pt x="465" y="620"/>
                          <a:pt x="433" y="620"/>
                          <a:pt x="433" y="589"/>
                        </a:cubicBezTo>
                        <a:lnTo>
                          <a:pt x="433" y="589"/>
                        </a:lnTo>
                        <a:lnTo>
                          <a:pt x="433" y="589"/>
                        </a:lnTo>
                        <a:cubicBezTo>
                          <a:pt x="403" y="589"/>
                          <a:pt x="403" y="589"/>
                          <a:pt x="403" y="558"/>
                        </a:cubicBezTo>
                        <a:cubicBezTo>
                          <a:pt x="403" y="558"/>
                          <a:pt x="372" y="558"/>
                          <a:pt x="372" y="527"/>
                        </a:cubicBezTo>
                        <a:lnTo>
                          <a:pt x="372" y="527"/>
                        </a:lnTo>
                        <a:lnTo>
                          <a:pt x="372" y="527"/>
                        </a:lnTo>
                        <a:lnTo>
                          <a:pt x="372" y="527"/>
                        </a:lnTo>
                        <a:cubicBezTo>
                          <a:pt x="372" y="527"/>
                          <a:pt x="372" y="527"/>
                          <a:pt x="372" y="496"/>
                        </a:cubicBezTo>
                        <a:lnTo>
                          <a:pt x="372" y="496"/>
                        </a:lnTo>
                        <a:lnTo>
                          <a:pt x="341" y="465"/>
                        </a:lnTo>
                        <a:cubicBezTo>
                          <a:pt x="341" y="434"/>
                          <a:pt x="341" y="434"/>
                          <a:pt x="341" y="434"/>
                        </a:cubicBezTo>
                        <a:lnTo>
                          <a:pt x="341" y="434"/>
                        </a:lnTo>
                        <a:cubicBezTo>
                          <a:pt x="341" y="403"/>
                          <a:pt x="341" y="403"/>
                          <a:pt x="341" y="403"/>
                        </a:cubicBezTo>
                        <a:lnTo>
                          <a:pt x="341" y="403"/>
                        </a:lnTo>
                        <a:lnTo>
                          <a:pt x="341" y="403"/>
                        </a:lnTo>
                        <a:lnTo>
                          <a:pt x="341" y="372"/>
                        </a:lnTo>
                        <a:lnTo>
                          <a:pt x="341" y="372"/>
                        </a:lnTo>
                        <a:lnTo>
                          <a:pt x="341" y="372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lnTo>
                          <a:pt x="372" y="341"/>
                        </a:lnTo>
                        <a:cubicBezTo>
                          <a:pt x="372" y="310"/>
                          <a:pt x="372" y="310"/>
                          <a:pt x="372" y="310"/>
                        </a:cubicBezTo>
                        <a:lnTo>
                          <a:pt x="372" y="310"/>
                        </a:lnTo>
                        <a:cubicBezTo>
                          <a:pt x="372" y="279"/>
                          <a:pt x="372" y="279"/>
                          <a:pt x="372" y="279"/>
                        </a:cubicBezTo>
                        <a:cubicBezTo>
                          <a:pt x="403" y="248"/>
                          <a:pt x="403" y="248"/>
                          <a:pt x="403" y="248"/>
                        </a:cubicBezTo>
                        <a:lnTo>
                          <a:pt x="403" y="248"/>
                        </a:lnTo>
                        <a:lnTo>
                          <a:pt x="403" y="248"/>
                        </a:lnTo>
                        <a:cubicBezTo>
                          <a:pt x="433" y="248"/>
                          <a:pt x="433" y="248"/>
                          <a:pt x="433" y="217"/>
                        </a:cubicBezTo>
                        <a:cubicBezTo>
                          <a:pt x="433" y="217"/>
                          <a:pt x="465" y="217"/>
                          <a:pt x="465" y="186"/>
                        </a:cubicBezTo>
                        <a:lnTo>
                          <a:pt x="496" y="186"/>
                        </a:lnTo>
                        <a:lnTo>
                          <a:pt x="496" y="186"/>
                        </a:lnTo>
                        <a:lnTo>
                          <a:pt x="527" y="186"/>
                        </a:lnTo>
                        <a:lnTo>
                          <a:pt x="527" y="186"/>
                        </a:lnTo>
                        <a:lnTo>
                          <a:pt x="527" y="186"/>
                        </a:lnTo>
                        <a:cubicBezTo>
                          <a:pt x="527" y="155"/>
                          <a:pt x="527" y="155"/>
                          <a:pt x="527" y="155"/>
                        </a:cubicBezTo>
                        <a:lnTo>
                          <a:pt x="527" y="124"/>
                        </a:lnTo>
                        <a:lnTo>
                          <a:pt x="527" y="124"/>
                        </a:lnTo>
                        <a:lnTo>
                          <a:pt x="527" y="124"/>
                        </a:lnTo>
                        <a:lnTo>
                          <a:pt x="527" y="124"/>
                        </a:lnTo>
                        <a:lnTo>
                          <a:pt x="496" y="124"/>
                        </a:lnTo>
                        <a:lnTo>
                          <a:pt x="465" y="124"/>
                        </a:lnTo>
                        <a:cubicBezTo>
                          <a:pt x="465" y="124"/>
                          <a:pt x="465" y="124"/>
                          <a:pt x="433" y="124"/>
                        </a:cubicBezTo>
                        <a:lnTo>
                          <a:pt x="433" y="124"/>
                        </a:lnTo>
                        <a:cubicBezTo>
                          <a:pt x="403" y="124"/>
                          <a:pt x="372" y="124"/>
                          <a:pt x="372" y="93"/>
                        </a:cubicBezTo>
                        <a:lnTo>
                          <a:pt x="372" y="62"/>
                        </a:lnTo>
                        <a:lnTo>
                          <a:pt x="372" y="62"/>
                        </a:lnTo>
                        <a:lnTo>
                          <a:pt x="372" y="31"/>
                        </a:lnTo>
                        <a:lnTo>
                          <a:pt x="372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09" y="31"/>
                          <a:pt x="309" y="0"/>
                        </a:cubicBezTo>
                        <a:lnTo>
                          <a:pt x="309" y="0"/>
                        </a:lnTo>
                        <a:lnTo>
                          <a:pt x="309" y="31"/>
                        </a:lnTo>
                        <a:cubicBezTo>
                          <a:pt x="309" y="31"/>
                          <a:pt x="309" y="31"/>
                          <a:pt x="279" y="31"/>
                        </a:cubicBezTo>
                        <a:cubicBezTo>
                          <a:pt x="279" y="62"/>
                          <a:pt x="279" y="62"/>
                          <a:pt x="279" y="62"/>
                        </a:cubicBezTo>
                        <a:lnTo>
                          <a:pt x="279" y="62"/>
                        </a:lnTo>
                        <a:lnTo>
                          <a:pt x="279" y="62"/>
                        </a:lnTo>
                        <a:cubicBezTo>
                          <a:pt x="279" y="93"/>
                          <a:pt x="248" y="124"/>
                          <a:pt x="186" y="124"/>
                        </a:cubicBezTo>
                        <a:cubicBezTo>
                          <a:pt x="155" y="124"/>
                          <a:pt x="155" y="155"/>
                          <a:pt x="155" y="155"/>
                        </a:cubicBezTo>
                        <a:cubicBezTo>
                          <a:pt x="155" y="186"/>
                          <a:pt x="124" y="217"/>
                          <a:pt x="124" y="248"/>
                        </a:cubicBezTo>
                        <a:cubicBezTo>
                          <a:pt x="124" y="248"/>
                          <a:pt x="124" y="248"/>
                          <a:pt x="124" y="279"/>
                        </a:cubicBezTo>
                        <a:lnTo>
                          <a:pt x="92" y="279"/>
                        </a:lnTo>
                        <a:cubicBezTo>
                          <a:pt x="92" y="310"/>
                          <a:pt x="92" y="310"/>
                          <a:pt x="92" y="310"/>
                        </a:cubicBezTo>
                        <a:cubicBezTo>
                          <a:pt x="62" y="310"/>
                          <a:pt x="62" y="310"/>
                          <a:pt x="62" y="310"/>
                        </a:cubicBezTo>
                        <a:lnTo>
                          <a:pt x="62" y="310"/>
                        </a:lnTo>
                        <a:cubicBezTo>
                          <a:pt x="62" y="279"/>
                          <a:pt x="31" y="279"/>
                          <a:pt x="31" y="248"/>
                        </a:cubicBezTo>
                        <a:lnTo>
                          <a:pt x="31" y="248"/>
                        </a:lnTo>
                        <a:lnTo>
                          <a:pt x="31" y="248"/>
                        </a:lnTo>
                        <a:lnTo>
                          <a:pt x="31" y="248"/>
                        </a:lnTo>
                        <a:cubicBezTo>
                          <a:pt x="31" y="248"/>
                          <a:pt x="31" y="248"/>
                          <a:pt x="0" y="248"/>
                        </a:cubicBezTo>
                        <a:lnTo>
                          <a:pt x="0" y="248"/>
                        </a:lnTo>
                        <a:cubicBezTo>
                          <a:pt x="0" y="279"/>
                          <a:pt x="0" y="279"/>
                          <a:pt x="0" y="279"/>
                        </a:cubicBezTo>
                        <a:lnTo>
                          <a:pt x="0" y="279"/>
                        </a:lnTo>
                        <a:lnTo>
                          <a:pt x="0" y="310"/>
                        </a:lnTo>
                        <a:lnTo>
                          <a:pt x="0" y="310"/>
                        </a:lnTo>
                        <a:cubicBezTo>
                          <a:pt x="0" y="310"/>
                          <a:pt x="31" y="341"/>
                          <a:pt x="62" y="372"/>
                        </a:cubicBezTo>
                        <a:lnTo>
                          <a:pt x="62" y="372"/>
                        </a:lnTo>
                        <a:cubicBezTo>
                          <a:pt x="62" y="403"/>
                          <a:pt x="62" y="403"/>
                          <a:pt x="62" y="434"/>
                        </a:cubicBezTo>
                        <a:lnTo>
                          <a:pt x="92" y="434"/>
                        </a:lnTo>
                        <a:lnTo>
                          <a:pt x="92" y="465"/>
                        </a:lnTo>
                        <a:cubicBezTo>
                          <a:pt x="92" y="465"/>
                          <a:pt x="92" y="465"/>
                          <a:pt x="124" y="465"/>
                        </a:cubicBezTo>
                        <a:cubicBezTo>
                          <a:pt x="124" y="496"/>
                          <a:pt x="124" y="527"/>
                          <a:pt x="124" y="527"/>
                        </a:cubicBezTo>
                        <a:cubicBezTo>
                          <a:pt x="124" y="527"/>
                          <a:pt x="124" y="527"/>
                          <a:pt x="124" y="558"/>
                        </a:cubicBezTo>
                        <a:lnTo>
                          <a:pt x="155" y="589"/>
                        </a:lnTo>
                        <a:cubicBezTo>
                          <a:pt x="186" y="620"/>
                          <a:pt x="186" y="620"/>
                          <a:pt x="186" y="651"/>
                        </a:cubicBezTo>
                        <a:cubicBezTo>
                          <a:pt x="186" y="682"/>
                          <a:pt x="186" y="682"/>
                          <a:pt x="186" y="682"/>
                        </a:cubicBezTo>
                        <a:lnTo>
                          <a:pt x="186" y="682"/>
                        </a:lnTo>
                        <a:lnTo>
                          <a:pt x="186" y="682"/>
                        </a:lnTo>
                        <a:cubicBezTo>
                          <a:pt x="186" y="682"/>
                          <a:pt x="186" y="682"/>
                          <a:pt x="217" y="713"/>
                        </a:cubicBezTo>
                        <a:cubicBezTo>
                          <a:pt x="217" y="713"/>
                          <a:pt x="217" y="743"/>
                          <a:pt x="248" y="743"/>
                        </a:cubicBezTo>
                        <a:cubicBezTo>
                          <a:pt x="248" y="775"/>
                          <a:pt x="248" y="806"/>
                          <a:pt x="248" y="806"/>
                        </a:cubicBezTo>
                        <a:cubicBezTo>
                          <a:pt x="248" y="837"/>
                          <a:pt x="248" y="837"/>
                          <a:pt x="248" y="837"/>
                        </a:cubicBezTo>
                        <a:cubicBezTo>
                          <a:pt x="248" y="868"/>
                          <a:pt x="248" y="868"/>
                          <a:pt x="279" y="868"/>
                        </a:cubicBezTo>
                        <a:lnTo>
                          <a:pt x="279" y="868"/>
                        </a:lnTo>
                        <a:lnTo>
                          <a:pt x="309" y="899"/>
                        </a:lnTo>
                        <a:cubicBezTo>
                          <a:pt x="341" y="899"/>
                          <a:pt x="341" y="930"/>
                          <a:pt x="341" y="930"/>
                        </a:cubicBezTo>
                        <a:cubicBezTo>
                          <a:pt x="372" y="930"/>
                          <a:pt x="372" y="960"/>
                          <a:pt x="372" y="960"/>
                        </a:cubicBezTo>
                        <a:cubicBezTo>
                          <a:pt x="403" y="960"/>
                          <a:pt x="433" y="992"/>
                          <a:pt x="433" y="992"/>
                        </a:cubicBezTo>
                        <a:cubicBezTo>
                          <a:pt x="433" y="992"/>
                          <a:pt x="433" y="992"/>
                          <a:pt x="465" y="992"/>
                        </a:cubicBezTo>
                        <a:lnTo>
                          <a:pt x="496" y="1023"/>
                        </a:lnTo>
                        <a:cubicBezTo>
                          <a:pt x="496" y="1054"/>
                          <a:pt x="496" y="1054"/>
                          <a:pt x="527" y="1054"/>
                        </a:cubicBezTo>
                        <a:lnTo>
                          <a:pt x="527" y="1054"/>
                        </a:lnTo>
                        <a:cubicBezTo>
                          <a:pt x="557" y="1084"/>
                          <a:pt x="557" y="1084"/>
                          <a:pt x="557" y="1116"/>
                        </a:cubicBezTo>
                        <a:cubicBezTo>
                          <a:pt x="589" y="1116"/>
                          <a:pt x="589" y="1147"/>
                          <a:pt x="589" y="1208"/>
                        </a:cubicBezTo>
                        <a:lnTo>
                          <a:pt x="589" y="1208"/>
                        </a:lnTo>
                        <a:lnTo>
                          <a:pt x="589" y="1240"/>
                        </a:lnTo>
                        <a:lnTo>
                          <a:pt x="589" y="1271"/>
                        </a:lnTo>
                        <a:lnTo>
                          <a:pt x="589" y="1271"/>
                        </a:lnTo>
                        <a:lnTo>
                          <a:pt x="589" y="1271"/>
                        </a:lnTo>
                        <a:cubicBezTo>
                          <a:pt x="589" y="1271"/>
                          <a:pt x="589" y="1302"/>
                          <a:pt x="589" y="1332"/>
                        </a:cubicBezTo>
                        <a:cubicBezTo>
                          <a:pt x="589" y="1364"/>
                          <a:pt x="589" y="1364"/>
                          <a:pt x="589" y="1395"/>
                        </a:cubicBezTo>
                        <a:lnTo>
                          <a:pt x="589" y="1395"/>
                        </a:lnTo>
                        <a:cubicBezTo>
                          <a:pt x="589" y="1426"/>
                          <a:pt x="589" y="1426"/>
                          <a:pt x="557" y="1426"/>
                        </a:cubicBezTo>
                        <a:cubicBezTo>
                          <a:pt x="557" y="1456"/>
                          <a:pt x="557" y="1456"/>
                          <a:pt x="557" y="1456"/>
                        </a:cubicBezTo>
                        <a:cubicBezTo>
                          <a:pt x="589" y="1456"/>
                          <a:pt x="557" y="1488"/>
                          <a:pt x="557" y="1519"/>
                        </a:cubicBezTo>
                        <a:lnTo>
                          <a:pt x="557" y="1519"/>
                        </a:lnTo>
                        <a:cubicBezTo>
                          <a:pt x="557" y="1519"/>
                          <a:pt x="557" y="1519"/>
                          <a:pt x="557" y="1550"/>
                        </a:cubicBezTo>
                        <a:lnTo>
                          <a:pt x="557" y="1550"/>
                        </a:lnTo>
                        <a:cubicBezTo>
                          <a:pt x="557" y="1580"/>
                          <a:pt x="557" y="1580"/>
                          <a:pt x="557" y="1612"/>
                        </a:cubicBezTo>
                        <a:lnTo>
                          <a:pt x="557" y="1643"/>
                        </a:lnTo>
                        <a:cubicBezTo>
                          <a:pt x="557" y="1643"/>
                          <a:pt x="557" y="1643"/>
                          <a:pt x="557" y="1674"/>
                        </a:cubicBezTo>
                        <a:lnTo>
                          <a:pt x="557" y="1704"/>
                        </a:lnTo>
                        <a:cubicBezTo>
                          <a:pt x="557" y="1704"/>
                          <a:pt x="557" y="1736"/>
                          <a:pt x="527" y="1736"/>
                        </a:cubicBezTo>
                        <a:lnTo>
                          <a:pt x="527" y="1767"/>
                        </a:lnTo>
                        <a:cubicBezTo>
                          <a:pt x="527" y="1798"/>
                          <a:pt x="527" y="1798"/>
                          <a:pt x="527" y="1798"/>
                        </a:cubicBezTo>
                        <a:lnTo>
                          <a:pt x="527" y="1798"/>
                        </a:lnTo>
                        <a:lnTo>
                          <a:pt x="527" y="1798"/>
                        </a:lnTo>
                        <a:lnTo>
                          <a:pt x="527" y="1828"/>
                        </a:lnTo>
                        <a:lnTo>
                          <a:pt x="527" y="1828"/>
                        </a:lnTo>
                        <a:cubicBezTo>
                          <a:pt x="527" y="1828"/>
                          <a:pt x="527" y="1828"/>
                          <a:pt x="527" y="1860"/>
                        </a:cubicBezTo>
                        <a:cubicBezTo>
                          <a:pt x="527" y="1860"/>
                          <a:pt x="527" y="1891"/>
                          <a:pt x="496" y="1891"/>
                        </a:cubicBezTo>
                        <a:lnTo>
                          <a:pt x="496" y="1922"/>
                        </a:lnTo>
                        <a:cubicBezTo>
                          <a:pt x="496" y="1922"/>
                          <a:pt x="496" y="1922"/>
                          <a:pt x="496" y="1952"/>
                        </a:cubicBezTo>
                        <a:cubicBezTo>
                          <a:pt x="496" y="1952"/>
                          <a:pt x="496" y="1952"/>
                          <a:pt x="496" y="1984"/>
                        </a:cubicBezTo>
                        <a:cubicBezTo>
                          <a:pt x="527" y="1984"/>
                          <a:pt x="496" y="2046"/>
                          <a:pt x="496" y="2046"/>
                        </a:cubicBezTo>
                        <a:lnTo>
                          <a:pt x="496" y="2076"/>
                        </a:lnTo>
                        <a:cubicBezTo>
                          <a:pt x="496" y="2076"/>
                          <a:pt x="496" y="2108"/>
                          <a:pt x="496" y="2139"/>
                        </a:cubicBezTo>
                        <a:lnTo>
                          <a:pt x="496" y="2139"/>
                        </a:lnTo>
                        <a:cubicBezTo>
                          <a:pt x="496" y="2139"/>
                          <a:pt x="496" y="2139"/>
                          <a:pt x="496" y="2169"/>
                        </a:cubicBezTo>
                        <a:cubicBezTo>
                          <a:pt x="496" y="2169"/>
                          <a:pt x="496" y="2200"/>
                          <a:pt x="465" y="2232"/>
                        </a:cubicBezTo>
                        <a:lnTo>
                          <a:pt x="433" y="2263"/>
                        </a:lnTo>
                        <a:lnTo>
                          <a:pt x="433" y="2293"/>
                        </a:lnTo>
                        <a:lnTo>
                          <a:pt x="433" y="2293"/>
                        </a:lnTo>
                        <a:cubicBezTo>
                          <a:pt x="433" y="2293"/>
                          <a:pt x="433" y="2293"/>
                          <a:pt x="433" y="2324"/>
                        </a:cubicBezTo>
                        <a:lnTo>
                          <a:pt x="403" y="2324"/>
                        </a:lnTo>
                        <a:lnTo>
                          <a:pt x="403" y="2324"/>
                        </a:lnTo>
                        <a:cubicBezTo>
                          <a:pt x="403" y="2356"/>
                          <a:pt x="403" y="2356"/>
                          <a:pt x="403" y="2356"/>
                        </a:cubicBezTo>
                        <a:lnTo>
                          <a:pt x="403" y="2356"/>
                        </a:lnTo>
                        <a:cubicBezTo>
                          <a:pt x="403" y="2387"/>
                          <a:pt x="403" y="2387"/>
                          <a:pt x="403" y="2417"/>
                        </a:cubicBezTo>
                        <a:lnTo>
                          <a:pt x="403" y="2417"/>
                        </a:lnTo>
                        <a:lnTo>
                          <a:pt x="403" y="2448"/>
                        </a:lnTo>
                        <a:cubicBezTo>
                          <a:pt x="403" y="2448"/>
                          <a:pt x="433" y="2480"/>
                          <a:pt x="403" y="2511"/>
                        </a:cubicBezTo>
                        <a:cubicBezTo>
                          <a:pt x="403" y="2541"/>
                          <a:pt x="372" y="2572"/>
                          <a:pt x="372" y="2572"/>
                        </a:cubicBezTo>
                        <a:lnTo>
                          <a:pt x="372" y="2572"/>
                        </a:lnTo>
                        <a:cubicBezTo>
                          <a:pt x="403" y="2572"/>
                          <a:pt x="403" y="2572"/>
                          <a:pt x="403" y="2572"/>
                        </a:cubicBezTo>
                        <a:lnTo>
                          <a:pt x="433" y="2572"/>
                        </a:lnTo>
                        <a:lnTo>
                          <a:pt x="433" y="2572"/>
                        </a:lnTo>
                        <a:lnTo>
                          <a:pt x="433" y="2572"/>
                        </a:lnTo>
                        <a:lnTo>
                          <a:pt x="433" y="2572"/>
                        </a:lnTo>
                        <a:cubicBezTo>
                          <a:pt x="465" y="2604"/>
                          <a:pt x="465" y="2604"/>
                          <a:pt x="465" y="2604"/>
                        </a:cubicBezTo>
                        <a:cubicBezTo>
                          <a:pt x="465" y="2604"/>
                          <a:pt x="433" y="2572"/>
                          <a:pt x="433" y="254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7" name="Freeform 161">
                    <a:extLst>
                      <a:ext uri="{FF2B5EF4-FFF2-40B4-BE49-F238E27FC236}">
                        <a16:creationId xmlns:a16="http://schemas.microsoft.com/office/drawing/2014/main" id="{4E2E4E5C-2A51-448B-85BB-A9DE16EC3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84400" y="3810000"/>
                    <a:ext cx="33338" cy="34925"/>
                  </a:xfrm>
                  <a:custGeom>
                    <a:gdLst>
                      <a:gd name="T0" fmla="*/ 92 w 93"/>
                      <a:gd name="T1" fmla="*/ 63 h 95"/>
                      <a:gd name="T2" fmla="*/ 92 w 93"/>
                      <a:gd name="T3" fmla="*/ 63 h 95"/>
                      <a:gd name="T4" fmla="*/ 31 w 93"/>
                      <a:gd name="T5" fmla="*/ 31 h 95"/>
                      <a:gd name="T6" fmla="*/ 31 w 93"/>
                      <a:gd name="T7" fmla="*/ 0 h 95"/>
                      <a:gd name="T8" fmla="*/ 31 w 93"/>
                      <a:gd name="T9" fmla="*/ 0 h 95"/>
                      <a:gd name="T10" fmla="*/ 31 w 93"/>
                      <a:gd name="T11" fmla="*/ 0 h 95"/>
                      <a:gd name="T12" fmla="*/ 0 w 93"/>
                      <a:gd name="T13" fmla="*/ 0 h 95"/>
                      <a:gd name="T14" fmla="*/ 0 w 93"/>
                      <a:gd name="T15" fmla="*/ 0 h 95"/>
                      <a:gd name="T16" fmla="*/ 31 w 93"/>
                      <a:gd name="T17" fmla="*/ 63 h 95"/>
                      <a:gd name="T18" fmla="*/ 31 w 93"/>
                      <a:gd name="T19" fmla="*/ 94 h 95"/>
                      <a:gd name="T20" fmla="*/ 31 w 93"/>
                      <a:gd name="T21" fmla="*/ 94 h 95"/>
                      <a:gd name="T22" fmla="*/ 62 w 93"/>
                      <a:gd name="T23" fmla="*/ 94 h 95"/>
                      <a:gd name="T24" fmla="*/ 92 w 93"/>
                      <a:gd name="T25" fmla="*/ 94 h 95"/>
                      <a:gd name="T26" fmla="*/ 92 w 93"/>
                      <a:gd name="T27" fmla="*/ 94 h 95"/>
                      <a:gd name="T28" fmla="*/ 92 w 93"/>
                      <a:gd name="T29" fmla="*/ 94 h 95"/>
                      <a:gd name="T30" fmla="*/ 92 w 93"/>
                      <a:gd name="T31" fmla="*/ 63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3" h="95">
                        <a:moveTo>
                          <a:pt x="92" y="63"/>
                        </a:moveTo>
                        <a:lnTo>
                          <a:pt x="92" y="63"/>
                        </a:lnTo>
                        <a:cubicBezTo>
                          <a:pt x="62" y="63"/>
                          <a:pt x="62" y="63"/>
                          <a:pt x="31" y="31"/>
                        </a:cubicBez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31" y="0"/>
                          <a:pt x="31" y="31"/>
                          <a:pt x="31" y="63"/>
                        </a:cubicBezTo>
                        <a:cubicBezTo>
                          <a:pt x="31" y="63"/>
                          <a:pt x="31" y="63"/>
                          <a:pt x="31" y="94"/>
                        </a:cubicBezTo>
                        <a:lnTo>
                          <a:pt x="31" y="94"/>
                        </a:lnTo>
                        <a:lnTo>
                          <a:pt x="62" y="94"/>
                        </a:lnTo>
                        <a:cubicBezTo>
                          <a:pt x="92" y="94"/>
                          <a:pt x="92" y="94"/>
                          <a:pt x="92" y="94"/>
                        </a:cubicBezTo>
                        <a:lnTo>
                          <a:pt x="92" y="94"/>
                        </a:lnTo>
                        <a:lnTo>
                          <a:pt x="92" y="94"/>
                        </a:lnTo>
                        <a:cubicBezTo>
                          <a:pt x="92" y="63"/>
                          <a:pt x="92" y="63"/>
                          <a:pt x="92" y="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8" name="Freeform 162">
                    <a:extLst>
                      <a:ext uri="{FF2B5EF4-FFF2-40B4-BE49-F238E27FC236}">
                        <a16:creationId xmlns:a16="http://schemas.microsoft.com/office/drawing/2014/main" id="{4424A6F0-8607-418D-9773-9234404AC8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1050" y="2751138"/>
                    <a:ext cx="1588" cy="11112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31 h 32"/>
                      <a:gd name="T6" fmla="*/ 0 w 1"/>
                      <a:gd name="T7" fmla="*/ 0 h 32"/>
                      <a:gd name="T8" fmla="*/ 0 w 1"/>
                      <a:gd name="T9" fmla="*/ 0 h 32"/>
                      <a:gd name="T10" fmla="*/ 0 w 1"/>
                      <a:gd name="T11" fmla="*/ 0 h 32"/>
                      <a:gd name="T12" fmla="*/ 0 w 1"/>
                      <a:gd name="T1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199" name="Freeform 163">
                    <a:extLst>
                      <a:ext uri="{FF2B5EF4-FFF2-40B4-BE49-F238E27FC236}">
                        <a16:creationId xmlns:a16="http://schemas.microsoft.com/office/drawing/2014/main" id="{E428A35F-8A2E-4835-96FF-03545693BB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9963" y="3867150"/>
                    <a:ext cx="1587" cy="1588"/>
                  </a:xfrm>
                  <a:custGeom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0" name="Freeform 164">
                    <a:extLst>
                      <a:ext uri="{FF2B5EF4-FFF2-40B4-BE49-F238E27FC236}">
                        <a16:creationId xmlns:a16="http://schemas.microsoft.com/office/drawing/2014/main" id="{71E3A9B3-9135-491C-A9C0-2D15306B89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17738" y="3654425"/>
                    <a:ext cx="11112" cy="22225"/>
                  </a:xfrm>
                  <a:custGeom>
                    <a:gdLst>
                      <a:gd name="T0" fmla="*/ 0 w 33"/>
                      <a:gd name="T1" fmla="*/ 31 h 62"/>
                      <a:gd name="T2" fmla="*/ 0 w 33"/>
                      <a:gd name="T3" fmla="*/ 31 h 62"/>
                      <a:gd name="T4" fmla="*/ 32 w 33"/>
                      <a:gd name="T5" fmla="*/ 61 h 62"/>
                      <a:gd name="T6" fmla="*/ 32 w 33"/>
                      <a:gd name="T7" fmla="*/ 61 h 62"/>
                      <a:gd name="T8" fmla="*/ 32 w 33"/>
                      <a:gd name="T9" fmla="*/ 61 h 62"/>
                      <a:gd name="T10" fmla="*/ 32 w 33"/>
                      <a:gd name="T11" fmla="*/ 31 h 62"/>
                      <a:gd name="T12" fmla="*/ 32 w 33"/>
                      <a:gd name="T13" fmla="*/ 31 h 62"/>
                      <a:gd name="T14" fmla="*/ 32 w 33"/>
                      <a:gd name="T15" fmla="*/ 31 h 62"/>
                      <a:gd name="T16" fmla="*/ 0 w 33"/>
                      <a:gd name="T17" fmla="*/ 0 h 62"/>
                      <a:gd name="T18" fmla="*/ 0 w 33"/>
                      <a:gd name="T19" fmla="*/ 0 h 62"/>
                      <a:gd name="T20" fmla="*/ 0 w 33"/>
                      <a:gd name="T21" fmla="*/ 0 h 62"/>
                      <a:gd name="T22" fmla="*/ 0 w 33"/>
                      <a:gd name="T23" fmla="*/ 0 h 62"/>
                      <a:gd name="T24" fmla="*/ 0 w 33"/>
                      <a:gd name="T25" fmla="*/ 31 h 6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3" h="6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2" y="61"/>
                        </a:lnTo>
                        <a:lnTo>
                          <a:pt x="32" y="61"/>
                        </a:lnTo>
                        <a:lnTo>
                          <a:pt x="32" y="61"/>
                        </a:lnTo>
                        <a:cubicBezTo>
                          <a:pt x="32" y="61"/>
                          <a:pt x="32" y="61"/>
                          <a:pt x="32" y="31"/>
                        </a:cubicBezTo>
                        <a:lnTo>
                          <a:pt x="32" y="31"/>
                        </a:lnTo>
                        <a:lnTo>
                          <a:pt x="32" y="31"/>
                        </a:lnTo>
                        <a:cubicBezTo>
                          <a:pt x="0" y="31"/>
                          <a:pt x="0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1" name="Freeform 165">
                    <a:extLst>
                      <a:ext uri="{FF2B5EF4-FFF2-40B4-BE49-F238E27FC236}">
                        <a16:creationId xmlns:a16="http://schemas.microsoft.com/office/drawing/2014/main" id="{DD041254-5A43-4BBB-90A8-EE4AA6AD4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73288" y="3687763"/>
                    <a:ext cx="57150" cy="88900"/>
                  </a:xfrm>
                  <a:custGeom>
                    <a:gdLst>
                      <a:gd name="T0" fmla="*/ 63 w 157"/>
                      <a:gd name="T1" fmla="*/ 248 h 249"/>
                      <a:gd name="T2" fmla="*/ 63 w 157"/>
                      <a:gd name="T3" fmla="*/ 248 h 249"/>
                      <a:gd name="T4" fmla="*/ 63 w 157"/>
                      <a:gd name="T5" fmla="*/ 248 h 249"/>
                      <a:gd name="T6" fmla="*/ 94 w 157"/>
                      <a:gd name="T7" fmla="*/ 248 h 249"/>
                      <a:gd name="T8" fmla="*/ 94 w 157"/>
                      <a:gd name="T9" fmla="*/ 248 h 249"/>
                      <a:gd name="T10" fmla="*/ 124 w 157"/>
                      <a:gd name="T11" fmla="*/ 217 h 249"/>
                      <a:gd name="T12" fmla="*/ 124 w 157"/>
                      <a:gd name="T13" fmla="*/ 217 h 249"/>
                      <a:gd name="T14" fmla="*/ 124 w 157"/>
                      <a:gd name="T15" fmla="*/ 217 h 249"/>
                      <a:gd name="T16" fmla="*/ 124 w 157"/>
                      <a:gd name="T17" fmla="*/ 217 h 249"/>
                      <a:gd name="T18" fmla="*/ 124 w 157"/>
                      <a:gd name="T19" fmla="*/ 187 h 249"/>
                      <a:gd name="T20" fmla="*/ 124 w 157"/>
                      <a:gd name="T21" fmla="*/ 156 h 249"/>
                      <a:gd name="T22" fmla="*/ 124 w 157"/>
                      <a:gd name="T23" fmla="*/ 124 h 249"/>
                      <a:gd name="T24" fmla="*/ 124 w 157"/>
                      <a:gd name="T25" fmla="*/ 124 h 249"/>
                      <a:gd name="T26" fmla="*/ 124 w 157"/>
                      <a:gd name="T27" fmla="*/ 124 h 249"/>
                      <a:gd name="T28" fmla="*/ 156 w 157"/>
                      <a:gd name="T29" fmla="*/ 93 h 249"/>
                      <a:gd name="T30" fmla="*/ 156 w 157"/>
                      <a:gd name="T31" fmla="*/ 93 h 249"/>
                      <a:gd name="T32" fmla="*/ 156 w 157"/>
                      <a:gd name="T33" fmla="*/ 93 h 249"/>
                      <a:gd name="T34" fmla="*/ 156 w 157"/>
                      <a:gd name="T35" fmla="*/ 93 h 249"/>
                      <a:gd name="T36" fmla="*/ 156 w 157"/>
                      <a:gd name="T37" fmla="*/ 63 h 249"/>
                      <a:gd name="T38" fmla="*/ 156 w 157"/>
                      <a:gd name="T39" fmla="*/ 63 h 249"/>
                      <a:gd name="T40" fmla="*/ 156 w 157"/>
                      <a:gd name="T41" fmla="*/ 63 h 249"/>
                      <a:gd name="T42" fmla="*/ 156 w 157"/>
                      <a:gd name="T43" fmla="*/ 32 h 249"/>
                      <a:gd name="T44" fmla="*/ 156 w 157"/>
                      <a:gd name="T45" fmla="*/ 32 h 249"/>
                      <a:gd name="T46" fmla="*/ 156 w 157"/>
                      <a:gd name="T47" fmla="*/ 32 h 249"/>
                      <a:gd name="T48" fmla="*/ 156 w 157"/>
                      <a:gd name="T49" fmla="*/ 0 h 249"/>
                      <a:gd name="T50" fmla="*/ 124 w 157"/>
                      <a:gd name="T51" fmla="*/ 32 h 249"/>
                      <a:gd name="T52" fmla="*/ 124 w 157"/>
                      <a:gd name="T53" fmla="*/ 32 h 249"/>
                      <a:gd name="T54" fmla="*/ 124 w 157"/>
                      <a:gd name="T55" fmla="*/ 63 h 249"/>
                      <a:gd name="T56" fmla="*/ 94 w 157"/>
                      <a:gd name="T57" fmla="*/ 63 h 249"/>
                      <a:gd name="T58" fmla="*/ 94 w 157"/>
                      <a:gd name="T59" fmla="*/ 63 h 249"/>
                      <a:gd name="T60" fmla="*/ 94 w 157"/>
                      <a:gd name="T61" fmla="*/ 93 h 249"/>
                      <a:gd name="T62" fmla="*/ 63 w 157"/>
                      <a:gd name="T63" fmla="*/ 63 h 249"/>
                      <a:gd name="T64" fmla="*/ 32 w 157"/>
                      <a:gd name="T65" fmla="*/ 93 h 249"/>
                      <a:gd name="T66" fmla="*/ 32 w 157"/>
                      <a:gd name="T67" fmla="*/ 93 h 249"/>
                      <a:gd name="T68" fmla="*/ 32 w 157"/>
                      <a:gd name="T69" fmla="*/ 93 h 249"/>
                      <a:gd name="T70" fmla="*/ 0 w 157"/>
                      <a:gd name="T71" fmla="*/ 93 h 249"/>
                      <a:gd name="T72" fmla="*/ 32 w 157"/>
                      <a:gd name="T73" fmla="*/ 93 h 249"/>
                      <a:gd name="T74" fmla="*/ 32 w 157"/>
                      <a:gd name="T75" fmla="*/ 93 h 249"/>
                      <a:gd name="T76" fmla="*/ 63 w 157"/>
                      <a:gd name="T77" fmla="*/ 124 h 249"/>
                      <a:gd name="T78" fmla="*/ 63 w 157"/>
                      <a:gd name="T79" fmla="*/ 156 h 249"/>
                      <a:gd name="T80" fmla="*/ 94 w 157"/>
                      <a:gd name="T81" fmla="*/ 187 h 249"/>
                      <a:gd name="T82" fmla="*/ 94 w 157"/>
                      <a:gd name="T83" fmla="*/ 217 h 249"/>
                      <a:gd name="T84" fmla="*/ 63 w 157"/>
                      <a:gd name="T85" fmla="*/ 217 h 249"/>
                      <a:gd name="T86" fmla="*/ 32 w 157"/>
                      <a:gd name="T87" fmla="*/ 217 h 249"/>
                      <a:gd name="T88" fmla="*/ 32 w 157"/>
                      <a:gd name="T89" fmla="*/ 217 h 249"/>
                      <a:gd name="T90" fmla="*/ 63 w 157"/>
                      <a:gd name="T91" fmla="*/ 248 h 24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57" h="249">
                        <a:moveTo>
                          <a:pt x="63" y="248"/>
                        </a:moveTo>
                        <a:lnTo>
                          <a:pt x="63" y="248"/>
                        </a:lnTo>
                        <a:lnTo>
                          <a:pt x="63" y="248"/>
                        </a:lnTo>
                        <a:cubicBezTo>
                          <a:pt x="94" y="248"/>
                          <a:pt x="94" y="248"/>
                          <a:pt x="94" y="248"/>
                        </a:cubicBezTo>
                        <a:lnTo>
                          <a:pt x="94" y="248"/>
                        </a:lnTo>
                        <a:cubicBezTo>
                          <a:pt x="94" y="217"/>
                          <a:pt x="94" y="217"/>
                          <a:pt x="124" y="217"/>
                        </a:cubicBezTo>
                        <a:lnTo>
                          <a:pt x="124" y="217"/>
                        </a:lnTo>
                        <a:lnTo>
                          <a:pt x="124" y="217"/>
                        </a:lnTo>
                        <a:lnTo>
                          <a:pt x="124" y="217"/>
                        </a:lnTo>
                        <a:cubicBezTo>
                          <a:pt x="124" y="187"/>
                          <a:pt x="124" y="187"/>
                          <a:pt x="124" y="187"/>
                        </a:cubicBezTo>
                        <a:cubicBezTo>
                          <a:pt x="124" y="156"/>
                          <a:pt x="124" y="156"/>
                          <a:pt x="124" y="156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56" y="93"/>
                        </a:lnTo>
                        <a:lnTo>
                          <a:pt x="156" y="63"/>
                        </a:lnTo>
                        <a:lnTo>
                          <a:pt x="156" y="63"/>
                        </a:lnTo>
                        <a:lnTo>
                          <a:pt x="156" y="63"/>
                        </a:lnTo>
                        <a:cubicBezTo>
                          <a:pt x="156" y="63"/>
                          <a:pt x="156" y="63"/>
                          <a:pt x="156" y="32"/>
                        </a:cubicBezTo>
                        <a:lnTo>
                          <a:pt x="156" y="32"/>
                        </a:lnTo>
                        <a:lnTo>
                          <a:pt x="156" y="32"/>
                        </a:lnTo>
                        <a:cubicBezTo>
                          <a:pt x="156" y="32"/>
                          <a:pt x="156" y="32"/>
                          <a:pt x="156" y="0"/>
                        </a:cubicBezTo>
                        <a:cubicBezTo>
                          <a:pt x="124" y="32"/>
                          <a:pt x="124" y="32"/>
                          <a:pt x="124" y="32"/>
                        </a:cubicBezTo>
                        <a:lnTo>
                          <a:pt x="124" y="32"/>
                        </a:lnTo>
                        <a:cubicBezTo>
                          <a:pt x="124" y="63"/>
                          <a:pt x="124" y="63"/>
                          <a:pt x="124" y="63"/>
                        </a:cubicBezTo>
                        <a:cubicBezTo>
                          <a:pt x="94" y="63"/>
                          <a:pt x="94" y="63"/>
                          <a:pt x="94" y="63"/>
                        </a:cubicBezTo>
                        <a:lnTo>
                          <a:pt x="94" y="63"/>
                        </a:lnTo>
                        <a:cubicBezTo>
                          <a:pt x="94" y="93"/>
                          <a:pt x="94" y="93"/>
                          <a:pt x="94" y="93"/>
                        </a:cubicBezTo>
                        <a:cubicBezTo>
                          <a:pt x="63" y="93"/>
                          <a:pt x="63" y="63"/>
                          <a:pt x="63" y="63"/>
                        </a:cubicBezTo>
                        <a:cubicBezTo>
                          <a:pt x="63" y="63"/>
                          <a:pt x="63" y="63"/>
                          <a:pt x="32" y="93"/>
                        </a:cubicBezTo>
                        <a:lnTo>
                          <a:pt x="32" y="93"/>
                        </a:lnTo>
                        <a:lnTo>
                          <a:pt x="32" y="93"/>
                        </a:lnTo>
                        <a:cubicBezTo>
                          <a:pt x="32" y="93"/>
                          <a:pt x="32" y="93"/>
                          <a:pt x="0" y="93"/>
                        </a:cubicBezTo>
                        <a:cubicBezTo>
                          <a:pt x="32" y="93"/>
                          <a:pt x="32" y="93"/>
                          <a:pt x="32" y="93"/>
                        </a:cubicBezTo>
                        <a:lnTo>
                          <a:pt x="32" y="93"/>
                        </a:lnTo>
                        <a:lnTo>
                          <a:pt x="63" y="124"/>
                        </a:lnTo>
                        <a:cubicBezTo>
                          <a:pt x="63" y="124"/>
                          <a:pt x="63" y="124"/>
                          <a:pt x="63" y="156"/>
                        </a:cubicBezTo>
                        <a:cubicBezTo>
                          <a:pt x="63" y="156"/>
                          <a:pt x="94" y="156"/>
                          <a:pt x="94" y="187"/>
                        </a:cubicBezTo>
                        <a:lnTo>
                          <a:pt x="94" y="217"/>
                        </a:lnTo>
                        <a:lnTo>
                          <a:pt x="63" y="217"/>
                        </a:lnTo>
                        <a:lnTo>
                          <a:pt x="32" y="217"/>
                        </a:lnTo>
                        <a:lnTo>
                          <a:pt x="32" y="217"/>
                        </a:lnTo>
                        <a:cubicBezTo>
                          <a:pt x="63" y="248"/>
                          <a:pt x="63" y="248"/>
                          <a:pt x="63" y="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2" name="Freeform 166">
                    <a:extLst>
                      <a:ext uri="{FF2B5EF4-FFF2-40B4-BE49-F238E27FC236}">
                        <a16:creationId xmlns:a16="http://schemas.microsoft.com/office/drawing/2014/main" id="{597F58DE-E13C-48F0-BFAB-13B4875B3E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7063" y="987425"/>
                    <a:ext cx="55562" cy="33338"/>
                  </a:xfrm>
                  <a:custGeom>
                    <a:gdLst>
                      <a:gd name="T0" fmla="*/ 61 w 156"/>
                      <a:gd name="T1" fmla="*/ 62 h 94"/>
                      <a:gd name="T2" fmla="*/ 61 w 156"/>
                      <a:gd name="T3" fmla="*/ 62 h 94"/>
                      <a:gd name="T4" fmla="*/ 61 w 156"/>
                      <a:gd name="T5" fmla="*/ 62 h 94"/>
                      <a:gd name="T6" fmla="*/ 61 w 156"/>
                      <a:gd name="T7" fmla="*/ 62 h 94"/>
                      <a:gd name="T8" fmla="*/ 124 w 156"/>
                      <a:gd name="T9" fmla="*/ 93 h 94"/>
                      <a:gd name="T10" fmla="*/ 124 w 156"/>
                      <a:gd name="T11" fmla="*/ 93 h 94"/>
                      <a:gd name="T12" fmla="*/ 155 w 156"/>
                      <a:gd name="T13" fmla="*/ 93 h 94"/>
                      <a:gd name="T14" fmla="*/ 155 w 156"/>
                      <a:gd name="T15" fmla="*/ 93 h 94"/>
                      <a:gd name="T16" fmla="*/ 155 w 156"/>
                      <a:gd name="T17" fmla="*/ 93 h 94"/>
                      <a:gd name="T18" fmla="*/ 155 w 156"/>
                      <a:gd name="T19" fmla="*/ 93 h 94"/>
                      <a:gd name="T20" fmla="*/ 155 w 156"/>
                      <a:gd name="T21" fmla="*/ 31 h 94"/>
                      <a:gd name="T22" fmla="*/ 155 w 156"/>
                      <a:gd name="T23" fmla="*/ 31 h 94"/>
                      <a:gd name="T24" fmla="*/ 155 w 156"/>
                      <a:gd name="T25" fmla="*/ 31 h 94"/>
                      <a:gd name="T26" fmla="*/ 124 w 156"/>
                      <a:gd name="T27" fmla="*/ 31 h 94"/>
                      <a:gd name="T28" fmla="*/ 92 w 156"/>
                      <a:gd name="T29" fmla="*/ 31 h 94"/>
                      <a:gd name="T30" fmla="*/ 31 w 156"/>
                      <a:gd name="T31" fmla="*/ 0 h 94"/>
                      <a:gd name="T32" fmla="*/ 0 w 156"/>
                      <a:gd name="T33" fmla="*/ 0 h 94"/>
                      <a:gd name="T34" fmla="*/ 0 w 156"/>
                      <a:gd name="T35" fmla="*/ 0 h 94"/>
                      <a:gd name="T36" fmla="*/ 0 w 156"/>
                      <a:gd name="T37" fmla="*/ 0 h 94"/>
                      <a:gd name="T38" fmla="*/ 61 w 156"/>
                      <a:gd name="T39" fmla="*/ 62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6" h="94">
                        <a:moveTo>
                          <a:pt x="61" y="62"/>
                        </a:moveTo>
                        <a:lnTo>
                          <a:pt x="61" y="62"/>
                        </a:lnTo>
                        <a:lnTo>
                          <a:pt x="61" y="62"/>
                        </a:lnTo>
                        <a:lnTo>
                          <a:pt x="61" y="62"/>
                        </a:lnTo>
                        <a:cubicBezTo>
                          <a:pt x="92" y="62"/>
                          <a:pt x="124" y="62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155" y="93"/>
                          <a:pt x="155" y="93"/>
                          <a:pt x="155" y="93"/>
                        </a:cubicBezTo>
                        <a:lnTo>
                          <a:pt x="155" y="93"/>
                        </a:lnTo>
                        <a:lnTo>
                          <a:pt x="155" y="93"/>
                        </a:lnTo>
                        <a:lnTo>
                          <a:pt x="155" y="93"/>
                        </a:lnTo>
                        <a:cubicBezTo>
                          <a:pt x="155" y="62"/>
                          <a:pt x="155" y="62"/>
                          <a:pt x="155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2" y="31"/>
                        </a:cubicBezTo>
                        <a:cubicBezTo>
                          <a:pt x="92" y="31"/>
                          <a:pt x="61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1" y="31"/>
                          <a:pt x="61" y="31"/>
                          <a:pt x="61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3" name="Freeform 167">
                    <a:extLst>
                      <a:ext uri="{FF2B5EF4-FFF2-40B4-BE49-F238E27FC236}">
                        <a16:creationId xmlns:a16="http://schemas.microsoft.com/office/drawing/2014/main" id="{72C5475B-C079-4B7C-B56F-52E0BBB21C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9963" y="731838"/>
                    <a:ext cx="1027112" cy="525462"/>
                  </a:xfrm>
                  <a:custGeom>
                    <a:gdLst>
                      <a:gd name="T0" fmla="*/ 2541 w 2853"/>
                      <a:gd name="T1" fmla="*/ 837 h 1458"/>
                      <a:gd name="T2" fmla="*/ 2356 w 2853"/>
                      <a:gd name="T3" fmla="*/ 837 h 1458"/>
                      <a:gd name="T4" fmla="*/ 2293 w 2853"/>
                      <a:gd name="T5" fmla="*/ 651 h 1458"/>
                      <a:gd name="T6" fmla="*/ 2510 w 2853"/>
                      <a:gd name="T7" fmla="*/ 682 h 1458"/>
                      <a:gd name="T8" fmla="*/ 2541 w 2853"/>
                      <a:gd name="T9" fmla="*/ 589 h 1458"/>
                      <a:gd name="T10" fmla="*/ 2697 w 2853"/>
                      <a:gd name="T11" fmla="*/ 589 h 1458"/>
                      <a:gd name="T12" fmla="*/ 2697 w 2853"/>
                      <a:gd name="T13" fmla="*/ 496 h 1458"/>
                      <a:gd name="T14" fmla="*/ 2852 w 2853"/>
                      <a:gd name="T15" fmla="*/ 496 h 1458"/>
                      <a:gd name="T16" fmla="*/ 2728 w 2853"/>
                      <a:gd name="T17" fmla="*/ 434 h 1458"/>
                      <a:gd name="T18" fmla="*/ 2789 w 2853"/>
                      <a:gd name="T19" fmla="*/ 248 h 1458"/>
                      <a:gd name="T20" fmla="*/ 2852 w 2853"/>
                      <a:gd name="T21" fmla="*/ 186 h 1458"/>
                      <a:gd name="T22" fmla="*/ 2821 w 2853"/>
                      <a:gd name="T23" fmla="*/ 124 h 1458"/>
                      <a:gd name="T24" fmla="*/ 2665 w 2853"/>
                      <a:gd name="T25" fmla="*/ 93 h 1458"/>
                      <a:gd name="T26" fmla="*/ 2480 w 2853"/>
                      <a:gd name="T27" fmla="*/ 124 h 1458"/>
                      <a:gd name="T28" fmla="*/ 2201 w 2853"/>
                      <a:gd name="T29" fmla="*/ 124 h 1458"/>
                      <a:gd name="T30" fmla="*/ 2201 w 2853"/>
                      <a:gd name="T31" fmla="*/ 31 h 1458"/>
                      <a:gd name="T32" fmla="*/ 2480 w 2853"/>
                      <a:gd name="T33" fmla="*/ 31 h 1458"/>
                      <a:gd name="T34" fmla="*/ 2325 w 2853"/>
                      <a:gd name="T35" fmla="*/ 0 h 1458"/>
                      <a:gd name="T36" fmla="*/ 2076 w 2853"/>
                      <a:gd name="T37" fmla="*/ 0 h 1458"/>
                      <a:gd name="T38" fmla="*/ 1860 w 2853"/>
                      <a:gd name="T39" fmla="*/ 0 h 1458"/>
                      <a:gd name="T40" fmla="*/ 1642 w 2853"/>
                      <a:gd name="T41" fmla="*/ 31 h 1458"/>
                      <a:gd name="T42" fmla="*/ 1518 w 2853"/>
                      <a:gd name="T43" fmla="*/ 31 h 1458"/>
                      <a:gd name="T44" fmla="*/ 1333 w 2853"/>
                      <a:gd name="T45" fmla="*/ 93 h 1458"/>
                      <a:gd name="T46" fmla="*/ 1116 w 2853"/>
                      <a:gd name="T47" fmla="*/ 93 h 1458"/>
                      <a:gd name="T48" fmla="*/ 929 w 2853"/>
                      <a:gd name="T49" fmla="*/ 62 h 1458"/>
                      <a:gd name="T50" fmla="*/ 681 w 2853"/>
                      <a:gd name="T51" fmla="*/ 93 h 1458"/>
                      <a:gd name="T52" fmla="*/ 557 w 2853"/>
                      <a:gd name="T53" fmla="*/ 155 h 1458"/>
                      <a:gd name="T54" fmla="*/ 433 w 2853"/>
                      <a:gd name="T55" fmla="*/ 155 h 1458"/>
                      <a:gd name="T56" fmla="*/ 309 w 2853"/>
                      <a:gd name="T57" fmla="*/ 279 h 1458"/>
                      <a:gd name="T58" fmla="*/ 93 w 2853"/>
                      <a:gd name="T59" fmla="*/ 310 h 1458"/>
                      <a:gd name="T60" fmla="*/ 124 w 2853"/>
                      <a:gd name="T61" fmla="*/ 341 h 1458"/>
                      <a:gd name="T62" fmla="*/ 279 w 2853"/>
                      <a:gd name="T63" fmla="*/ 341 h 1458"/>
                      <a:gd name="T64" fmla="*/ 155 w 2853"/>
                      <a:gd name="T65" fmla="*/ 403 h 1458"/>
                      <a:gd name="T66" fmla="*/ 248 w 2853"/>
                      <a:gd name="T67" fmla="*/ 434 h 1458"/>
                      <a:gd name="T68" fmla="*/ 372 w 2853"/>
                      <a:gd name="T69" fmla="*/ 434 h 1458"/>
                      <a:gd name="T70" fmla="*/ 681 w 2853"/>
                      <a:gd name="T71" fmla="*/ 434 h 1458"/>
                      <a:gd name="T72" fmla="*/ 837 w 2853"/>
                      <a:gd name="T73" fmla="*/ 558 h 1458"/>
                      <a:gd name="T74" fmla="*/ 899 w 2853"/>
                      <a:gd name="T75" fmla="*/ 589 h 1458"/>
                      <a:gd name="T76" fmla="*/ 899 w 2853"/>
                      <a:gd name="T77" fmla="*/ 744 h 1458"/>
                      <a:gd name="T78" fmla="*/ 961 w 2853"/>
                      <a:gd name="T79" fmla="*/ 713 h 1458"/>
                      <a:gd name="T80" fmla="*/ 1177 w 2853"/>
                      <a:gd name="T81" fmla="*/ 806 h 1458"/>
                      <a:gd name="T82" fmla="*/ 1085 w 2853"/>
                      <a:gd name="T83" fmla="*/ 961 h 1458"/>
                      <a:gd name="T84" fmla="*/ 992 w 2853"/>
                      <a:gd name="T85" fmla="*/ 1023 h 1458"/>
                      <a:gd name="T86" fmla="*/ 1116 w 2853"/>
                      <a:gd name="T87" fmla="*/ 1116 h 1458"/>
                      <a:gd name="T88" fmla="*/ 1177 w 2853"/>
                      <a:gd name="T89" fmla="*/ 1209 h 1458"/>
                      <a:gd name="T90" fmla="*/ 1240 w 2853"/>
                      <a:gd name="T91" fmla="*/ 1364 h 1458"/>
                      <a:gd name="T92" fmla="*/ 1333 w 2853"/>
                      <a:gd name="T93" fmla="*/ 1426 h 1458"/>
                      <a:gd name="T94" fmla="*/ 1394 w 2853"/>
                      <a:gd name="T95" fmla="*/ 1394 h 1458"/>
                      <a:gd name="T96" fmla="*/ 1488 w 2853"/>
                      <a:gd name="T97" fmla="*/ 1457 h 1458"/>
                      <a:gd name="T98" fmla="*/ 1581 w 2853"/>
                      <a:gd name="T99" fmla="*/ 1426 h 1458"/>
                      <a:gd name="T100" fmla="*/ 1581 w 2853"/>
                      <a:gd name="T101" fmla="*/ 1270 h 1458"/>
                      <a:gd name="T102" fmla="*/ 1581 w 2853"/>
                      <a:gd name="T103" fmla="*/ 1178 h 1458"/>
                      <a:gd name="T104" fmla="*/ 1766 w 2853"/>
                      <a:gd name="T105" fmla="*/ 1116 h 1458"/>
                      <a:gd name="T106" fmla="*/ 1890 w 2853"/>
                      <a:gd name="T107" fmla="*/ 1085 h 1458"/>
                      <a:gd name="T108" fmla="*/ 2076 w 2853"/>
                      <a:gd name="T109" fmla="*/ 1023 h 1458"/>
                      <a:gd name="T110" fmla="*/ 2201 w 2853"/>
                      <a:gd name="T111" fmla="*/ 930 h 1458"/>
                      <a:gd name="T112" fmla="*/ 2293 w 2853"/>
                      <a:gd name="T113" fmla="*/ 930 h 1458"/>
                      <a:gd name="T114" fmla="*/ 2541 w 2853"/>
                      <a:gd name="T115" fmla="*/ 899 h 145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853" h="1458">
                        <a:moveTo>
                          <a:pt x="2604" y="868"/>
                        </a:moveTo>
                        <a:lnTo>
                          <a:pt x="2604" y="868"/>
                        </a:lnTo>
                        <a:cubicBezTo>
                          <a:pt x="2604" y="837"/>
                          <a:pt x="2604" y="837"/>
                          <a:pt x="2573" y="837"/>
                        </a:cubicBezTo>
                        <a:lnTo>
                          <a:pt x="2573" y="837"/>
                        </a:lnTo>
                        <a:lnTo>
                          <a:pt x="2541" y="837"/>
                        </a:lnTo>
                        <a:lnTo>
                          <a:pt x="2541" y="837"/>
                        </a:lnTo>
                        <a:cubicBezTo>
                          <a:pt x="2510" y="837"/>
                          <a:pt x="2510" y="837"/>
                          <a:pt x="2510" y="837"/>
                        </a:cubicBezTo>
                        <a:cubicBezTo>
                          <a:pt x="2480" y="837"/>
                          <a:pt x="2449" y="837"/>
                          <a:pt x="2449" y="837"/>
                        </a:cubicBezTo>
                        <a:lnTo>
                          <a:pt x="2449" y="837"/>
                        </a:lnTo>
                        <a:cubicBezTo>
                          <a:pt x="2449" y="837"/>
                          <a:pt x="2449" y="837"/>
                          <a:pt x="2417" y="837"/>
                        </a:cubicBezTo>
                        <a:cubicBezTo>
                          <a:pt x="2417" y="837"/>
                          <a:pt x="2417" y="837"/>
                          <a:pt x="2386" y="837"/>
                        </a:cubicBezTo>
                        <a:cubicBezTo>
                          <a:pt x="2386" y="837"/>
                          <a:pt x="2386" y="837"/>
                          <a:pt x="2356" y="837"/>
                        </a:cubicBezTo>
                        <a:lnTo>
                          <a:pt x="2356" y="837"/>
                        </a:lnTo>
                        <a:cubicBezTo>
                          <a:pt x="2325" y="837"/>
                          <a:pt x="2325" y="806"/>
                          <a:pt x="2325" y="806"/>
                        </a:cubicBezTo>
                        <a:cubicBezTo>
                          <a:pt x="2325" y="775"/>
                          <a:pt x="2356" y="775"/>
                          <a:pt x="2356" y="744"/>
                        </a:cubicBezTo>
                        <a:lnTo>
                          <a:pt x="2356" y="744"/>
                        </a:lnTo>
                        <a:cubicBezTo>
                          <a:pt x="2356" y="713"/>
                          <a:pt x="2356" y="713"/>
                          <a:pt x="2356" y="713"/>
                        </a:cubicBezTo>
                        <a:cubicBezTo>
                          <a:pt x="2293" y="651"/>
                          <a:pt x="2293" y="651"/>
                          <a:pt x="2293" y="651"/>
                        </a:cubicBezTo>
                        <a:cubicBezTo>
                          <a:pt x="2386" y="682"/>
                          <a:pt x="2386" y="682"/>
                          <a:pt x="2386" y="682"/>
                        </a:cubicBezTo>
                        <a:cubicBezTo>
                          <a:pt x="2449" y="682"/>
                          <a:pt x="2449" y="713"/>
                          <a:pt x="2480" y="713"/>
                        </a:cubicBezTo>
                        <a:lnTo>
                          <a:pt x="2510" y="713"/>
                        </a:lnTo>
                        <a:lnTo>
                          <a:pt x="2510" y="713"/>
                        </a:lnTo>
                        <a:lnTo>
                          <a:pt x="2510" y="682"/>
                        </a:lnTo>
                        <a:lnTo>
                          <a:pt x="2510" y="682"/>
                        </a:lnTo>
                        <a:cubicBezTo>
                          <a:pt x="2510" y="682"/>
                          <a:pt x="2510" y="651"/>
                          <a:pt x="2480" y="651"/>
                        </a:cubicBezTo>
                        <a:cubicBezTo>
                          <a:pt x="2480" y="651"/>
                          <a:pt x="2480" y="651"/>
                          <a:pt x="2480" y="620"/>
                        </a:cubicBezTo>
                        <a:lnTo>
                          <a:pt x="2480" y="620"/>
                        </a:lnTo>
                        <a:cubicBezTo>
                          <a:pt x="2480" y="620"/>
                          <a:pt x="2480" y="620"/>
                          <a:pt x="2510" y="620"/>
                        </a:cubicBezTo>
                        <a:lnTo>
                          <a:pt x="2510" y="620"/>
                        </a:lnTo>
                        <a:cubicBezTo>
                          <a:pt x="2510" y="589"/>
                          <a:pt x="2510" y="589"/>
                          <a:pt x="2541" y="589"/>
                        </a:cubicBezTo>
                        <a:lnTo>
                          <a:pt x="2541" y="589"/>
                        </a:lnTo>
                        <a:cubicBezTo>
                          <a:pt x="2573" y="589"/>
                          <a:pt x="2573" y="589"/>
                          <a:pt x="2573" y="589"/>
                        </a:cubicBezTo>
                        <a:lnTo>
                          <a:pt x="2573" y="589"/>
                        </a:lnTo>
                        <a:cubicBezTo>
                          <a:pt x="2573" y="589"/>
                          <a:pt x="2573" y="589"/>
                          <a:pt x="2604" y="589"/>
                        </a:cubicBezTo>
                        <a:cubicBezTo>
                          <a:pt x="2604" y="589"/>
                          <a:pt x="2634" y="558"/>
                          <a:pt x="2665" y="558"/>
                        </a:cubicBezTo>
                        <a:lnTo>
                          <a:pt x="2697" y="589"/>
                        </a:lnTo>
                        <a:lnTo>
                          <a:pt x="2697" y="589"/>
                        </a:lnTo>
                        <a:lnTo>
                          <a:pt x="2697" y="589"/>
                        </a:lnTo>
                        <a:lnTo>
                          <a:pt x="2697" y="558"/>
                        </a:lnTo>
                        <a:lnTo>
                          <a:pt x="2697" y="558"/>
                        </a:lnTo>
                        <a:cubicBezTo>
                          <a:pt x="2697" y="527"/>
                          <a:pt x="2697" y="527"/>
                          <a:pt x="2697" y="527"/>
                        </a:cubicBezTo>
                        <a:cubicBezTo>
                          <a:pt x="2665" y="496"/>
                          <a:pt x="2665" y="496"/>
                          <a:pt x="2697" y="496"/>
                        </a:cubicBezTo>
                        <a:cubicBezTo>
                          <a:pt x="2697" y="465"/>
                          <a:pt x="2728" y="465"/>
                          <a:pt x="2758" y="465"/>
                        </a:cubicBezTo>
                        <a:cubicBezTo>
                          <a:pt x="2789" y="465"/>
                          <a:pt x="2789" y="465"/>
                          <a:pt x="2789" y="496"/>
                        </a:cubicBezTo>
                        <a:cubicBezTo>
                          <a:pt x="2789" y="496"/>
                          <a:pt x="2789" y="496"/>
                          <a:pt x="2821" y="496"/>
                        </a:cubicBezTo>
                        <a:lnTo>
                          <a:pt x="2821" y="496"/>
                        </a:lnTo>
                        <a:lnTo>
                          <a:pt x="2821" y="496"/>
                        </a:lnTo>
                        <a:lnTo>
                          <a:pt x="2852" y="496"/>
                        </a:lnTo>
                        <a:lnTo>
                          <a:pt x="2852" y="465"/>
                        </a:lnTo>
                        <a:lnTo>
                          <a:pt x="2852" y="465"/>
                        </a:lnTo>
                        <a:lnTo>
                          <a:pt x="2821" y="465"/>
                        </a:lnTo>
                        <a:lnTo>
                          <a:pt x="2789" y="465"/>
                        </a:lnTo>
                        <a:lnTo>
                          <a:pt x="2789" y="465"/>
                        </a:lnTo>
                        <a:cubicBezTo>
                          <a:pt x="2789" y="465"/>
                          <a:pt x="2728" y="465"/>
                          <a:pt x="2728" y="434"/>
                        </a:cubicBezTo>
                        <a:cubicBezTo>
                          <a:pt x="2697" y="434"/>
                          <a:pt x="2697" y="403"/>
                          <a:pt x="2697" y="403"/>
                        </a:cubicBezTo>
                        <a:cubicBezTo>
                          <a:pt x="2728" y="372"/>
                          <a:pt x="2728" y="372"/>
                          <a:pt x="2728" y="372"/>
                        </a:cubicBezTo>
                        <a:cubicBezTo>
                          <a:pt x="2728" y="372"/>
                          <a:pt x="2728" y="372"/>
                          <a:pt x="2728" y="341"/>
                        </a:cubicBezTo>
                        <a:lnTo>
                          <a:pt x="2728" y="310"/>
                        </a:lnTo>
                        <a:cubicBezTo>
                          <a:pt x="2758" y="310"/>
                          <a:pt x="2758" y="279"/>
                          <a:pt x="2758" y="279"/>
                        </a:cubicBezTo>
                        <a:cubicBezTo>
                          <a:pt x="2758" y="248"/>
                          <a:pt x="2789" y="248"/>
                          <a:pt x="2789" y="248"/>
                        </a:cubicBezTo>
                        <a:lnTo>
                          <a:pt x="2821" y="248"/>
                        </a:lnTo>
                        <a:lnTo>
                          <a:pt x="2852" y="248"/>
                        </a:lnTo>
                        <a:lnTo>
                          <a:pt x="2852" y="248"/>
                        </a:lnTo>
                        <a:cubicBezTo>
                          <a:pt x="2852" y="217"/>
                          <a:pt x="2852" y="217"/>
                          <a:pt x="2852" y="217"/>
                        </a:cubicBezTo>
                        <a:lnTo>
                          <a:pt x="2852" y="217"/>
                        </a:lnTo>
                        <a:cubicBezTo>
                          <a:pt x="2852" y="217"/>
                          <a:pt x="2852" y="217"/>
                          <a:pt x="2852" y="186"/>
                        </a:cubicBezTo>
                        <a:lnTo>
                          <a:pt x="2821" y="217"/>
                        </a:lnTo>
                        <a:cubicBezTo>
                          <a:pt x="2821" y="217"/>
                          <a:pt x="2789" y="217"/>
                          <a:pt x="2789" y="186"/>
                        </a:cubicBezTo>
                        <a:lnTo>
                          <a:pt x="2789" y="155"/>
                        </a:lnTo>
                        <a:cubicBezTo>
                          <a:pt x="2789" y="124"/>
                          <a:pt x="2821" y="124"/>
                          <a:pt x="2852" y="124"/>
                        </a:cubicBezTo>
                        <a:lnTo>
                          <a:pt x="2852" y="124"/>
                        </a:lnTo>
                        <a:cubicBezTo>
                          <a:pt x="2821" y="124"/>
                          <a:pt x="2821" y="124"/>
                          <a:pt x="2821" y="124"/>
                        </a:cubicBezTo>
                        <a:cubicBezTo>
                          <a:pt x="2821" y="124"/>
                          <a:pt x="2728" y="155"/>
                          <a:pt x="2697" y="155"/>
                        </a:cubicBezTo>
                        <a:lnTo>
                          <a:pt x="2697" y="155"/>
                        </a:lnTo>
                        <a:cubicBezTo>
                          <a:pt x="2634" y="186"/>
                          <a:pt x="2634" y="186"/>
                          <a:pt x="2634" y="186"/>
                        </a:cubicBezTo>
                        <a:cubicBezTo>
                          <a:pt x="2604" y="186"/>
                          <a:pt x="2604" y="186"/>
                          <a:pt x="2604" y="186"/>
                        </a:cubicBezTo>
                        <a:lnTo>
                          <a:pt x="2604" y="155"/>
                        </a:lnTo>
                        <a:cubicBezTo>
                          <a:pt x="2634" y="124"/>
                          <a:pt x="2634" y="124"/>
                          <a:pt x="2665" y="93"/>
                        </a:cubicBezTo>
                        <a:lnTo>
                          <a:pt x="2665" y="93"/>
                        </a:lnTo>
                        <a:lnTo>
                          <a:pt x="2634" y="93"/>
                        </a:lnTo>
                        <a:cubicBezTo>
                          <a:pt x="2634" y="93"/>
                          <a:pt x="2634" y="124"/>
                          <a:pt x="2604" y="124"/>
                        </a:cubicBezTo>
                        <a:cubicBezTo>
                          <a:pt x="2573" y="124"/>
                          <a:pt x="2541" y="124"/>
                          <a:pt x="2541" y="124"/>
                        </a:cubicBezTo>
                        <a:cubicBezTo>
                          <a:pt x="2510" y="124"/>
                          <a:pt x="2510" y="124"/>
                          <a:pt x="2510" y="124"/>
                        </a:cubicBezTo>
                        <a:lnTo>
                          <a:pt x="2480" y="124"/>
                        </a:lnTo>
                        <a:lnTo>
                          <a:pt x="2480" y="124"/>
                        </a:lnTo>
                        <a:cubicBezTo>
                          <a:pt x="2449" y="124"/>
                          <a:pt x="2449" y="124"/>
                          <a:pt x="2417" y="124"/>
                        </a:cubicBezTo>
                        <a:lnTo>
                          <a:pt x="2386" y="124"/>
                        </a:lnTo>
                        <a:cubicBezTo>
                          <a:pt x="2356" y="124"/>
                          <a:pt x="2356" y="124"/>
                          <a:pt x="2325" y="124"/>
                        </a:cubicBezTo>
                        <a:cubicBezTo>
                          <a:pt x="2325" y="124"/>
                          <a:pt x="2293" y="124"/>
                          <a:pt x="2262" y="124"/>
                        </a:cubicBezTo>
                        <a:cubicBezTo>
                          <a:pt x="2232" y="124"/>
                          <a:pt x="2232" y="124"/>
                          <a:pt x="2201" y="124"/>
                        </a:cubicBezTo>
                        <a:lnTo>
                          <a:pt x="2169" y="124"/>
                        </a:lnTo>
                        <a:cubicBezTo>
                          <a:pt x="2138" y="124"/>
                          <a:pt x="2138" y="93"/>
                          <a:pt x="2138" y="93"/>
                        </a:cubicBezTo>
                        <a:lnTo>
                          <a:pt x="2138" y="93"/>
                        </a:lnTo>
                        <a:cubicBezTo>
                          <a:pt x="2138" y="62"/>
                          <a:pt x="2138" y="62"/>
                          <a:pt x="2169" y="31"/>
                        </a:cubicBezTo>
                        <a:lnTo>
                          <a:pt x="2201" y="31"/>
                        </a:lnTo>
                        <a:lnTo>
                          <a:pt x="2201" y="31"/>
                        </a:lnTo>
                        <a:cubicBezTo>
                          <a:pt x="2262" y="31"/>
                          <a:pt x="2293" y="31"/>
                          <a:pt x="2325" y="31"/>
                        </a:cubicBezTo>
                        <a:cubicBezTo>
                          <a:pt x="2356" y="31"/>
                          <a:pt x="2356" y="31"/>
                          <a:pt x="2356" y="31"/>
                        </a:cubicBezTo>
                        <a:cubicBezTo>
                          <a:pt x="2386" y="31"/>
                          <a:pt x="2417" y="31"/>
                          <a:pt x="2417" y="31"/>
                        </a:cubicBezTo>
                        <a:cubicBezTo>
                          <a:pt x="2449" y="31"/>
                          <a:pt x="2449" y="31"/>
                          <a:pt x="2480" y="31"/>
                        </a:cubicBezTo>
                        <a:lnTo>
                          <a:pt x="2480" y="31"/>
                        </a:lnTo>
                        <a:lnTo>
                          <a:pt x="2480" y="31"/>
                        </a:lnTo>
                        <a:lnTo>
                          <a:pt x="2510" y="31"/>
                        </a:lnTo>
                        <a:cubicBezTo>
                          <a:pt x="2510" y="31"/>
                          <a:pt x="2510" y="31"/>
                          <a:pt x="2541" y="31"/>
                        </a:cubicBezTo>
                        <a:lnTo>
                          <a:pt x="2510" y="0"/>
                        </a:lnTo>
                        <a:cubicBezTo>
                          <a:pt x="2510" y="0"/>
                          <a:pt x="2510" y="0"/>
                          <a:pt x="2480" y="0"/>
                        </a:cubicBezTo>
                        <a:cubicBezTo>
                          <a:pt x="2449" y="0"/>
                          <a:pt x="2449" y="0"/>
                          <a:pt x="2417" y="0"/>
                        </a:cubicBezTo>
                        <a:cubicBezTo>
                          <a:pt x="2386" y="0"/>
                          <a:pt x="2356" y="0"/>
                          <a:pt x="2325" y="0"/>
                        </a:cubicBezTo>
                        <a:lnTo>
                          <a:pt x="2293" y="0"/>
                        </a:lnTo>
                        <a:cubicBezTo>
                          <a:pt x="2262" y="0"/>
                          <a:pt x="2262" y="0"/>
                          <a:pt x="2262" y="0"/>
                        </a:cubicBezTo>
                        <a:lnTo>
                          <a:pt x="2232" y="0"/>
                        </a:lnTo>
                        <a:lnTo>
                          <a:pt x="2201" y="0"/>
                        </a:lnTo>
                        <a:cubicBezTo>
                          <a:pt x="2169" y="0"/>
                          <a:pt x="2169" y="0"/>
                          <a:pt x="2169" y="0"/>
                        </a:cubicBezTo>
                        <a:cubicBezTo>
                          <a:pt x="2138" y="0"/>
                          <a:pt x="2108" y="0"/>
                          <a:pt x="2076" y="0"/>
                        </a:cubicBezTo>
                        <a:cubicBezTo>
                          <a:pt x="2076" y="0"/>
                          <a:pt x="2076" y="0"/>
                          <a:pt x="2045" y="0"/>
                        </a:cubicBezTo>
                        <a:cubicBezTo>
                          <a:pt x="2014" y="0"/>
                          <a:pt x="2014" y="0"/>
                          <a:pt x="1984" y="0"/>
                        </a:cubicBezTo>
                        <a:cubicBezTo>
                          <a:pt x="1953" y="0"/>
                          <a:pt x="1953" y="0"/>
                          <a:pt x="1953" y="0"/>
                        </a:cubicBezTo>
                        <a:cubicBezTo>
                          <a:pt x="1921" y="0"/>
                          <a:pt x="1921" y="0"/>
                          <a:pt x="1890" y="0"/>
                        </a:cubicBezTo>
                        <a:lnTo>
                          <a:pt x="1890" y="0"/>
                        </a:lnTo>
                        <a:cubicBezTo>
                          <a:pt x="1890" y="0"/>
                          <a:pt x="1890" y="0"/>
                          <a:pt x="1860" y="0"/>
                        </a:cubicBezTo>
                        <a:cubicBezTo>
                          <a:pt x="1860" y="0"/>
                          <a:pt x="1860" y="0"/>
                          <a:pt x="1829" y="0"/>
                        </a:cubicBezTo>
                        <a:lnTo>
                          <a:pt x="1829" y="31"/>
                        </a:lnTo>
                        <a:cubicBezTo>
                          <a:pt x="1829" y="62"/>
                          <a:pt x="1829" y="62"/>
                          <a:pt x="1797" y="62"/>
                        </a:cubicBezTo>
                        <a:lnTo>
                          <a:pt x="1797" y="62"/>
                        </a:lnTo>
                        <a:cubicBezTo>
                          <a:pt x="1797" y="62"/>
                          <a:pt x="1736" y="31"/>
                          <a:pt x="1673" y="31"/>
                        </a:cubicBezTo>
                        <a:lnTo>
                          <a:pt x="1642" y="31"/>
                        </a:lnTo>
                        <a:cubicBezTo>
                          <a:pt x="1642" y="31"/>
                          <a:pt x="1642" y="31"/>
                          <a:pt x="1612" y="31"/>
                        </a:cubicBezTo>
                        <a:lnTo>
                          <a:pt x="1612" y="31"/>
                        </a:lnTo>
                        <a:cubicBezTo>
                          <a:pt x="1612" y="31"/>
                          <a:pt x="1612" y="31"/>
                          <a:pt x="1581" y="31"/>
                        </a:cubicBezTo>
                        <a:lnTo>
                          <a:pt x="1549" y="31"/>
                        </a:lnTo>
                        <a:lnTo>
                          <a:pt x="1549" y="31"/>
                        </a:lnTo>
                        <a:cubicBezTo>
                          <a:pt x="1518" y="31"/>
                          <a:pt x="1518" y="31"/>
                          <a:pt x="1518" y="31"/>
                        </a:cubicBezTo>
                        <a:lnTo>
                          <a:pt x="1488" y="31"/>
                        </a:lnTo>
                        <a:cubicBezTo>
                          <a:pt x="1488" y="31"/>
                          <a:pt x="1518" y="31"/>
                          <a:pt x="1518" y="62"/>
                        </a:cubicBezTo>
                        <a:cubicBezTo>
                          <a:pt x="1518" y="93"/>
                          <a:pt x="1488" y="93"/>
                          <a:pt x="1488" y="93"/>
                        </a:cubicBezTo>
                        <a:cubicBezTo>
                          <a:pt x="1488" y="124"/>
                          <a:pt x="1488" y="124"/>
                          <a:pt x="1488" y="124"/>
                        </a:cubicBezTo>
                        <a:cubicBezTo>
                          <a:pt x="1457" y="124"/>
                          <a:pt x="1457" y="124"/>
                          <a:pt x="1457" y="124"/>
                        </a:cubicBezTo>
                        <a:cubicBezTo>
                          <a:pt x="1457" y="124"/>
                          <a:pt x="1394" y="93"/>
                          <a:pt x="1333" y="93"/>
                        </a:cubicBezTo>
                        <a:cubicBezTo>
                          <a:pt x="1301" y="93"/>
                          <a:pt x="1301" y="93"/>
                          <a:pt x="1271" y="62"/>
                        </a:cubicBezTo>
                        <a:cubicBezTo>
                          <a:pt x="1271" y="62"/>
                          <a:pt x="1271" y="62"/>
                          <a:pt x="1240" y="62"/>
                        </a:cubicBezTo>
                        <a:cubicBezTo>
                          <a:pt x="1240" y="62"/>
                          <a:pt x="1240" y="62"/>
                          <a:pt x="1208" y="62"/>
                        </a:cubicBezTo>
                        <a:cubicBezTo>
                          <a:pt x="1240" y="62"/>
                          <a:pt x="1240" y="93"/>
                          <a:pt x="1240" y="93"/>
                        </a:cubicBezTo>
                        <a:cubicBezTo>
                          <a:pt x="1208" y="124"/>
                          <a:pt x="1177" y="124"/>
                          <a:pt x="1177" y="124"/>
                        </a:cubicBezTo>
                        <a:cubicBezTo>
                          <a:pt x="1147" y="124"/>
                          <a:pt x="1116" y="93"/>
                          <a:pt x="1116" y="93"/>
                        </a:cubicBezTo>
                        <a:lnTo>
                          <a:pt x="1085" y="93"/>
                        </a:lnTo>
                        <a:lnTo>
                          <a:pt x="1053" y="93"/>
                        </a:lnTo>
                        <a:lnTo>
                          <a:pt x="1053" y="93"/>
                        </a:lnTo>
                        <a:cubicBezTo>
                          <a:pt x="1023" y="93"/>
                          <a:pt x="1023" y="124"/>
                          <a:pt x="992" y="124"/>
                        </a:cubicBezTo>
                        <a:lnTo>
                          <a:pt x="961" y="124"/>
                        </a:lnTo>
                        <a:cubicBezTo>
                          <a:pt x="929" y="93"/>
                          <a:pt x="929" y="93"/>
                          <a:pt x="929" y="62"/>
                        </a:cubicBezTo>
                        <a:lnTo>
                          <a:pt x="929" y="62"/>
                        </a:lnTo>
                        <a:lnTo>
                          <a:pt x="929" y="62"/>
                        </a:lnTo>
                        <a:cubicBezTo>
                          <a:pt x="899" y="93"/>
                          <a:pt x="837" y="93"/>
                          <a:pt x="805" y="93"/>
                        </a:cubicBezTo>
                        <a:cubicBezTo>
                          <a:pt x="775" y="93"/>
                          <a:pt x="775" y="93"/>
                          <a:pt x="744" y="93"/>
                        </a:cubicBezTo>
                        <a:lnTo>
                          <a:pt x="713" y="93"/>
                        </a:lnTo>
                        <a:lnTo>
                          <a:pt x="681" y="93"/>
                        </a:lnTo>
                        <a:cubicBezTo>
                          <a:pt x="651" y="93"/>
                          <a:pt x="651" y="93"/>
                          <a:pt x="651" y="93"/>
                        </a:cubicBezTo>
                        <a:cubicBezTo>
                          <a:pt x="651" y="93"/>
                          <a:pt x="620" y="93"/>
                          <a:pt x="620" y="124"/>
                        </a:cubicBezTo>
                        <a:lnTo>
                          <a:pt x="620" y="124"/>
                        </a:lnTo>
                        <a:cubicBezTo>
                          <a:pt x="620" y="124"/>
                          <a:pt x="620" y="155"/>
                          <a:pt x="589" y="155"/>
                        </a:cubicBezTo>
                        <a:cubicBezTo>
                          <a:pt x="589" y="155"/>
                          <a:pt x="589" y="155"/>
                          <a:pt x="557" y="155"/>
                        </a:cubicBezTo>
                        <a:lnTo>
                          <a:pt x="557" y="155"/>
                        </a:lnTo>
                        <a:lnTo>
                          <a:pt x="527" y="155"/>
                        </a:lnTo>
                        <a:cubicBezTo>
                          <a:pt x="496" y="155"/>
                          <a:pt x="496" y="155"/>
                          <a:pt x="465" y="155"/>
                        </a:cubicBezTo>
                        <a:lnTo>
                          <a:pt x="465" y="155"/>
                        </a:lnTo>
                        <a:cubicBezTo>
                          <a:pt x="433" y="155"/>
                          <a:pt x="433" y="155"/>
                          <a:pt x="433" y="155"/>
                        </a:cubicBezTo>
                        <a:cubicBezTo>
                          <a:pt x="465" y="155"/>
                          <a:pt x="465" y="155"/>
                          <a:pt x="465" y="155"/>
                        </a:cubicBezTo>
                        <a:cubicBezTo>
                          <a:pt x="465" y="155"/>
                          <a:pt x="465" y="155"/>
                          <a:pt x="433" y="155"/>
                        </a:cubicBezTo>
                        <a:cubicBezTo>
                          <a:pt x="465" y="186"/>
                          <a:pt x="465" y="186"/>
                          <a:pt x="465" y="186"/>
                        </a:cubicBezTo>
                        <a:cubicBezTo>
                          <a:pt x="465" y="186"/>
                          <a:pt x="465" y="217"/>
                          <a:pt x="433" y="217"/>
                        </a:cubicBezTo>
                        <a:lnTo>
                          <a:pt x="433" y="217"/>
                        </a:lnTo>
                        <a:cubicBezTo>
                          <a:pt x="433" y="248"/>
                          <a:pt x="403" y="248"/>
                          <a:pt x="403" y="248"/>
                        </a:cubicBezTo>
                        <a:cubicBezTo>
                          <a:pt x="372" y="279"/>
                          <a:pt x="341" y="279"/>
                          <a:pt x="309" y="279"/>
                        </a:cubicBezTo>
                        <a:lnTo>
                          <a:pt x="309" y="279"/>
                        </a:lnTo>
                        <a:cubicBezTo>
                          <a:pt x="309" y="279"/>
                          <a:pt x="309" y="279"/>
                          <a:pt x="279" y="279"/>
                        </a:cubicBezTo>
                        <a:cubicBezTo>
                          <a:pt x="279" y="279"/>
                          <a:pt x="248" y="279"/>
                          <a:pt x="217" y="279"/>
                        </a:cubicBezTo>
                        <a:cubicBezTo>
                          <a:pt x="185" y="279"/>
                          <a:pt x="185" y="279"/>
                          <a:pt x="185" y="279"/>
                        </a:cubicBezTo>
                        <a:cubicBezTo>
                          <a:pt x="155" y="310"/>
                          <a:pt x="155" y="310"/>
                          <a:pt x="124" y="310"/>
                        </a:cubicBezTo>
                        <a:lnTo>
                          <a:pt x="124" y="310"/>
                        </a:lnTo>
                        <a:cubicBezTo>
                          <a:pt x="124" y="310"/>
                          <a:pt x="124" y="310"/>
                          <a:pt x="93" y="310"/>
                        </a:cubicBezTo>
                        <a:lnTo>
                          <a:pt x="93" y="310"/>
                        </a:lnTo>
                        <a:cubicBezTo>
                          <a:pt x="61" y="310"/>
                          <a:pt x="61" y="310"/>
                          <a:pt x="61" y="310"/>
                        </a:cubicBezTo>
                        <a:lnTo>
                          <a:pt x="31" y="310"/>
                        </a:lnTo>
                        <a:lnTo>
                          <a:pt x="0" y="310"/>
                        </a:lnTo>
                        <a:cubicBezTo>
                          <a:pt x="0" y="310"/>
                          <a:pt x="31" y="310"/>
                          <a:pt x="61" y="310"/>
                        </a:cubicBezTo>
                        <a:cubicBezTo>
                          <a:pt x="93" y="310"/>
                          <a:pt x="93" y="310"/>
                          <a:pt x="124" y="341"/>
                        </a:cubicBezTo>
                        <a:lnTo>
                          <a:pt x="124" y="341"/>
                        </a:lnTo>
                        <a:lnTo>
                          <a:pt x="124" y="341"/>
                        </a:lnTo>
                        <a:cubicBezTo>
                          <a:pt x="155" y="341"/>
                          <a:pt x="155" y="341"/>
                          <a:pt x="185" y="341"/>
                        </a:cubicBezTo>
                        <a:cubicBezTo>
                          <a:pt x="185" y="341"/>
                          <a:pt x="185" y="341"/>
                          <a:pt x="217" y="341"/>
                        </a:cubicBezTo>
                        <a:lnTo>
                          <a:pt x="217" y="341"/>
                        </a:lnTo>
                        <a:cubicBezTo>
                          <a:pt x="248" y="341"/>
                          <a:pt x="248" y="341"/>
                          <a:pt x="279" y="341"/>
                        </a:cubicBezTo>
                        <a:lnTo>
                          <a:pt x="279" y="341"/>
                        </a:lnTo>
                        <a:lnTo>
                          <a:pt x="279" y="341"/>
                        </a:lnTo>
                        <a:cubicBezTo>
                          <a:pt x="309" y="341"/>
                          <a:pt x="309" y="372"/>
                          <a:pt x="309" y="372"/>
                        </a:cubicBezTo>
                        <a:cubicBezTo>
                          <a:pt x="309" y="403"/>
                          <a:pt x="279" y="403"/>
                          <a:pt x="279" y="403"/>
                        </a:cubicBezTo>
                        <a:lnTo>
                          <a:pt x="279" y="403"/>
                        </a:lnTo>
                        <a:cubicBezTo>
                          <a:pt x="248" y="403"/>
                          <a:pt x="185" y="403"/>
                          <a:pt x="155" y="403"/>
                        </a:cubicBezTo>
                        <a:cubicBezTo>
                          <a:pt x="155" y="403"/>
                          <a:pt x="155" y="403"/>
                          <a:pt x="155" y="434"/>
                        </a:cubicBezTo>
                        <a:lnTo>
                          <a:pt x="155" y="434"/>
                        </a:lnTo>
                        <a:cubicBezTo>
                          <a:pt x="185" y="434"/>
                          <a:pt x="185" y="434"/>
                          <a:pt x="217" y="403"/>
                        </a:cubicBezTo>
                        <a:lnTo>
                          <a:pt x="217" y="403"/>
                        </a:lnTo>
                        <a:lnTo>
                          <a:pt x="248" y="403"/>
                        </a:lnTo>
                        <a:cubicBezTo>
                          <a:pt x="248" y="403"/>
                          <a:pt x="248" y="403"/>
                          <a:pt x="248" y="434"/>
                        </a:cubicBezTo>
                        <a:cubicBezTo>
                          <a:pt x="248" y="434"/>
                          <a:pt x="248" y="434"/>
                          <a:pt x="279" y="434"/>
                        </a:cubicBezTo>
                        <a:lnTo>
                          <a:pt x="279" y="403"/>
                        </a:lnTo>
                        <a:cubicBezTo>
                          <a:pt x="309" y="403"/>
                          <a:pt x="309" y="403"/>
                          <a:pt x="309" y="403"/>
                        </a:cubicBezTo>
                        <a:cubicBezTo>
                          <a:pt x="341" y="403"/>
                          <a:pt x="341" y="434"/>
                          <a:pt x="341" y="434"/>
                        </a:cubicBezTo>
                        <a:lnTo>
                          <a:pt x="341" y="434"/>
                        </a:lnTo>
                        <a:cubicBezTo>
                          <a:pt x="341" y="434"/>
                          <a:pt x="341" y="434"/>
                          <a:pt x="372" y="434"/>
                        </a:cubicBezTo>
                        <a:cubicBezTo>
                          <a:pt x="403" y="403"/>
                          <a:pt x="403" y="403"/>
                          <a:pt x="433" y="403"/>
                        </a:cubicBezTo>
                        <a:cubicBezTo>
                          <a:pt x="465" y="403"/>
                          <a:pt x="465" y="403"/>
                          <a:pt x="496" y="403"/>
                        </a:cubicBezTo>
                        <a:cubicBezTo>
                          <a:pt x="527" y="434"/>
                          <a:pt x="589" y="434"/>
                          <a:pt x="651" y="434"/>
                        </a:cubicBezTo>
                        <a:lnTo>
                          <a:pt x="651" y="434"/>
                        </a:lnTo>
                        <a:cubicBezTo>
                          <a:pt x="681" y="434"/>
                          <a:pt x="681" y="434"/>
                          <a:pt x="681" y="434"/>
                        </a:cubicBezTo>
                        <a:lnTo>
                          <a:pt x="681" y="434"/>
                        </a:lnTo>
                        <a:cubicBezTo>
                          <a:pt x="681" y="434"/>
                          <a:pt x="681" y="434"/>
                          <a:pt x="713" y="434"/>
                        </a:cubicBezTo>
                        <a:cubicBezTo>
                          <a:pt x="713" y="434"/>
                          <a:pt x="713" y="434"/>
                          <a:pt x="744" y="465"/>
                        </a:cubicBezTo>
                        <a:cubicBezTo>
                          <a:pt x="744" y="465"/>
                          <a:pt x="744" y="465"/>
                          <a:pt x="744" y="496"/>
                        </a:cubicBezTo>
                        <a:lnTo>
                          <a:pt x="744" y="496"/>
                        </a:lnTo>
                        <a:cubicBezTo>
                          <a:pt x="744" y="496"/>
                          <a:pt x="775" y="496"/>
                          <a:pt x="805" y="496"/>
                        </a:cubicBezTo>
                        <a:cubicBezTo>
                          <a:pt x="805" y="527"/>
                          <a:pt x="837" y="527"/>
                          <a:pt x="837" y="558"/>
                        </a:cubicBezTo>
                        <a:lnTo>
                          <a:pt x="837" y="558"/>
                        </a:lnTo>
                        <a:lnTo>
                          <a:pt x="868" y="558"/>
                        </a:lnTo>
                        <a:lnTo>
                          <a:pt x="868" y="589"/>
                        </a:lnTo>
                        <a:lnTo>
                          <a:pt x="868" y="589"/>
                        </a:lnTo>
                        <a:lnTo>
                          <a:pt x="868" y="589"/>
                        </a:lnTo>
                        <a:cubicBezTo>
                          <a:pt x="899" y="589"/>
                          <a:pt x="899" y="589"/>
                          <a:pt x="899" y="589"/>
                        </a:cubicBezTo>
                        <a:cubicBezTo>
                          <a:pt x="899" y="620"/>
                          <a:pt x="899" y="620"/>
                          <a:pt x="899" y="620"/>
                        </a:cubicBezTo>
                        <a:cubicBezTo>
                          <a:pt x="929" y="620"/>
                          <a:pt x="929" y="651"/>
                          <a:pt x="929" y="651"/>
                        </a:cubicBezTo>
                        <a:lnTo>
                          <a:pt x="929" y="682"/>
                        </a:lnTo>
                        <a:cubicBezTo>
                          <a:pt x="992" y="713"/>
                          <a:pt x="992" y="713"/>
                          <a:pt x="992" y="713"/>
                        </a:cubicBezTo>
                        <a:cubicBezTo>
                          <a:pt x="899" y="744"/>
                          <a:pt x="899" y="744"/>
                          <a:pt x="899" y="744"/>
                        </a:cubicBezTo>
                        <a:lnTo>
                          <a:pt x="899" y="744"/>
                        </a:lnTo>
                        <a:lnTo>
                          <a:pt x="899" y="744"/>
                        </a:lnTo>
                        <a:lnTo>
                          <a:pt x="929" y="744"/>
                        </a:lnTo>
                        <a:lnTo>
                          <a:pt x="929" y="744"/>
                        </a:lnTo>
                        <a:lnTo>
                          <a:pt x="961" y="744"/>
                        </a:lnTo>
                        <a:lnTo>
                          <a:pt x="961" y="744"/>
                        </a:lnTo>
                        <a:lnTo>
                          <a:pt x="961" y="713"/>
                        </a:lnTo>
                        <a:cubicBezTo>
                          <a:pt x="992" y="713"/>
                          <a:pt x="992" y="713"/>
                          <a:pt x="1023" y="713"/>
                        </a:cubicBezTo>
                        <a:cubicBezTo>
                          <a:pt x="1023" y="713"/>
                          <a:pt x="1023" y="713"/>
                          <a:pt x="1053" y="713"/>
                        </a:cubicBezTo>
                        <a:cubicBezTo>
                          <a:pt x="1053" y="744"/>
                          <a:pt x="1116" y="744"/>
                          <a:pt x="1147" y="775"/>
                        </a:cubicBezTo>
                        <a:cubicBezTo>
                          <a:pt x="1147" y="775"/>
                          <a:pt x="1177" y="775"/>
                          <a:pt x="1177" y="806"/>
                        </a:cubicBezTo>
                        <a:lnTo>
                          <a:pt x="1177" y="806"/>
                        </a:lnTo>
                        <a:lnTo>
                          <a:pt x="1177" y="806"/>
                        </a:lnTo>
                        <a:cubicBezTo>
                          <a:pt x="1177" y="806"/>
                          <a:pt x="1177" y="806"/>
                          <a:pt x="1177" y="837"/>
                        </a:cubicBezTo>
                        <a:cubicBezTo>
                          <a:pt x="1208" y="837"/>
                          <a:pt x="1177" y="868"/>
                          <a:pt x="1177" y="868"/>
                        </a:cubicBezTo>
                        <a:cubicBezTo>
                          <a:pt x="1177" y="868"/>
                          <a:pt x="1177" y="868"/>
                          <a:pt x="1177" y="899"/>
                        </a:cubicBezTo>
                        <a:cubicBezTo>
                          <a:pt x="1177" y="899"/>
                          <a:pt x="1177" y="899"/>
                          <a:pt x="1147" y="930"/>
                        </a:cubicBezTo>
                        <a:lnTo>
                          <a:pt x="1147" y="930"/>
                        </a:lnTo>
                        <a:cubicBezTo>
                          <a:pt x="1147" y="930"/>
                          <a:pt x="1116" y="961"/>
                          <a:pt x="1085" y="961"/>
                        </a:cubicBezTo>
                        <a:lnTo>
                          <a:pt x="1085" y="961"/>
                        </a:lnTo>
                        <a:cubicBezTo>
                          <a:pt x="1053" y="961"/>
                          <a:pt x="1023" y="961"/>
                          <a:pt x="1023" y="961"/>
                        </a:cubicBezTo>
                        <a:cubicBezTo>
                          <a:pt x="1023" y="992"/>
                          <a:pt x="1023" y="992"/>
                          <a:pt x="1023" y="992"/>
                        </a:cubicBezTo>
                        <a:cubicBezTo>
                          <a:pt x="1023" y="992"/>
                          <a:pt x="1023" y="1023"/>
                          <a:pt x="992" y="1023"/>
                        </a:cubicBezTo>
                        <a:lnTo>
                          <a:pt x="992" y="1023"/>
                        </a:lnTo>
                        <a:lnTo>
                          <a:pt x="992" y="1023"/>
                        </a:lnTo>
                        <a:lnTo>
                          <a:pt x="992" y="1054"/>
                        </a:lnTo>
                        <a:cubicBezTo>
                          <a:pt x="992" y="1085"/>
                          <a:pt x="1023" y="1085"/>
                          <a:pt x="1023" y="1085"/>
                        </a:cubicBezTo>
                        <a:cubicBezTo>
                          <a:pt x="1053" y="1116"/>
                          <a:pt x="1053" y="1116"/>
                          <a:pt x="1085" y="1147"/>
                        </a:cubicBezTo>
                        <a:lnTo>
                          <a:pt x="1085" y="1147"/>
                        </a:lnTo>
                        <a:lnTo>
                          <a:pt x="1085" y="1178"/>
                        </a:lnTo>
                        <a:cubicBezTo>
                          <a:pt x="1116" y="1147"/>
                          <a:pt x="1116" y="1116"/>
                          <a:pt x="1116" y="1116"/>
                        </a:cubicBezTo>
                        <a:cubicBezTo>
                          <a:pt x="1147" y="1116"/>
                          <a:pt x="1147" y="1147"/>
                          <a:pt x="1147" y="1147"/>
                        </a:cubicBezTo>
                        <a:cubicBezTo>
                          <a:pt x="1147" y="1147"/>
                          <a:pt x="1147" y="1147"/>
                          <a:pt x="1177" y="1147"/>
                        </a:cubicBezTo>
                        <a:lnTo>
                          <a:pt x="1177" y="1147"/>
                        </a:lnTo>
                        <a:cubicBezTo>
                          <a:pt x="1208" y="1178"/>
                          <a:pt x="1208" y="1178"/>
                          <a:pt x="1208" y="1178"/>
                        </a:cubicBezTo>
                        <a:cubicBezTo>
                          <a:pt x="1208" y="1209"/>
                          <a:pt x="1208" y="1209"/>
                          <a:pt x="1208" y="1209"/>
                        </a:cubicBezTo>
                        <a:cubicBezTo>
                          <a:pt x="1177" y="1209"/>
                          <a:pt x="1177" y="1209"/>
                          <a:pt x="1177" y="1209"/>
                        </a:cubicBezTo>
                        <a:cubicBezTo>
                          <a:pt x="1177" y="1240"/>
                          <a:pt x="1177" y="1240"/>
                          <a:pt x="1177" y="1270"/>
                        </a:cubicBezTo>
                        <a:lnTo>
                          <a:pt x="1177" y="1270"/>
                        </a:lnTo>
                        <a:cubicBezTo>
                          <a:pt x="1177" y="1302"/>
                          <a:pt x="1208" y="1333"/>
                          <a:pt x="1208" y="1333"/>
                        </a:cubicBezTo>
                        <a:cubicBezTo>
                          <a:pt x="1208" y="1333"/>
                          <a:pt x="1208" y="1333"/>
                          <a:pt x="1240" y="1333"/>
                        </a:cubicBezTo>
                        <a:lnTo>
                          <a:pt x="1240" y="1364"/>
                        </a:lnTo>
                        <a:lnTo>
                          <a:pt x="1240" y="1364"/>
                        </a:lnTo>
                        <a:lnTo>
                          <a:pt x="1271" y="1364"/>
                        </a:lnTo>
                        <a:cubicBezTo>
                          <a:pt x="1271" y="1364"/>
                          <a:pt x="1271" y="1364"/>
                          <a:pt x="1301" y="1394"/>
                        </a:cubicBezTo>
                        <a:lnTo>
                          <a:pt x="1301" y="1394"/>
                        </a:lnTo>
                        <a:cubicBezTo>
                          <a:pt x="1301" y="1394"/>
                          <a:pt x="1301" y="1394"/>
                          <a:pt x="1301" y="1426"/>
                        </a:cubicBezTo>
                        <a:lnTo>
                          <a:pt x="1333" y="1426"/>
                        </a:lnTo>
                        <a:lnTo>
                          <a:pt x="1333" y="1426"/>
                        </a:lnTo>
                        <a:cubicBezTo>
                          <a:pt x="1333" y="1394"/>
                          <a:pt x="1333" y="1394"/>
                          <a:pt x="1364" y="1394"/>
                        </a:cubicBezTo>
                        <a:lnTo>
                          <a:pt x="1364" y="1394"/>
                        </a:lnTo>
                        <a:lnTo>
                          <a:pt x="1364" y="1394"/>
                        </a:lnTo>
                        <a:lnTo>
                          <a:pt x="1364" y="1394"/>
                        </a:lnTo>
                        <a:cubicBezTo>
                          <a:pt x="1364" y="1394"/>
                          <a:pt x="1364" y="1394"/>
                          <a:pt x="1394" y="1394"/>
                        </a:cubicBezTo>
                        <a:lnTo>
                          <a:pt x="1394" y="1394"/>
                        </a:lnTo>
                        <a:lnTo>
                          <a:pt x="1425" y="1394"/>
                        </a:lnTo>
                        <a:cubicBezTo>
                          <a:pt x="1457" y="1394"/>
                          <a:pt x="1457" y="1394"/>
                          <a:pt x="1457" y="1394"/>
                        </a:cubicBezTo>
                        <a:cubicBezTo>
                          <a:pt x="1457" y="1394"/>
                          <a:pt x="1488" y="1394"/>
                          <a:pt x="1488" y="1426"/>
                        </a:cubicBezTo>
                        <a:cubicBezTo>
                          <a:pt x="1488" y="1426"/>
                          <a:pt x="1457" y="1426"/>
                          <a:pt x="1457" y="1457"/>
                        </a:cubicBezTo>
                        <a:lnTo>
                          <a:pt x="1457" y="1457"/>
                        </a:lnTo>
                        <a:cubicBezTo>
                          <a:pt x="1488" y="1457"/>
                          <a:pt x="1488" y="1457"/>
                          <a:pt x="1488" y="1457"/>
                        </a:cubicBezTo>
                        <a:cubicBezTo>
                          <a:pt x="1518" y="1457"/>
                          <a:pt x="1518" y="1457"/>
                          <a:pt x="1518" y="1457"/>
                        </a:cubicBezTo>
                        <a:cubicBezTo>
                          <a:pt x="1518" y="1457"/>
                          <a:pt x="1518" y="1457"/>
                          <a:pt x="1549" y="1457"/>
                        </a:cubicBezTo>
                        <a:lnTo>
                          <a:pt x="1549" y="1457"/>
                        </a:lnTo>
                        <a:lnTo>
                          <a:pt x="1549" y="1457"/>
                        </a:lnTo>
                        <a:cubicBezTo>
                          <a:pt x="1549" y="1426"/>
                          <a:pt x="1549" y="1426"/>
                          <a:pt x="1581" y="1426"/>
                        </a:cubicBezTo>
                        <a:lnTo>
                          <a:pt x="1581" y="1426"/>
                        </a:lnTo>
                        <a:cubicBezTo>
                          <a:pt x="1581" y="1394"/>
                          <a:pt x="1581" y="1394"/>
                          <a:pt x="1581" y="1394"/>
                        </a:cubicBezTo>
                        <a:cubicBezTo>
                          <a:pt x="1581" y="1394"/>
                          <a:pt x="1581" y="1394"/>
                          <a:pt x="1581" y="1364"/>
                        </a:cubicBezTo>
                        <a:cubicBezTo>
                          <a:pt x="1581" y="1364"/>
                          <a:pt x="1549" y="1364"/>
                          <a:pt x="1549" y="1333"/>
                        </a:cubicBezTo>
                        <a:lnTo>
                          <a:pt x="1549" y="1333"/>
                        </a:lnTo>
                        <a:cubicBezTo>
                          <a:pt x="1549" y="1333"/>
                          <a:pt x="1549" y="1333"/>
                          <a:pt x="1549" y="1302"/>
                        </a:cubicBezTo>
                        <a:lnTo>
                          <a:pt x="1581" y="1270"/>
                        </a:lnTo>
                        <a:cubicBezTo>
                          <a:pt x="1581" y="1270"/>
                          <a:pt x="1581" y="1270"/>
                          <a:pt x="1612" y="1270"/>
                        </a:cubicBezTo>
                        <a:cubicBezTo>
                          <a:pt x="1612" y="1270"/>
                          <a:pt x="1612" y="1270"/>
                          <a:pt x="1612" y="1240"/>
                        </a:cubicBezTo>
                        <a:lnTo>
                          <a:pt x="1642" y="1240"/>
                        </a:lnTo>
                        <a:lnTo>
                          <a:pt x="1642" y="1240"/>
                        </a:lnTo>
                        <a:cubicBezTo>
                          <a:pt x="1673" y="1240"/>
                          <a:pt x="1673" y="1240"/>
                          <a:pt x="1673" y="1240"/>
                        </a:cubicBezTo>
                        <a:cubicBezTo>
                          <a:pt x="1581" y="1178"/>
                          <a:pt x="1581" y="1178"/>
                          <a:pt x="1581" y="1178"/>
                        </a:cubicBezTo>
                        <a:cubicBezTo>
                          <a:pt x="1673" y="1178"/>
                          <a:pt x="1673" y="1178"/>
                          <a:pt x="1673" y="1178"/>
                        </a:cubicBezTo>
                        <a:lnTo>
                          <a:pt x="1673" y="1178"/>
                        </a:lnTo>
                        <a:cubicBezTo>
                          <a:pt x="1673" y="1147"/>
                          <a:pt x="1673" y="1147"/>
                          <a:pt x="1673" y="1116"/>
                        </a:cubicBezTo>
                        <a:cubicBezTo>
                          <a:pt x="1705" y="1116"/>
                          <a:pt x="1705" y="1116"/>
                          <a:pt x="1736" y="1116"/>
                        </a:cubicBezTo>
                        <a:lnTo>
                          <a:pt x="1736" y="1116"/>
                        </a:lnTo>
                        <a:lnTo>
                          <a:pt x="1766" y="1116"/>
                        </a:lnTo>
                        <a:cubicBezTo>
                          <a:pt x="1766" y="1085"/>
                          <a:pt x="1766" y="1085"/>
                          <a:pt x="1797" y="1085"/>
                        </a:cubicBezTo>
                        <a:lnTo>
                          <a:pt x="1797" y="1085"/>
                        </a:lnTo>
                        <a:lnTo>
                          <a:pt x="1829" y="1085"/>
                        </a:lnTo>
                        <a:lnTo>
                          <a:pt x="1829" y="1085"/>
                        </a:lnTo>
                        <a:lnTo>
                          <a:pt x="1860" y="1085"/>
                        </a:lnTo>
                        <a:lnTo>
                          <a:pt x="1890" y="1085"/>
                        </a:lnTo>
                        <a:lnTo>
                          <a:pt x="1921" y="1085"/>
                        </a:lnTo>
                        <a:lnTo>
                          <a:pt x="1953" y="1085"/>
                        </a:lnTo>
                        <a:lnTo>
                          <a:pt x="1984" y="1085"/>
                        </a:lnTo>
                        <a:cubicBezTo>
                          <a:pt x="1984" y="1085"/>
                          <a:pt x="2014" y="1085"/>
                          <a:pt x="2014" y="1054"/>
                        </a:cubicBezTo>
                        <a:cubicBezTo>
                          <a:pt x="2045" y="1054"/>
                          <a:pt x="2045" y="1054"/>
                          <a:pt x="2045" y="1023"/>
                        </a:cubicBezTo>
                        <a:cubicBezTo>
                          <a:pt x="2076" y="1023"/>
                          <a:pt x="2076" y="1023"/>
                          <a:pt x="2076" y="1023"/>
                        </a:cubicBezTo>
                        <a:cubicBezTo>
                          <a:pt x="2076" y="992"/>
                          <a:pt x="2076" y="992"/>
                          <a:pt x="2076" y="992"/>
                        </a:cubicBezTo>
                        <a:cubicBezTo>
                          <a:pt x="2108" y="961"/>
                          <a:pt x="2108" y="961"/>
                          <a:pt x="2138" y="961"/>
                        </a:cubicBezTo>
                        <a:lnTo>
                          <a:pt x="2138" y="930"/>
                        </a:lnTo>
                        <a:lnTo>
                          <a:pt x="2169" y="930"/>
                        </a:lnTo>
                        <a:lnTo>
                          <a:pt x="2169" y="930"/>
                        </a:lnTo>
                        <a:cubicBezTo>
                          <a:pt x="2201" y="930"/>
                          <a:pt x="2201" y="930"/>
                          <a:pt x="2201" y="930"/>
                        </a:cubicBezTo>
                        <a:lnTo>
                          <a:pt x="2201" y="930"/>
                        </a:lnTo>
                        <a:lnTo>
                          <a:pt x="2232" y="930"/>
                        </a:lnTo>
                        <a:cubicBezTo>
                          <a:pt x="2232" y="930"/>
                          <a:pt x="2232" y="930"/>
                          <a:pt x="2262" y="930"/>
                        </a:cubicBezTo>
                        <a:lnTo>
                          <a:pt x="2262" y="930"/>
                        </a:lnTo>
                        <a:lnTo>
                          <a:pt x="2293" y="930"/>
                        </a:lnTo>
                        <a:lnTo>
                          <a:pt x="2293" y="930"/>
                        </a:lnTo>
                        <a:cubicBezTo>
                          <a:pt x="2325" y="930"/>
                          <a:pt x="2325" y="930"/>
                          <a:pt x="2325" y="930"/>
                        </a:cubicBezTo>
                        <a:lnTo>
                          <a:pt x="2325" y="930"/>
                        </a:lnTo>
                        <a:cubicBezTo>
                          <a:pt x="2356" y="930"/>
                          <a:pt x="2356" y="930"/>
                          <a:pt x="2356" y="930"/>
                        </a:cubicBezTo>
                        <a:cubicBezTo>
                          <a:pt x="2356" y="930"/>
                          <a:pt x="2356" y="930"/>
                          <a:pt x="2386" y="930"/>
                        </a:cubicBezTo>
                        <a:cubicBezTo>
                          <a:pt x="2386" y="930"/>
                          <a:pt x="2417" y="930"/>
                          <a:pt x="2449" y="899"/>
                        </a:cubicBezTo>
                        <a:cubicBezTo>
                          <a:pt x="2480" y="899"/>
                          <a:pt x="2510" y="899"/>
                          <a:pt x="2541" y="899"/>
                        </a:cubicBezTo>
                        <a:cubicBezTo>
                          <a:pt x="2541" y="899"/>
                          <a:pt x="2541" y="899"/>
                          <a:pt x="2573" y="868"/>
                        </a:cubicBezTo>
                        <a:lnTo>
                          <a:pt x="2573" y="868"/>
                        </a:lnTo>
                        <a:cubicBezTo>
                          <a:pt x="2573" y="868"/>
                          <a:pt x="2573" y="868"/>
                          <a:pt x="2604" y="86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4" name="Freeform 168">
                    <a:extLst>
                      <a:ext uri="{FF2B5EF4-FFF2-40B4-BE49-F238E27FC236}">
                        <a16:creationId xmlns:a16="http://schemas.microsoft.com/office/drawing/2014/main" id="{3FE50E5D-9517-4CE2-98F4-62659939DC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1525" y="765175"/>
                    <a:ext cx="79375" cy="11113"/>
                  </a:xfrm>
                  <a:custGeom>
                    <a:gdLst>
                      <a:gd name="T0" fmla="*/ 62 w 219"/>
                      <a:gd name="T1" fmla="*/ 31 h 32"/>
                      <a:gd name="T2" fmla="*/ 62 w 219"/>
                      <a:gd name="T3" fmla="*/ 31 h 32"/>
                      <a:gd name="T4" fmla="*/ 94 w 219"/>
                      <a:gd name="T5" fmla="*/ 31 h 32"/>
                      <a:gd name="T6" fmla="*/ 155 w 219"/>
                      <a:gd name="T7" fmla="*/ 31 h 32"/>
                      <a:gd name="T8" fmla="*/ 218 w 219"/>
                      <a:gd name="T9" fmla="*/ 0 h 32"/>
                      <a:gd name="T10" fmla="*/ 218 w 219"/>
                      <a:gd name="T11" fmla="*/ 0 h 32"/>
                      <a:gd name="T12" fmla="*/ 155 w 219"/>
                      <a:gd name="T13" fmla="*/ 0 h 32"/>
                      <a:gd name="T14" fmla="*/ 124 w 219"/>
                      <a:gd name="T15" fmla="*/ 0 h 32"/>
                      <a:gd name="T16" fmla="*/ 94 w 219"/>
                      <a:gd name="T17" fmla="*/ 0 h 32"/>
                      <a:gd name="T18" fmla="*/ 62 w 219"/>
                      <a:gd name="T19" fmla="*/ 0 h 32"/>
                      <a:gd name="T20" fmla="*/ 62 w 219"/>
                      <a:gd name="T21" fmla="*/ 0 h 32"/>
                      <a:gd name="T22" fmla="*/ 0 w 219"/>
                      <a:gd name="T23" fmla="*/ 0 h 32"/>
                      <a:gd name="T24" fmla="*/ 0 w 219"/>
                      <a:gd name="T25" fmla="*/ 0 h 32"/>
                      <a:gd name="T26" fmla="*/ 0 w 219"/>
                      <a:gd name="T27" fmla="*/ 0 h 32"/>
                      <a:gd name="T28" fmla="*/ 0 w 219"/>
                      <a:gd name="T29" fmla="*/ 31 h 32"/>
                      <a:gd name="T30" fmla="*/ 31 w 219"/>
                      <a:gd name="T31" fmla="*/ 31 h 32"/>
                      <a:gd name="T32" fmla="*/ 62 w 219"/>
                      <a:gd name="T3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9" h="32">
                        <a:moveTo>
                          <a:pt x="62" y="31"/>
                        </a:moveTo>
                        <a:lnTo>
                          <a:pt x="62" y="31"/>
                        </a:lnTo>
                        <a:lnTo>
                          <a:pt x="94" y="31"/>
                        </a:lnTo>
                        <a:cubicBezTo>
                          <a:pt x="124" y="31"/>
                          <a:pt x="124" y="31"/>
                          <a:pt x="155" y="31"/>
                        </a:cubicBezTo>
                        <a:cubicBezTo>
                          <a:pt x="186" y="31"/>
                          <a:pt x="186" y="31"/>
                          <a:pt x="218" y="0"/>
                        </a:cubicBezTo>
                        <a:lnTo>
                          <a:pt x="218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24" y="0"/>
                        </a:lnTo>
                        <a:lnTo>
                          <a:pt x="94" y="0"/>
                        </a:lnTo>
                        <a:cubicBezTo>
                          <a:pt x="94" y="0"/>
                          <a:pt x="94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31" y="31"/>
                        </a:cubicBezTo>
                        <a:lnTo>
                          <a:pt x="62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5" name="Freeform 169">
                    <a:extLst>
                      <a:ext uri="{FF2B5EF4-FFF2-40B4-BE49-F238E27FC236}">
                        <a16:creationId xmlns:a16="http://schemas.microsoft.com/office/drawing/2014/main" id="{45DCAD96-3FAD-404F-8B1C-99E50F8121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33738" y="1122363"/>
                    <a:ext cx="146050" cy="55562"/>
                  </a:xfrm>
                  <a:custGeom>
                    <a:gdLst>
                      <a:gd name="T0" fmla="*/ 341 w 404"/>
                      <a:gd name="T1" fmla="*/ 93 h 156"/>
                      <a:gd name="T2" fmla="*/ 341 w 404"/>
                      <a:gd name="T3" fmla="*/ 93 h 156"/>
                      <a:gd name="T4" fmla="*/ 372 w 404"/>
                      <a:gd name="T5" fmla="*/ 93 h 156"/>
                      <a:gd name="T6" fmla="*/ 372 w 404"/>
                      <a:gd name="T7" fmla="*/ 93 h 156"/>
                      <a:gd name="T8" fmla="*/ 403 w 404"/>
                      <a:gd name="T9" fmla="*/ 62 h 156"/>
                      <a:gd name="T10" fmla="*/ 403 w 404"/>
                      <a:gd name="T11" fmla="*/ 31 h 156"/>
                      <a:gd name="T12" fmla="*/ 403 w 404"/>
                      <a:gd name="T13" fmla="*/ 0 h 156"/>
                      <a:gd name="T14" fmla="*/ 372 w 404"/>
                      <a:gd name="T15" fmla="*/ 0 h 156"/>
                      <a:gd name="T16" fmla="*/ 341 w 404"/>
                      <a:gd name="T17" fmla="*/ 31 h 156"/>
                      <a:gd name="T18" fmla="*/ 341 w 404"/>
                      <a:gd name="T19" fmla="*/ 31 h 156"/>
                      <a:gd name="T20" fmla="*/ 341 w 404"/>
                      <a:gd name="T21" fmla="*/ 31 h 156"/>
                      <a:gd name="T22" fmla="*/ 311 w 404"/>
                      <a:gd name="T23" fmla="*/ 31 h 156"/>
                      <a:gd name="T24" fmla="*/ 311 w 404"/>
                      <a:gd name="T25" fmla="*/ 0 h 156"/>
                      <a:gd name="T26" fmla="*/ 279 w 404"/>
                      <a:gd name="T27" fmla="*/ 0 h 156"/>
                      <a:gd name="T28" fmla="*/ 279 w 404"/>
                      <a:gd name="T29" fmla="*/ 0 h 156"/>
                      <a:gd name="T30" fmla="*/ 248 w 404"/>
                      <a:gd name="T31" fmla="*/ 31 h 156"/>
                      <a:gd name="T32" fmla="*/ 217 w 404"/>
                      <a:gd name="T33" fmla="*/ 31 h 156"/>
                      <a:gd name="T34" fmla="*/ 187 w 404"/>
                      <a:gd name="T35" fmla="*/ 31 h 156"/>
                      <a:gd name="T36" fmla="*/ 187 w 404"/>
                      <a:gd name="T37" fmla="*/ 62 h 156"/>
                      <a:gd name="T38" fmla="*/ 187 w 404"/>
                      <a:gd name="T39" fmla="*/ 62 h 156"/>
                      <a:gd name="T40" fmla="*/ 155 w 404"/>
                      <a:gd name="T41" fmla="*/ 31 h 156"/>
                      <a:gd name="T42" fmla="*/ 155 w 404"/>
                      <a:gd name="T43" fmla="*/ 31 h 156"/>
                      <a:gd name="T44" fmla="*/ 155 w 404"/>
                      <a:gd name="T45" fmla="*/ 31 h 156"/>
                      <a:gd name="T46" fmla="*/ 124 w 404"/>
                      <a:gd name="T47" fmla="*/ 31 h 156"/>
                      <a:gd name="T48" fmla="*/ 124 w 404"/>
                      <a:gd name="T49" fmla="*/ 31 h 156"/>
                      <a:gd name="T50" fmla="*/ 124 w 404"/>
                      <a:gd name="T51" fmla="*/ 62 h 156"/>
                      <a:gd name="T52" fmla="*/ 124 w 404"/>
                      <a:gd name="T53" fmla="*/ 62 h 156"/>
                      <a:gd name="T54" fmla="*/ 94 w 404"/>
                      <a:gd name="T55" fmla="*/ 31 h 156"/>
                      <a:gd name="T56" fmla="*/ 94 w 404"/>
                      <a:gd name="T57" fmla="*/ 31 h 156"/>
                      <a:gd name="T58" fmla="*/ 94 w 404"/>
                      <a:gd name="T59" fmla="*/ 62 h 156"/>
                      <a:gd name="T60" fmla="*/ 63 w 404"/>
                      <a:gd name="T61" fmla="*/ 62 h 156"/>
                      <a:gd name="T62" fmla="*/ 31 w 404"/>
                      <a:gd name="T63" fmla="*/ 93 h 156"/>
                      <a:gd name="T64" fmla="*/ 31 w 404"/>
                      <a:gd name="T65" fmla="*/ 93 h 156"/>
                      <a:gd name="T66" fmla="*/ 0 w 404"/>
                      <a:gd name="T67" fmla="*/ 93 h 156"/>
                      <a:gd name="T68" fmla="*/ 0 w 404"/>
                      <a:gd name="T69" fmla="*/ 93 h 156"/>
                      <a:gd name="T70" fmla="*/ 31 w 404"/>
                      <a:gd name="T71" fmla="*/ 124 h 156"/>
                      <a:gd name="T72" fmla="*/ 31 w 404"/>
                      <a:gd name="T73" fmla="*/ 124 h 156"/>
                      <a:gd name="T74" fmla="*/ 31 w 404"/>
                      <a:gd name="T75" fmla="*/ 124 h 156"/>
                      <a:gd name="T76" fmla="*/ 63 w 404"/>
                      <a:gd name="T77" fmla="*/ 124 h 156"/>
                      <a:gd name="T78" fmla="*/ 155 w 404"/>
                      <a:gd name="T79" fmla="*/ 155 h 156"/>
                      <a:gd name="T80" fmla="*/ 155 w 404"/>
                      <a:gd name="T81" fmla="*/ 155 h 156"/>
                      <a:gd name="T82" fmla="*/ 155 w 404"/>
                      <a:gd name="T83" fmla="*/ 155 h 156"/>
                      <a:gd name="T84" fmla="*/ 217 w 404"/>
                      <a:gd name="T85" fmla="*/ 124 h 156"/>
                      <a:gd name="T86" fmla="*/ 279 w 404"/>
                      <a:gd name="T87" fmla="*/ 124 h 156"/>
                      <a:gd name="T88" fmla="*/ 311 w 404"/>
                      <a:gd name="T89" fmla="*/ 124 h 156"/>
                      <a:gd name="T90" fmla="*/ 311 w 404"/>
                      <a:gd name="T91" fmla="*/ 93 h 156"/>
                      <a:gd name="T92" fmla="*/ 341 w 404"/>
                      <a:gd name="T93" fmla="*/ 93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403" h="156">
                        <a:moveTo>
                          <a:pt x="341" y="93"/>
                        </a:moveTo>
                        <a:lnTo>
                          <a:pt x="341" y="93"/>
                        </a:lnTo>
                        <a:cubicBezTo>
                          <a:pt x="372" y="93"/>
                          <a:pt x="372" y="93"/>
                          <a:pt x="372" y="93"/>
                        </a:cubicBezTo>
                        <a:lnTo>
                          <a:pt x="372" y="93"/>
                        </a:lnTo>
                        <a:cubicBezTo>
                          <a:pt x="372" y="62"/>
                          <a:pt x="403" y="62"/>
                          <a:pt x="403" y="62"/>
                        </a:cubicBezTo>
                        <a:lnTo>
                          <a:pt x="403" y="31"/>
                        </a:lnTo>
                        <a:lnTo>
                          <a:pt x="403" y="0"/>
                        </a:lnTo>
                        <a:lnTo>
                          <a:pt x="372" y="0"/>
                        </a:lnTo>
                        <a:cubicBezTo>
                          <a:pt x="372" y="31"/>
                          <a:pt x="372" y="31"/>
                          <a:pt x="341" y="31"/>
                        </a:cubicBezTo>
                        <a:lnTo>
                          <a:pt x="341" y="31"/>
                        </a:lnTo>
                        <a:lnTo>
                          <a:pt x="341" y="31"/>
                        </a:lnTo>
                        <a:cubicBezTo>
                          <a:pt x="341" y="31"/>
                          <a:pt x="341" y="31"/>
                          <a:pt x="311" y="31"/>
                        </a:cubicBezTo>
                        <a:cubicBezTo>
                          <a:pt x="311" y="0"/>
                          <a:pt x="311" y="0"/>
                          <a:pt x="311" y="0"/>
                        </a:cubicBezTo>
                        <a:cubicBezTo>
                          <a:pt x="279" y="0"/>
                          <a:pt x="279" y="0"/>
                          <a:pt x="279" y="0"/>
                        </a:cubicBezTo>
                        <a:lnTo>
                          <a:pt x="279" y="0"/>
                        </a:lnTo>
                        <a:cubicBezTo>
                          <a:pt x="279" y="31"/>
                          <a:pt x="248" y="31"/>
                          <a:pt x="248" y="31"/>
                        </a:cubicBezTo>
                        <a:lnTo>
                          <a:pt x="217" y="31"/>
                        </a:lnTo>
                        <a:cubicBezTo>
                          <a:pt x="217" y="31"/>
                          <a:pt x="217" y="31"/>
                          <a:pt x="187" y="31"/>
                        </a:cubicBezTo>
                        <a:lnTo>
                          <a:pt x="187" y="62"/>
                        </a:lnTo>
                        <a:lnTo>
                          <a:pt x="187" y="62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24" y="62"/>
                        </a:lnTo>
                        <a:lnTo>
                          <a:pt x="124" y="62"/>
                        </a:lnTo>
                        <a:cubicBezTo>
                          <a:pt x="94" y="62"/>
                          <a:pt x="94" y="62"/>
                          <a:pt x="94" y="31"/>
                        </a:cubicBezTo>
                        <a:lnTo>
                          <a:pt x="94" y="31"/>
                        </a:lnTo>
                        <a:cubicBezTo>
                          <a:pt x="94" y="31"/>
                          <a:pt x="94" y="31"/>
                          <a:pt x="94" y="62"/>
                        </a:cubicBezTo>
                        <a:lnTo>
                          <a:pt x="63" y="62"/>
                        </a:lnTo>
                        <a:cubicBezTo>
                          <a:pt x="63" y="93"/>
                          <a:pt x="31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ubicBezTo>
                          <a:pt x="31" y="93"/>
                          <a:pt x="31" y="124"/>
                          <a:pt x="31" y="124"/>
                        </a:cubicBezTo>
                        <a:lnTo>
                          <a:pt x="31" y="124"/>
                        </a:lnTo>
                        <a:lnTo>
                          <a:pt x="31" y="124"/>
                        </a:lnTo>
                        <a:lnTo>
                          <a:pt x="63" y="124"/>
                        </a:lnTo>
                        <a:cubicBezTo>
                          <a:pt x="94" y="124"/>
                          <a:pt x="124" y="155"/>
                          <a:pt x="155" y="155"/>
                        </a:cubicBezTo>
                        <a:lnTo>
                          <a:pt x="155" y="155"/>
                        </a:lnTo>
                        <a:lnTo>
                          <a:pt x="155" y="155"/>
                        </a:lnTo>
                        <a:cubicBezTo>
                          <a:pt x="187" y="155"/>
                          <a:pt x="187" y="155"/>
                          <a:pt x="217" y="124"/>
                        </a:cubicBezTo>
                        <a:cubicBezTo>
                          <a:pt x="248" y="124"/>
                          <a:pt x="248" y="124"/>
                          <a:pt x="279" y="124"/>
                        </a:cubicBezTo>
                        <a:cubicBezTo>
                          <a:pt x="279" y="124"/>
                          <a:pt x="279" y="124"/>
                          <a:pt x="311" y="124"/>
                        </a:cubicBezTo>
                        <a:cubicBezTo>
                          <a:pt x="311" y="124"/>
                          <a:pt x="311" y="124"/>
                          <a:pt x="311" y="93"/>
                        </a:cubicBezTo>
                        <a:lnTo>
                          <a:pt x="341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6" name="Freeform 170">
                    <a:extLst>
                      <a:ext uri="{FF2B5EF4-FFF2-40B4-BE49-F238E27FC236}">
                        <a16:creationId xmlns:a16="http://schemas.microsoft.com/office/drawing/2014/main" id="{13394C25-71A9-4247-AD89-00F4BEB636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6613" y="2147888"/>
                    <a:ext cx="44450" cy="34925"/>
                  </a:xfrm>
                  <a:custGeom>
                    <a:gdLst>
                      <a:gd name="T0" fmla="*/ 62 w 125"/>
                      <a:gd name="T1" fmla="*/ 62 h 95"/>
                      <a:gd name="T2" fmla="*/ 62 w 125"/>
                      <a:gd name="T3" fmla="*/ 62 h 95"/>
                      <a:gd name="T4" fmla="*/ 31 w 125"/>
                      <a:gd name="T5" fmla="*/ 0 h 95"/>
                      <a:gd name="T6" fmla="*/ 0 w 125"/>
                      <a:gd name="T7" fmla="*/ 0 h 95"/>
                      <a:gd name="T8" fmla="*/ 0 w 125"/>
                      <a:gd name="T9" fmla="*/ 0 h 95"/>
                      <a:gd name="T10" fmla="*/ 0 w 125"/>
                      <a:gd name="T11" fmla="*/ 31 h 95"/>
                      <a:gd name="T12" fmla="*/ 62 w 125"/>
                      <a:gd name="T13" fmla="*/ 62 h 95"/>
                      <a:gd name="T14" fmla="*/ 62 w 125"/>
                      <a:gd name="T15" fmla="*/ 62 h 95"/>
                      <a:gd name="T16" fmla="*/ 93 w 125"/>
                      <a:gd name="T17" fmla="*/ 62 h 95"/>
                      <a:gd name="T18" fmla="*/ 93 w 125"/>
                      <a:gd name="T19" fmla="*/ 94 h 95"/>
                      <a:gd name="T20" fmla="*/ 93 w 125"/>
                      <a:gd name="T21" fmla="*/ 94 h 95"/>
                      <a:gd name="T22" fmla="*/ 124 w 125"/>
                      <a:gd name="T23" fmla="*/ 94 h 95"/>
                      <a:gd name="T24" fmla="*/ 124 w 125"/>
                      <a:gd name="T25" fmla="*/ 94 h 95"/>
                      <a:gd name="T26" fmla="*/ 124 w 125"/>
                      <a:gd name="T27" fmla="*/ 62 h 95"/>
                      <a:gd name="T28" fmla="*/ 62 w 125"/>
                      <a:gd name="T29" fmla="*/ 62 h 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25" h="95">
                        <a:moveTo>
                          <a:pt x="62" y="62"/>
                        </a:moveTo>
                        <a:lnTo>
                          <a:pt x="62" y="62"/>
                        </a:lnTo>
                        <a:cubicBezTo>
                          <a:pt x="62" y="31"/>
                          <a:pt x="31" y="31"/>
                          <a:pt x="31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31" y="31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93" y="62"/>
                        </a:lnTo>
                        <a:cubicBezTo>
                          <a:pt x="93" y="94"/>
                          <a:pt x="93" y="94"/>
                          <a:pt x="93" y="94"/>
                        </a:cubicBezTo>
                        <a:lnTo>
                          <a:pt x="93" y="94"/>
                        </a:lnTo>
                        <a:cubicBezTo>
                          <a:pt x="93" y="94"/>
                          <a:pt x="93" y="94"/>
                          <a:pt x="124" y="94"/>
                        </a:cubicBezTo>
                        <a:lnTo>
                          <a:pt x="124" y="94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93" y="62"/>
                          <a:pt x="62" y="62"/>
                          <a:pt x="62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7" name="Freeform 171">
                    <a:extLst>
                      <a:ext uri="{FF2B5EF4-FFF2-40B4-BE49-F238E27FC236}">
                        <a16:creationId xmlns:a16="http://schemas.microsoft.com/office/drawing/2014/main" id="{478F61FF-89CB-4AD5-B04C-7B4C035358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1063" y="2182813"/>
                    <a:ext cx="11112" cy="1587"/>
                  </a:xfrm>
                  <a:custGeom>
                    <a:gdLst>
                      <a:gd name="T0" fmla="*/ 0 w 32"/>
                      <a:gd name="T1" fmla="*/ 0 h 1"/>
                      <a:gd name="T2" fmla="*/ 0 w 32"/>
                      <a:gd name="T3" fmla="*/ 0 h 1"/>
                      <a:gd name="T4" fmla="*/ 0 w 32"/>
                      <a:gd name="T5" fmla="*/ 0 h 1"/>
                      <a:gd name="T6" fmla="*/ 0 w 32"/>
                      <a:gd name="T7" fmla="*/ 0 h 1"/>
                      <a:gd name="T8" fmla="*/ 31 w 32"/>
                      <a:gd name="T9" fmla="*/ 0 h 1"/>
                      <a:gd name="T10" fmla="*/ 31 w 32"/>
                      <a:gd name="T11" fmla="*/ 0 h 1"/>
                      <a:gd name="T12" fmla="*/ 31 w 32"/>
                      <a:gd name="T13" fmla="*/ 0 h 1"/>
                      <a:gd name="T14" fmla="*/ 0 w 32"/>
                      <a:gd name="T15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8" name="Freeform 172">
                    <a:extLst>
                      <a:ext uri="{FF2B5EF4-FFF2-40B4-BE49-F238E27FC236}">
                        <a16:creationId xmlns:a16="http://schemas.microsoft.com/office/drawing/2014/main" id="{2BFB8FB3-91FF-48EB-9A64-13459CC59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2125663"/>
                    <a:ext cx="44450" cy="22225"/>
                  </a:xfrm>
                  <a:custGeom>
                    <a:gdLst>
                      <a:gd name="T0" fmla="*/ 92 w 125"/>
                      <a:gd name="T1" fmla="*/ 32 h 63"/>
                      <a:gd name="T2" fmla="*/ 92 w 125"/>
                      <a:gd name="T3" fmla="*/ 32 h 63"/>
                      <a:gd name="T4" fmla="*/ 92 w 125"/>
                      <a:gd name="T5" fmla="*/ 32 h 63"/>
                      <a:gd name="T6" fmla="*/ 62 w 125"/>
                      <a:gd name="T7" fmla="*/ 32 h 63"/>
                      <a:gd name="T8" fmla="*/ 62 w 125"/>
                      <a:gd name="T9" fmla="*/ 32 h 63"/>
                      <a:gd name="T10" fmla="*/ 31 w 125"/>
                      <a:gd name="T11" fmla="*/ 32 h 63"/>
                      <a:gd name="T12" fmla="*/ 0 w 125"/>
                      <a:gd name="T13" fmla="*/ 0 h 63"/>
                      <a:gd name="T14" fmla="*/ 0 w 125"/>
                      <a:gd name="T15" fmla="*/ 0 h 63"/>
                      <a:gd name="T16" fmla="*/ 0 w 125"/>
                      <a:gd name="T17" fmla="*/ 0 h 63"/>
                      <a:gd name="T18" fmla="*/ 0 w 125"/>
                      <a:gd name="T19" fmla="*/ 0 h 63"/>
                      <a:gd name="T20" fmla="*/ 0 w 125"/>
                      <a:gd name="T21" fmla="*/ 32 h 63"/>
                      <a:gd name="T22" fmla="*/ 31 w 125"/>
                      <a:gd name="T23" fmla="*/ 32 h 63"/>
                      <a:gd name="T24" fmla="*/ 31 w 125"/>
                      <a:gd name="T25" fmla="*/ 32 h 63"/>
                      <a:gd name="T26" fmla="*/ 92 w 125"/>
                      <a:gd name="T27" fmla="*/ 62 h 63"/>
                      <a:gd name="T28" fmla="*/ 124 w 125"/>
                      <a:gd name="T29" fmla="*/ 62 h 63"/>
                      <a:gd name="T30" fmla="*/ 92 w 125"/>
                      <a:gd name="T31" fmla="*/ 3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5" h="62">
                        <a:moveTo>
                          <a:pt x="92" y="32"/>
                        </a:moveTo>
                        <a:lnTo>
                          <a:pt x="92" y="32"/>
                        </a:lnTo>
                        <a:lnTo>
                          <a:pt x="92" y="32"/>
                        </a:lnTo>
                        <a:lnTo>
                          <a:pt x="62" y="32"/>
                        </a:lnTo>
                        <a:lnTo>
                          <a:pt x="62" y="32"/>
                        </a:lnTo>
                        <a:cubicBezTo>
                          <a:pt x="31" y="32"/>
                          <a:pt x="31" y="32"/>
                          <a:pt x="31" y="32"/>
                        </a:cubicBezTo>
                        <a:cubicBezTo>
                          <a:pt x="31" y="32"/>
                          <a:pt x="31" y="32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31" y="32"/>
                          <a:pt x="31" y="32"/>
                          <a:pt x="31" y="32"/>
                        </a:cubicBezTo>
                        <a:lnTo>
                          <a:pt x="31" y="32"/>
                        </a:lnTo>
                        <a:cubicBezTo>
                          <a:pt x="62" y="32"/>
                          <a:pt x="92" y="62"/>
                          <a:pt x="92" y="62"/>
                        </a:cubicBez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124" y="32"/>
                          <a:pt x="124" y="32"/>
                          <a:pt x="92" y="3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09" name="Freeform 173">
                    <a:extLst>
                      <a:ext uri="{FF2B5EF4-FFF2-40B4-BE49-F238E27FC236}">
                        <a16:creationId xmlns:a16="http://schemas.microsoft.com/office/drawing/2014/main" id="{C7183109-AE6D-414F-BD03-DD5183F80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3888" y="2293938"/>
                    <a:ext cx="100012" cy="44450"/>
                  </a:xfrm>
                  <a:custGeom>
                    <a:gdLst>
                      <a:gd name="T0" fmla="*/ 0 w 280"/>
                      <a:gd name="T1" fmla="*/ 62 h 124"/>
                      <a:gd name="T2" fmla="*/ 0 w 280"/>
                      <a:gd name="T3" fmla="*/ 62 h 124"/>
                      <a:gd name="T4" fmla="*/ 0 w 280"/>
                      <a:gd name="T5" fmla="*/ 62 h 124"/>
                      <a:gd name="T6" fmla="*/ 0 w 280"/>
                      <a:gd name="T7" fmla="*/ 62 h 124"/>
                      <a:gd name="T8" fmla="*/ 31 w 280"/>
                      <a:gd name="T9" fmla="*/ 62 h 124"/>
                      <a:gd name="T10" fmla="*/ 31 w 280"/>
                      <a:gd name="T11" fmla="*/ 62 h 124"/>
                      <a:gd name="T12" fmla="*/ 31 w 280"/>
                      <a:gd name="T13" fmla="*/ 62 h 124"/>
                      <a:gd name="T14" fmla="*/ 62 w 280"/>
                      <a:gd name="T15" fmla="*/ 62 h 124"/>
                      <a:gd name="T16" fmla="*/ 62 w 280"/>
                      <a:gd name="T17" fmla="*/ 62 h 124"/>
                      <a:gd name="T18" fmla="*/ 93 w 280"/>
                      <a:gd name="T19" fmla="*/ 123 h 124"/>
                      <a:gd name="T20" fmla="*/ 93 w 280"/>
                      <a:gd name="T21" fmla="*/ 123 h 124"/>
                      <a:gd name="T22" fmla="*/ 93 w 280"/>
                      <a:gd name="T23" fmla="*/ 123 h 124"/>
                      <a:gd name="T24" fmla="*/ 93 w 280"/>
                      <a:gd name="T25" fmla="*/ 123 h 124"/>
                      <a:gd name="T26" fmla="*/ 93 w 280"/>
                      <a:gd name="T27" fmla="*/ 123 h 124"/>
                      <a:gd name="T28" fmla="*/ 93 w 280"/>
                      <a:gd name="T29" fmla="*/ 92 h 124"/>
                      <a:gd name="T30" fmla="*/ 124 w 280"/>
                      <a:gd name="T31" fmla="*/ 92 h 124"/>
                      <a:gd name="T32" fmla="*/ 124 w 280"/>
                      <a:gd name="T33" fmla="*/ 62 h 124"/>
                      <a:gd name="T34" fmla="*/ 124 w 280"/>
                      <a:gd name="T35" fmla="*/ 62 h 124"/>
                      <a:gd name="T36" fmla="*/ 155 w 280"/>
                      <a:gd name="T37" fmla="*/ 62 h 124"/>
                      <a:gd name="T38" fmla="*/ 155 w 280"/>
                      <a:gd name="T39" fmla="*/ 62 h 124"/>
                      <a:gd name="T40" fmla="*/ 155 w 280"/>
                      <a:gd name="T41" fmla="*/ 62 h 124"/>
                      <a:gd name="T42" fmla="*/ 186 w 280"/>
                      <a:gd name="T43" fmla="*/ 62 h 124"/>
                      <a:gd name="T44" fmla="*/ 186 w 280"/>
                      <a:gd name="T45" fmla="*/ 62 h 124"/>
                      <a:gd name="T46" fmla="*/ 186 w 280"/>
                      <a:gd name="T47" fmla="*/ 62 h 124"/>
                      <a:gd name="T48" fmla="*/ 186 w 280"/>
                      <a:gd name="T49" fmla="*/ 30 h 124"/>
                      <a:gd name="T50" fmla="*/ 217 w 280"/>
                      <a:gd name="T51" fmla="*/ 30 h 124"/>
                      <a:gd name="T52" fmla="*/ 217 w 280"/>
                      <a:gd name="T53" fmla="*/ 30 h 124"/>
                      <a:gd name="T54" fmla="*/ 248 w 280"/>
                      <a:gd name="T55" fmla="*/ 30 h 124"/>
                      <a:gd name="T56" fmla="*/ 248 w 280"/>
                      <a:gd name="T57" fmla="*/ 30 h 124"/>
                      <a:gd name="T58" fmla="*/ 248 w 280"/>
                      <a:gd name="T59" fmla="*/ 30 h 124"/>
                      <a:gd name="T60" fmla="*/ 279 w 280"/>
                      <a:gd name="T61" fmla="*/ 30 h 124"/>
                      <a:gd name="T62" fmla="*/ 217 w 280"/>
                      <a:gd name="T63" fmla="*/ 0 h 124"/>
                      <a:gd name="T64" fmla="*/ 186 w 280"/>
                      <a:gd name="T65" fmla="*/ 0 h 124"/>
                      <a:gd name="T66" fmla="*/ 186 w 280"/>
                      <a:gd name="T67" fmla="*/ 0 h 124"/>
                      <a:gd name="T68" fmla="*/ 155 w 280"/>
                      <a:gd name="T69" fmla="*/ 0 h 124"/>
                      <a:gd name="T70" fmla="*/ 155 w 280"/>
                      <a:gd name="T71" fmla="*/ 0 h 124"/>
                      <a:gd name="T72" fmla="*/ 155 w 280"/>
                      <a:gd name="T73" fmla="*/ 0 h 124"/>
                      <a:gd name="T74" fmla="*/ 124 w 280"/>
                      <a:gd name="T75" fmla="*/ 0 h 124"/>
                      <a:gd name="T76" fmla="*/ 62 w 280"/>
                      <a:gd name="T77" fmla="*/ 0 h 124"/>
                      <a:gd name="T78" fmla="*/ 62 w 280"/>
                      <a:gd name="T79" fmla="*/ 0 h 124"/>
                      <a:gd name="T80" fmla="*/ 62 w 280"/>
                      <a:gd name="T81" fmla="*/ 0 h 124"/>
                      <a:gd name="T82" fmla="*/ 62 w 280"/>
                      <a:gd name="T83" fmla="*/ 0 h 124"/>
                      <a:gd name="T84" fmla="*/ 62 w 280"/>
                      <a:gd name="T85" fmla="*/ 0 h 124"/>
                      <a:gd name="T86" fmla="*/ 31 w 280"/>
                      <a:gd name="T87" fmla="*/ 0 h 124"/>
                      <a:gd name="T88" fmla="*/ 31 w 280"/>
                      <a:gd name="T89" fmla="*/ 30 h 124"/>
                      <a:gd name="T90" fmla="*/ 0 w 280"/>
                      <a:gd name="T91" fmla="*/ 62 h 1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80" h="124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  <a:lnTo>
                          <a:pt x="31" y="62"/>
                        </a:lnTo>
                        <a:lnTo>
                          <a:pt x="31" y="62"/>
                        </a:lnTo>
                        <a:cubicBezTo>
                          <a:pt x="31" y="62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62" y="62"/>
                          <a:pt x="93" y="92"/>
                          <a:pt x="93" y="123"/>
                        </a:cubicBezTo>
                        <a:lnTo>
                          <a:pt x="93" y="123"/>
                        </a:lnTo>
                        <a:lnTo>
                          <a:pt x="93" y="123"/>
                        </a:lnTo>
                        <a:lnTo>
                          <a:pt x="93" y="123"/>
                        </a:lnTo>
                        <a:lnTo>
                          <a:pt x="93" y="123"/>
                        </a:lnTo>
                        <a:cubicBezTo>
                          <a:pt x="93" y="92"/>
                          <a:pt x="93" y="92"/>
                          <a:pt x="93" y="92"/>
                        </a:cubicBezTo>
                        <a:cubicBezTo>
                          <a:pt x="93" y="92"/>
                          <a:pt x="93" y="92"/>
                          <a:pt x="124" y="92"/>
                        </a:cubicBezTo>
                        <a:cubicBezTo>
                          <a:pt x="124" y="92"/>
                          <a:pt x="124" y="92"/>
                          <a:pt x="124" y="62"/>
                        </a:cubicBezTo>
                        <a:lnTo>
                          <a:pt x="124" y="62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86" y="30"/>
                          <a:pt x="186" y="30"/>
                          <a:pt x="186" y="30"/>
                        </a:cubicBezTo>
                        <a:cubicBezTo>
                          <a:pt x="217" y="30"/>
                          <a:pt x="217" y="30"/>
                          <a:pt x="217" y="30"/>
                        </a:cubicBezTo>
                        <a:lnTo>
                          <a:pt x="217" y="30"/>
                        </a:lnTo>
                        <a:cubicBezTo>
                          <a:pt x="248" y="30"/>
                          <a:pt x="248" y="30"/>
                          <a:pt x="248" y="30"/>
                        </a:cubicBezTo>
                        <a:lnTo>
                          <a:pt x="248" y="30"/>
                        </a:lnTo>
                        <a:lnTo>
                          <a:pt x="248" y="30"/>
                        </a:lnTo>
                        <a:lnTo>
                          <a:pt x="279" y="30"/>
                        </a:lnTo>
                        <a:cubicBezTo>
                          <a:pt x="248" y="0"/>
                          <a:pt x="248" y="0"/>
                          <a:pt x="217" y="0"/>
                        </a:cubicBezTo>
                        <a:cubicBezTo>
                          <a:pt x="217" y="0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30"/>
                          <a:pt x="31" y="30"/>
                          <a:pt x="31" y="30"/>
                        </a:cubicBez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0" name="Freeform 174">
                    <a:extLst>
                      <a:ext uri="{FF2B5EF4-FFF2-40B4-BE49-F238E27FC236}">
                        <a16:creationId xmlns:a16="http://schemas.microsoft.com/office/drawing/2014/main" id="{F5557D1C-8AA0-411A-93BB-134394D826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08250" y="1512888"/>
                    <a:ext cx="66675" cy="44450"/>
                  </a:xfrm>
                  <a:custGeom>
                    <a:gdLst>
                      <a:gd name="T0" fmla="*/ 0 w 186"/>
                      <a:gd name="T1" fmla="*/ 92 h 125"/>
                      <a:gd name="T2" fmla="*/ 0 w 186"/>
                      <a:gd name="T3" fmla="*/ 92 h 125"/>
                      <a:gd name="T4" fmla="*/ 31 w 186"/>
                      <a:gd name="T5" fmla="*/ 92 h 125"/>
                      <a:gd name="T6" fmla="*/ 31 w 186"/>
                      <a:gd name="T7" fmla="*/ 92 h 125"/>
                      <a:gd name="T8" fmla="*/ 61 w 186"/>
                      <a:gd name="T9" fmla="*/ 92 h 125"/>
                      <a:gd name="T10" fmla="*/ 61 w 186"/>
                      <a:gd name="T11" fmla="*/ 92 h 125"/>
                      <a:gd name="T12" fmla="*/ 93 w 186"/>
                      <a:gd name="T13" fmla="*/ 62 h 125"/>
                      <a:gd name="T14" fmla="*/ 93 w 186"/>
                      <a:gd name="T15" fmla="*/ 62 h 125"/>
                      <a:gd name="T16" fmla="*/ 124 w 186"/>
                      <a:gd name="T17" fmla="*/ 62 h 125"/>
                      <a:gd name="T18" fmla="*/ 155 w 186"/>
                      <a:gd name="T19" fmla="*/ 62 h 125"/>
                      <a:gd name="T20" fmla="*/ 155 w 186"/>
                      <a:gd name="T21" fmla="*/ 92 h 125"/>
                      <a:gd name="T22" fmla="*/ 155 w 186"/>
                      <a:gd name="T23" fmla="*/ 92 h 125"/>
                      <a:gd name="T24" fmla="*/ 155 w 186"/>
                      <a:gd name="T25" fmla="*/ 124 h 125"/>
                      <a:gd name="T26" fmla="*/ 155 w 186"/>
                      <a:gd name="T27" fmla="*/ 124 h 125"/>
                      <a:gd name="T28" fmla="*/ 155 w 186"/>
                      <a:gd name="T29" fmla="*/ 124 h 125"/>
                      <a:gd name="T30" fmla="*/ 185 w 186"/>
                      <a:gd name="T31" fmla="*/ 124 h 125"/>
                      <a:gd name="T32" fmla="*/ 185 w 186"/>
                      <a:gd name="T33" fmla="*/ 124 h 125"/>
                      <a:gd name="T34" fmla="*/ 185 w 186"/>
                      <a:gd name="T35" fmla="*/ 92 h 125"/>
                      <a:gd name="T36" fmla="*/ 185 w 186"/>
                      <a:gd name="T37" fmla="*/ 62 h 125"/>
                      <a:gd name="T38" fmla="*/ 185 w 186"/>
                      <a:gd name="T39" fmla="*/ 62 h 125"/>
                      <a:gd name="T40" fmla="*/ 185 w 186"/>
                      <a:gd name="T41" fmla="*/ 31 h 125"/>
                      <a:gd name="T42" fmla="*/ 185 w 186"/>
                      <a:gd name="T43" fmla="*/ 31 h 125"/>
                      <a:gd name="T44" fmla="*/ 185 w 186"/>
                      <a:gd name="T45" fmla="*/ 31 h 125"/>
                      <a:gd name="T46" fmla="*/ 185 w 186"/>
                      <a:gd name="T47" fmla="*/ 0 h 125"/>
                      <a:gd name="T48" fmla="*/ 185 w 186"/>
                      <a:gd name="T49" fmla="*/ 0 h 125"/>
                      <a:gd name="T50" fmla="*/ 155 w 186"/>
                      <a:gd name="T51" fmla="*/ 31 h 125"/>
                      <a:gd name="T52" fmla="*/ 124 w 186"/>
                      <a:gd name="T53" fmla="*/ 31 h 125"/>
                      <a:gd name="T54" fmla="*/ 93 w 186"/>
                      <a:gd name="T55" fmla="*/ 0 h 125"/>
                      <a:gd name="T56" fmla="*/ 31 w 186"/>
                      <a:gd name="T57" fmla="*/ 31 h 125"/>
                      <a:gd name="T58" fmla="*/ 0 w 186"/>
                      <a:gd name="T59" fmla="*/ 9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6" h="125">
                        <a:moveTo>
                          <a:pt x="0" y="92"/>
                        </a:moveTo>
                        <a:lnTo>
                          <a:pt x="0" y="92"/>
                        </a:lnTo>
                        <a:cubicBezTo>
                          <a:pt x="0" y="92"/>
                          <a:pt x="0" y="92"/>
                          <a:pt x="31" y="92"/>
                        </a:cubicBezTo>
                        <a:lnTo>
                          <a:pt x="31" y="92"/>
                        </a:lnTo>
                        <a:cubicBezTo>
                          <a:pt x="61" y="92"/>
                          <a:pt x="61" y="92"/>
                          <a:pt x="61" y="92"/>
                        </a:cubicBezTo>
                        <a:lnTo>
                          <a:pt x="61" y="92"/>
                        </a:lnTo>
                        <a:cubicBezTo>
                          <a:pt x="61" y="92"/>
                          <a:pt x="93" y="92"/>
                          <a:pt x="93" y="62"/>
                        </a:cubicBezTo>
                        <a:lnTo>
                          <a:pt x="93" y="62"/>
                        </a:lnTo>
                        <a:cubicBezTo>
                          <a:pt x="124" y="62"/>
                          <a:pt x="124" y="62"/>
                          <a:pt x="124" y="62"/>
                        </a:cubicBezTo>
                        <a:cubicBezTo>
                          <a:pt x="124" y="62"/>
                          <a:pt x="124" y="62"/>
                          <a:pt x="155" y="62"/>
                        </a:cubicBezTo>
                        <a:cubicBezTo>
                          <a:pt x="155" y="92"/>
                          <a:pt x="155" y="92"/>
                          <a:pt x="155" y="92"/>
                        </a:cubicBezTo>
                        <a:lnTo>
                          <a:pt x="155" y="92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lnTo>
                          <a:pt x="155" y="124"/>
                        </a:lnTo>
                        <a:cubicBezTo>
                          <a:pt x="155" y="124"/>
                          <a:pt x="155" y="124"/>
                          <a:pt x="185" y="124"/>
                        </a:cubicBezTo>
                        <a:lnTo>
                          <a:pt x="185" y="124"/>
                        </a:lnTo>
                        <a:cubicBezTo>
                          <a:pt x="185" y="92"/>
                          <a:pt x="185" y="92"/>
                          <a:pt x="185" y="92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lnTo>
                          <a:pt x="185" y="62"/>
                        </a:lnTo>
                        <a:lnTo>
                          <a:pt x="185" y="31"/>
                        </a:lnTo>
                        <a:lnTo>
                          <a:pt x="185" y="31"/>
                        </a:lnTo>
                        <a:lnTo>
                          <a:pt x="185" y="31"/>
                        </a:lnTo>
                        <a:cubicBezTo>
                          <a:pt x="185" y="0"/>
                          <a:pt x="185" y="0"/>
                          <a:pt x="185" y="0"/>
                        </a:cubicBezTo>
                        <a:lnTo>
                          <a:pt x="185" y="0"/>
                        </a:lnTo>
                        <a:cubicBezTo>
                          <a:pt x="185" y="31"/>
                          <a:pt x="155" y="31"/>
                          <a:pt x="155" y="31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24" y="31"/>
                          <a:pt x="124" y="0"/>
                          <a:pt x="93" y="0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0" y="62"/>
                          <a:pt x="0" y="62"/>
                          <a:pt x="0" y="9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1" name="Freeform 175">
                    <a:extLst>
                      <a:ext uri="{FF2B5EF4-FFF2-40B4-BE49-F238E27FC236}">
                        <a16:creationId xmlns:a16="http://schemas.microsoft.com/office/drawing/2014/main" id="{3C4FC849-6C6A-4314-B7AF-52804A3E6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7113" y="1524000"/>
                    <a:ext cx="66675" cy="77788"/>
                  </a:xfrm>
                  <a:custGeom>
                    <a:gdLst>
                      <a:gd name="T0" fmla="*/ 0 w 187"/>
                      <a:gd name="T1" fmla="*/ 61 h 218"/>
                      <a:gd name="T2" fmla="*/ 0 w 187"/>
                      <a:gd name="T3" fmla="*/ 61 h 218"/>
                      <a:gd name="T4" fmla="*/ 0 w 187"/>
                      <a:gd name="T5" fmla="*/ 61 h 218"/>
                      <a:gd name="T6" fmla="*/ 30 w 187"/>
                      <a:gd name="T7" fmla="*/ 61 h 218"/>
                      <a:gd name="T8" fmla="*/ 30 w 187"/>
                      <a:gd name="T9" fmla="*/ 61 h 218"/>
                      <a:gd name="T10" fmla="*/ 62 w 187"/>
                      <a:gd name="T11" fmla="*/ 93 h 218"/>
                      <a:gd name="T12" fmla="*/ 62 w 187"/>
                      <a:gd name="T13" fmla="*/ 124 h 218"/>
                      <a:gd name="T14" fmla="*/ 62 w 187"/>
                      <a:gd name="T15" fmla="*/ 155 h 218"/>
                      <a:gd name="T16" fmla="*/ 62 w 187"/>
                      <a:gd name="T17" fmla="*/ 185 h 218"/>
                      <a:gd name="T18" fmla="*/ 93 w 187"/>
                      <a:gd name="T19" fmla="*/ 217 h 218"/>
                      <a:gd name="T20" fmla="*/ 93 w 187"/>
                      <a:gd name="T21" fmla="*/ 217 h 218"/>
                      <a:gd name="T22" fmla="*/ 93 w 187"/>
                      <a:gd name="T23" fmla="*/ 217 h 218"/>
                      <a:gd name="T24" fmla="*/ 124 w 187"/>
                      <a:gd name="T25" fmla="*/ 217 h 218"/>
                      <a:gd name="T26" fmla="*/ 124 w 187"/>
                      <a:gd name="T27" fmla="*/ 217 h 218"/>
                      <a:gd name="T28" fmla="*/ 154 w 187"/>
                      <a:gd name="T29" fmla="*/ 185 h 218"/>
                      <a:gd name="T30" fmla="*/ 154 w 187"/>
                      <a:gd name="T31" fmla="*/ 185 h 218"/>
                      <a:gd name="T32" fmla="*/ 154 w 187"/>
                      <a:gd name="T33" fmla="*/ 185 h 218"/>
                      <a:gd name="T34" fmla="*/ 186 w 187"/>
                      <a:gd name="T35" fmla="*/ 185 h 218"/>
                      <a:gd name="T36" fmla="*/ 186 w 187"/>
                      <a:gd name="T37" fmla="*/ 155 h 218"/>
                      <a:gd name="T38" fmla="*/ 186 w 187"/>
                      <a:gd name="T39" fmla="*/ 124 h 218"/>
                      <a:gd name="T40" fmla="*/ 186 w 187"/>
                      <a:gd name="T41" fmla="*/ 124 h 218"/>
                      <a:gd name="T42" fmla="*/ 186 w 187"/>
                      <a:gd name="T43" fmla="*/ 124 h 218"/>
                      <a:gd name="T44" fmla="*/ 154 w 187"/>
                      <a:gd name="T45" fmla="*/ 93 h 218"/>
                      <a:gd name="T46" fmla="*/ 154 w 187"/>
                      <a:gd name="T47" fmla="*/ 93 h 218"/>
                      <a:gd name="T48" fmla="*/ 124 w 187"/>
                      <a:gd name="T49" fmla="*/ 61 h 218"/>
                      <a:gd name="T50" fmla="*/ 124 w 187"/>
                      <a:gd name="T51" fmla="*/ 61 h 218"/>
                      <a:gd name="T52" fmla="*/ 124 w 187"/>
                      <a:gd name="T53" fmla="*/ 61 h 218"/>
                      <a:gd name="T54" fmla="*/ 124 w 187"/>
                      <a:gd name="T55" fmla="*/ 0 h 218"/>
                      <a:gd name="T56" fmla="*/ 154 w 187"/>
                      <a:gd name="T57" fmla="*/ 0 h 218"/>
                      <a:gd name="T58" fmla="*/ 154 w 187"/>
                      <a:gd name="T59" fmla="*/ 0 h 218"/>
                      <a:gd name="T60" fmla="*/ 186 w 187"/>
                      <a:gd name="T61" fmla="*/ 31 h 218"/>
                      <a:gd name="T62" fmla="*/ 186 w 187"/>
                      <a:gd name="T63" fmla="*/ 0 h 218"/>
                      <a:gd name="T64" fmla="*/ 186 w 187"/>
                      <a:gd name="T65" fmla="*/ 0 h 218"/>
                      <a:gd name="T66" fmla="*/ 186 w 187"/>
                      <a:gd name="T67" fmla="*/ 0 h 218"/>
                      <a:gd name="T68" fmla="*/ 186 w 187"/>
                      <a:gd name="T69" fmla="*/ 0 h 218"/>
                      <a:gd name="T70" fmla="*/ 186 w 187"/>
                      <a:gd name="T71" fmla="*/ 0 h 218"/>
                      <a:gd name="T72" fmla="*/ 154 w 187"/>
                      <a:gd name="T73" fmla="*/ 0 h 218"/>
                      <a:gd name="T74" fmla="*/ 124 w 187"/>
                      <a:gd name="T75" fmla="*/ 0 h 218"/>
                      <a:gd name="T76" fmla="*/ 62 w 187"/>
                      <a:gd name="T77" fmla="*/ 31 h 218"/>
                      <a:gd name="T78" fmla="*/ 62 w 187"/>
                      <a:gd name="T79" fmla="*/ 31 h 218"/>
                      <a:gd name="T80" fmla="*/ 0 w 187"/>
                      <a:gd name="T81" fmla="*/ 61 h 2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7" h="218">
                        <a:moveTo>
                          <a:pt x="0" y="61"/>
                        </a:moveTo>
                        <a:lnTo>
                          <a:pt x="0" y="61"/>
                        </a:lnTo>
                        <a:lnTo>
                          <a:pt x="0" y="61"/>
                        </a:lnTo>
                        <a:lnTo>
                          <a:pt x="30" y="61"/>
                        </a:lnTo>
                        <a:lnTo>
                          <a:pt x="30" y="61"/>
                        </a:lnTo>
                        <a:lnTo>
                          <a:pt x="62" y="93"/>
                        </a:lnTo>
                        <a:cubicBezTo>
                          <a:pt x="62" y="124"/>
                          <a:pt x="62" y="124"/>
                          <a:pt x="62" y="124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cubicBezTo>
                          <a:pt x="62" y="185"/>
                          <a:pt x="62" y="185"/>
                          <a:pt x="62" y="185"/>
                        </a:cubicBezTo>
                        <a:cubicBezTo>
                          <a:pt x="93" y="185"/>
                          <a:pt x="93" y="185"/>
                          <a:pt x="93" y="217"/>
                        </a:cubicBezTo>
                        <a:lnTo>
                          <a:pt x="93" y="217"/>
                        </a:lnTo>
                        <a:lnTo>
                          <a:pt x="93" y="217"/>
                        </a:lnTo>
                        <a:cubicBezTo>
                          <a:pt x="124" y="217"/>
                          <a:pt x="124" y="217"/>
                          <a:pt x="124" y="217"/>
                        </a:cubicBezTo>
                        <a:lnTo>
                          <a:pt x="124" y="217"/>
                        </a:lnTo>
                        <a:cubicBezTo>
                          <a:pt x="124" y="217"/>
                          <a:pt x="154" y="217"/>
                          <a:pt x="154" y="185"/>
                        </a:cubicBezTo>
                        <a:lnTo>
                          <a:pt x="154" y="185"/>
                        </a:lnTo>
                        <a:lnTo>
                          <a:pt x="154" y="185"/>
                        </a:lnTo>
                        <a:lnTo>
                          <a:pt x="186" y="185"/>
                        </a:lnTo>
                        <a:cubicBezTo>
                          <a:pt x="186" y="155"/>
                          <a:pt x="186" y="155"/>
                          <a:pt x="186" y="155"/>
                        </a:cubicBezTo>
                        <a:cubicBezTo>
                          <a:pt x="186" y="155"/>
                          <a:pt x="186" y="155"/>
                          <a:pt x="186" y="124"/>
                        </a:cubicBezTo>
                        <a:lnTo>
                          <a:pt x="186" y="124"/>
                        </a:lnTo>
                        <a:lnTo>
                          <a:pt x="186" y="124"/>
                        </a:lnTo>
                        <a:cubicBezTo>
                          <a:pt x="154" y="124"/>
                          <a:pt x="154" y="124"/>
                          <a:pt x="154" y="93"/>
                        </a:cubicBezTo>
                        <a:lnTo>
                          <a:pt x="154" y="93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cubicBezTo>
                          <a:pt x="124" y="31"/>
                          <a:pt x="124" y="31"/>
                          <a:pt x="124" y="0"/>
                        </a:cubicBezTo>
                        <a:lnTo>
                          <a:pt x="154" y="0"/>
                        </a:lnTo>
                        <a:lnTo>
                          <a:pt x="154" y="0"/>
                        </a:lnTo>
                        <a:lnTo>
                          <a:pt x="186" y="31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4" y="0"/>
                        </a:cubicBezTo>
                        <a:cubicBezTo>
                          <a:pt x="154" y="0"/>
                          <a:pt x="154" y="0"/>
                          <a:pt x="124" y="0"/>
                        </a:cubicBezTo>
                        <a:cubicBezTo>
                          <a:pt x="93" y="0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30" y="61"/>
                          <a:pt x="0" y="6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2" name="Freeform 176">
                    <a:extLst>
                      <a:ext uri="{FF2B5EF4-FFF2-40B4-BE49-F238E27FC236}">
                        <a16:creationId xmlns:a16="http://schemas.microsoft.com/office/drawing/2014/main" id="{CE3B8673-B73C-4254-8FDA-94A395D9DA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8363" y="1033463"/>
                    <a:ext cx="1674812" cy="625475"/>
                  </a:xfrm>
                  <a:custGeom>
                    <a:gdLst>
                      <a:gd name="T0" fmla="*/ 2759 w 4651"/>
                      <a:gd name="T1" fmla="*/ 155 h 1737"/>
                      <a:gd name="T2" fmla="*/ 2604 w 4651"/>
                      <a:gd name="T3" fmla="*/ 124 h 1737"/>
                      <a:gd name="T4" fmla="*/ 2418 w 4651"/>
                      <a:gd name="T5" fmla="*/ 155 h 1737"/>
                      <a:gd name="T6" fmla="*/ 2325 w 4651"/>
                      <a:gd name="T7" fmla="*/ 186 h 1737"/>
                      <a:gd name="T8" fmla="*/ 2139 w 4651"/>
                      <a:gd name="T9" fmla="*/ 186 h 1737"/>
                      <a:gd name="T10" fmla="*/ 2046 w 4651"/>
                      <a:gd name="T11" fmla="*/ 155 h 1737"/>
                      <a:gd name="T12" fmla="*/ 1829 w 4651"/>
                      <a:gd name="T13" fmla="*/ 155 h 1737"/>
                      <a:gd name="T14" fmla="*/ 1767 w 4651"/>
                      <a:gd name="T15" fmla="*/ 186 h 1737"/>
                      <a:gd name="T16" fmla="*/ 1643 w 4651"/>
                      <a:gd name="T17" fmla="*/ 155 h 1737"/>
                      <a:gd name="T18" fmla="*/ 1457 w 4651"/>
                      <a:gd name="T19" fmla="*/ 186 h 1737"/>
                      <a:gd name="T20" fmla="*/ 1147 w 4651"/>
                      <a:gd name="T21" fmla="*/ 62 h 1737"/>
                      <a:gd name="T22" fmla="*/ 931 w 4651"/>
                      <a:gd name="T23" fmla="*/ 93 h 1737"/>
                      <a:gd name="T24" fmla="*/ 837 w 4651"/>
                      <a:gd name="T25" fmla="*/ 62 h 1737"/>
                      <a:gd name="T26" fmla="*/ 683 w 4651"/>
                      <a:gd name="T27" fmla="*/ 0 h 1737"/>
                      <a:gd name="T28" fmla="*/ 496 w 4651"/>
                      <a:gd name="T29" fmla="*/ 62 h 1737"/>
                      <a:gd name="T30" fmla="*/ 248 w 4651"/>
                      <a:gd name="T31" fmla="*/ 93 h 1737"/>
                      <a:gd name="T32" fmla="*/ 0 w 4651"/>
                      <a:gd name="T33" fmla="*/ 589 h 1737"/>
                      <a:gd name="T34" fmla="*/ 63 w 4651"/>
                      <a:gd name="T35" fmla="*/ 620 h 1737"/>
                      <a:gd name="T36" fmla="*/ 187 w 4651"/>
                      <a:gd name="T37" fmla="*/ 713 h 1737"/>
                      <a:gd name="T38" fmla="*/ 403 w 4651"/>
                      <a:gd name="T39" fmla="*/ 775 h 1737"/>
                      <a:gd name="T40" fmla="*/ 527 w 4651"/>
                      <a:gd name="T41" fmla="*/ 899 h 1737"/>
                      <a:gd name="T42" fmla="*/ 559 w 4651"/>
                      <a:gd name="T43" fmla="*/ 1053 h 1737"/>
                      <a:gd name="T44" fmla="*/ 683 w 4651"/>
                      <a:gd name="T45" fmla="*/ 1116 h 1737"/>
                      <a:gd name="T46" fmla="*/ 837 w 4651"/>
                      <a:gd name="T47" fmla="*/ 1240 h 1737"/>
                      <a:gd name="T48" fmla="*/ 961 w 4651"/>
                      <a:gd name="T49" fmla="*/ 1301 h 1737"/>
                      <a:gd name="T50" fmla="*/ 2511 w 4651"/>
                      <a:gd name="T51" fmla="*/ 1301 h 1737"/>
                      <a:gd name="T52" fmla="*/ 2604 w 4651"/>
                      <a:gd name="T53" fmla="*/ 1364 h 1737"/>
                      <a:gd name="T54" fmla="*/ 2759 w 4651"/>
                      <a:gd name="T55" fmla="*/ 1364 h 1737"/>
                      <a:gd name="T56" fmla="*/ 2852 w 4651"/>
                      <a:gd name="T57" fmla="*/ 1395 h 1737"/>
                      <a:gd name="T58" fmla="*/ 3162 w 4651"/>
                      <a:gd name="T59" fmla="*/ 1488 h 1737"/>
                      <a:gd name="T60" fmla="*/ 3255 w 4651"/>
                      <a:gd name="T61" fmla="*/ 1612 h 1737"/>
                      <a:gd name="T62" fmla="*/ 3317 w 4651"/>
                      <a:gd name="T63" fmla="*/ 1705 h 1737"/>
                      <a:gd name="T64" fmla="*/ 3534 w 4651"/>
                      <a:gd name="T65" fmla="*/ 1643 h 1737"/>
                      <a:gd name="T66" fmla="*/ 3813 w 4651"/>
                      <a:gd name="T67" fmla="*/ 1549 h 1737"/>
                      <a:gd name="T68" fmla="*/ 3906 w 4651"/>
                      <a:gd name="T69" fmla="*/ 1457 h 1737"/>
                      <a:gd name="T70" fmla="*/ 4122 w 4651"/>
                      <a:gd name="T71" fmla="*/ 1240 h 1737"/>
                      <a:gd name="T72" fmla="*/ 4370 w 4651"/>
                      <a:gd name="T73" fmla="*/ 1240 h 1737"/>
                      <a:gd name="T74" fmla="*/ 4650 w 4651"/>
                      <a:gd name="T75" fmla="*/ 1085 h 1737"/>
                      <a:gd name="T76" fmla="*/ 4494 w 4651"/>
                      <a:gd name="T77" fmla="*/ 1085 h 1737"/>
                      <a:gd name="T78" fmla="*/ 4464 w 4651"/>
                      <a:gd name="T79" fmla="*/ 992 h 1737"/>
                      <a:gd name="T80" fmla="*/ 4309 w 4651"/>
                      <a:gd name="T81" fmla="*/ 929 h 1737"/>
                      <a:gd name="T82" fmla="*/ 4278 w 4651"/>
                      <a:gd name="T83" fmla="*/ 805 h 1737"/>
                      <a:gd name="T84" fmla="*/ 4216 w 4651"/>
                      <a:gd name="T85" fmla="*/ 681 h 1737"/>
                      <a:gd name="T86" fmla="*/ 4154 w 4651"/>
                      <a:gd name="T87" fmla="*/ 744 h 1737"/>
                      <a:gd name="T88" fmla="*/ 3998 w 4651"/>
                      <a:gd name="T89" fmla="*/ 775 h 1737"/>
                      <a:gd name="T90" fmla="*/ 3874 w 4651"/>
                      <a:gd name="T91" fmla="*/ 681 h 1737"/>
                      <a:gd name="T92" fmla="*/ 3844 w 4651"/>
                      <a:gd name="T93" fmla="*/ 589 h 1737"/>
                      <a:gd name="T94" fmla="*/ 3658 w 4651"/>
                      <a:gd name="T95" fmla="*/ 527 h 1737"/>
                      <a:gd name="T96" fmla="*/ 3503 w 4651"/>
                      <a:gd name="T97" fmla="*/ 527 h 1737"/>
                      <a:gd name="T98" fmla="*/ 3441 w 4651"/>
                      <a:gd name="T99" fmla="*/ 744 h 1737"/>
                      <a:gd name="T100" fmla="*/ 3441 w 4651"/>
                      <a:gd name="T101" fmla="*/ 992 h 1737"/>
                      <a:gd name="T102" fmla="*/ 3441 w 4651"/>
                      <a:gd name="T103" fmla="*/ 1209 h 1737"/>
                      <a:gd name="T104" fmla="*/ 3286 w 4651"/>
                      <a:gd name="T105" fmla="*/ 1209 h 1737"/>
                      <a:gd name="T106" fmla="*/ 3193 w 4651"/>
                      <a:gd name="T107" fmla="*/ 1023 h 1737"/>
                      <a:gd name="T108" fmla="*/ 2914 w 4651"/>
                      <a:gd name="T109" fmla="*/ 929 h 1737"/>
                      <a:gd name="T110" fmla="*/ 2635 w 4651"/>
                      <a:gd name="T111" fmla="*/ 868 h 1737"/>
                      <a:gd name="T112" fmla="*/ 2480 w 4651"/>
                      <a:gd name="T113" fmla="*/ 681 h 1737"/>
                      <a:gd name="T114" fmla="*/ 2604 w 4651"/>
                      <a:gd name="T115" fmla="*/ 496 h 1737"/>
                      <a:gd name="T116" fmla="*/ 2635 w 4651"/>
                      <a:gd name="T117" fmla="*/ 433 h 1737"/>
                      <a:gd name="T118" fmla="*/ 2759 w 4651"/>
                      <a:gd name="T119" fmla="*/ 403 h 1737"/>
                      <a:gd name="T120" fmla="*/ 2883 w 4651"/>
                      <a:gd name="T121" fmla="*/ 372 h 1737"/>
                      <a:gd name="T122" fmla="*/ 2883 w 4651"/>
                      <a:gd name="T123" fmla="*/ 186 h 17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651" h="1737">
                        <a:moveTo>
                          <a:pt x="2945" y="186"/>
                        </a:moveTo>
                        <a:lnTo>
                          <a:pt x="2945" y="186"/>
                        </a:lnTo>
                        <a:cubicBezTo>
                          <a:pt x="2914" y="186"/>
                          <a:pt x="2914" y="155"/>
                          <a:pt x="2914" y="155"/>
                        </a:cubicBezTo>
                        <a:lnTo>
                          <a:pt x="2914" y="155"/>
                        </a:lnTo>
                        <a:cubicBezTo>
                          <a:pt x="2914" y="124"/>
                          <a:pt x="2883" y="93"/>
                          <a:pt x="2852" y="93"/>
                        </a:cubicBezTo>
                        <a:lnTo>
                          <a:pt x="2852" y="93"/>
                        </a:lnTo>
                        <a:cubicBezTo>
                          <a:pt x="2821" y="93"/>
                          <a:pt x="2821" y="124"/>
                          <a:pt x="2790" y="124"/>
                        </a:cubicBezTo>
                        <a:cubicBezTo>
                          <a:pt x="2759" y="155"/>
                          <a:pt x="2759" y="155"/>
                          <a:pt x="2759" y="155"/>
                        </a:cubicBezTo>
                        <a:cubicBezTo>
                          <a:pt x="2759" y="124"/>
                          <a:pt x="2759" y="124"/>
                          <a:pt x="2759" y="124"/>
                        </a:cubicBezTo>
                        <a:cubicBezTo>
                          <a:pt x="2759" y="124"/>
                          <a:pt x="2759" y="93"/>
                          <a:pt x="2759" y="62"/>
                        </a:cubicBezTo>
                        <a:cubicBezTo>
                          <a:pt x="2728" y="62"/>
                          <a:pt x="2697" y="62"/>
                          <a:pt x="2666" y="62"/>
                        </a:cubicBezTo>
                        <a:lnTo>
                          <a:pt x="2635" y="62"/>
                        </a:lnTo>
                        <a:lnTo>
                          <a:pt x="2635" y="62"/>
                        </a:lnTo>
                        <a:cubicBezTo>
                          <a:pt x="2604" y="62"/>
                          <a:pt x="2604" y="62"/>
                          <a:pt x="2604" y="62"/>
                        </a:cubicBezTo>
                        <a:lnTo>
                          <a:pt x="2604" y="62"/>
                        </a:lnTo>
                        <a:cubicBezTo>
                          <a:pt x="2635" y="93"/>
                          <a:pt x="2604" y="124"/>
                          <a:pt x="2604" y="124"/>
                        </a:cubicBezTo>
                        <a:cubicBezTo>
                          <a:pt x="2604" y="124"/>
                          <a:pt x="2604" y="124"/>
                          <a:pt x="2573" y="155"/>
                        </a:cubicBezTo>
                        <a:cubicBezTo>
                          <a:pt x="2542" y="155"/>
                          <a:pt x="2542" y="155"/>
                          <a:pt x="2542" y="155"/>
                        </a:cubicBezTo>
                        <a:lnTo>
                          <a:pt x="2542" y="155"/>
                        </a:lnTo>
                        <a:cubicBezTo>
                          <a:pt x="2511" y="155"/>
                          <a:pt x="2511" y="155"/>
                          <a:pt x="2511" y="155"/>
                        </a:cubicBezTo>
                        <a:lnTo>
                          <a:pt x="2511" y="155"/>
                        </a:lnTo>
                        <a:cubicBezTo>
                          <a:pt x="2511" y="186"/>
                          <a:pt x="2480" y="217"/>
                          <a:pt x="2480" y="217"/>
                        </a:cubicBezTo>
                        <a:cubicBezTo>
                          <a:pt x="2449" y="279"/>
                          <a:pt x="2449" y="279"/>
                          <a:pt x="2449" y="279"/>
                        </a:cubicBezTo>
                        <a:cubicBezTo>
                          <a:pt x="2418" y="155"/>
                          <a:pt x="2418" y="155"/>
                          <a:pt x="2418" y="155"/>
                        </a:cubicBezTo>
                        <a:cubicBezTo>
                          <a:pt x="2418" y="124"/>
                          <a:pt x="2418" y="124"/>
                          <a:pt x="2418" y="124"/>
                        </a:cubicBezTo>
                        <a:cubicBezTo>
                          <a:pt x="2418" y="155"/>
                          <a:pt x="2387" y="155"/>
                          <a:pt x="2387" y="155"/>
                        </a:cubicBezTo>
                        <a:lnTo>
                          <a:pt x="2387" y="155"/>
                        </a:lnTo>
                        <a:cubicBezTo>
                          <a:pt x="2387" y="155"/>
                          <a:pt x="2387" y="186"/>
                          <a:pt x="2356" y="186"/>
                        </a:cubicBezTo>
                        <a:lnTo>
                          <a:pt x="2356" y="186"/>
                        </a:lnTo>
                        <a:lnTo>
                          <a:pt x="2325" y="186"/>
                        </a:lnTo>
                        <a:lnTo>
                          <a:pt x="2325" y="186"/>
                        </a:lnTo>
                        <a:lnTo>
                          <a:pt x="2325" y="186"/>
                        </a:lnTo>
                        <a:cubicBezTo>
                          <a:pt x="2294" y="186"/>
                          <a:pt x="2294" y="186"/>
                          <a:pt x="2294" y="186"/>
                        </a:cubicBezTo>
                        <a:cubicBezTo>
                          <a:pt x="2294" y="186"/>
                          <a:pt x="2294" y="186"/>
                          <a:pt x="2263" y="186"/>
                        </a:cubicBezTo>
                        <a:lnTo>
                          <a:pt x="2263" y="186"/>
                        </a:lnTo>
                        <a:cubicBezTo>
                          <a:pt x="2263" y="186"/>
                          <a:pt x="2232" y="186"/>
                          <a:pt x="2232" y="155"/>
                        </a:cubicBezTo>
                        <a:lnTo>
                          <a:pt x="2232" y="155"/>
                        </a:lnTo>
                        <a:lnTo>
                          <a:pt x="2232" y="155"/>
                        </a:lnTo>
                        <a:cubicBezTo>
                          <a:pt x="2201" y="155"/>
                          <a:pt x="2201" y="155"/>
                          <a:pt x="2201" y="186"/>
                        </a:cubicBezTo>
                        <a:cubicBezTo>
                          <a:pt x="2170" y="186"/>
                          <a:pt x="2170" y="186"/>
                          <a:pt x="2139" y="186"/>
                        </a:cubicBezTo>
                        <a:lnTo>
                          <a:pt x="2139" y="186"/>
                        </a:lnTo>
                        <a:lnTo>
                          <a:pt x="2139" y="186"/>
                        </a:lnTo>
                        <a:cubicBezTo>
                          <a:pt x="2108" y="186"/>
                          <a:pt x="2108" y="186"/>
                          <a:pt x="2077" y="186"/>
                        </a:cubicBezTo>
                        <a:cubicBezTo>
                          <a:pt x="2077" y="155"/>
                          <a:pt x="2077" y="155"/>
                          <a:pt x="2077" y="155"/>
                        </a:cubicBezTo>
                        <a:lnTo>
                          <a:pt x="2077" y="155"/>
                        </a:lnTo>
                        <a:cubicBezTo>
                          <a:pt x="2046" y="155"/>
                          <a:pt x="2046" y="155"/>
                          <a:pt x="2046" y="155"/>
                        </a:cubicBezTo>
                        <a:lnTo>
                          <a:pt x="2046" y="155"/>
                        </a:lnTo>
                        <a:lnTo>
                          <a:pt x="2046" y="155"/>
                        </a:lnTo>
                        <a:lnTo>
                          <a:pt x="2015" y="155"/>
                        </a:lnTo>
                        <a:cubicBezTo>
                          <a:pt x="2015" y="155"/>
                          <a:pt x="2015" y="155"/>
                          <a:pt x="1984" y="155"/>
                        </a:cubicBezTo>
                        <a:lnTo>
                          <a:pt x="1984" y="155"/>
                        </a:lnTo>
                        <a:cubicBezTo>
                          <a:pt x="1953" y="155"/>
                          <a:pt x="1953" y="124"/>
                          <a:pt x="1922" y="124"/>
                        </a:cubicBezTo>
                        <a:cubicBezTo>
                          <a:pt x="1922" y="124"/>
                          <a:pt x="1922" y="124"/>
                          <a:pt x="1891" y="155"/>
                        </a:cubicBezTo>
                        <a:cubicBezTo>
                          <a:pt x="1891" y="155"/>
                          <a:pt x="1891" y="155"/>
                          <a:pt x="1860" y="155"/>
                        </a:cubicBezTo>
                        <a:lnTo>
                          <a:pt x="1860" y="155"/>
                        </a:lnTo>
                        <a:lnTo>
                          <a:pt x="1829" y="155"/>
                        </a:lnTo>
                        <a:lnTo>
                          <a:pt x="1860" y="155"/>
                        </a:lnTo>
                        <a:cubicBezTo>
                          <a:pt x="1860" y="186"/>
                          <a:pt x="1860" y="186"/>
                          <a:pt x="1860" y="186"/>
                        </a:cubicBezTo>
                        <a:cubicBezTo>
                          <a:pt x="1860" y="217"/>
                          <a:pt x="1860" y="248"/>
                          <a:pt x="1860" y="248"/>
                        </a:cubicBezTo>
                        <a:cubicBezTo>
                          <a:pt x="1829" y="310"/>
                          <a:pt x="1829" y="310"/>
                          <a:pt x="1829" y="310"/>
                        </a:cubicBezTo>
                        <a:cubicBezTo>
                          <a:pt x="1829" y="248"/>
                          <a:pt x="1829" y="248"/>
                          <a:pt x="1829" y="248"/>
                        </a:cubicBezTo>
                        <a:cubicBezTo>
                          <a:pt x="1799" y="248"/>
                          <a:pt x="1799" y="217"/>
                          <a:pt x="1799" y="217"/>
                        </a:cubicBezTo>
                        <a:lnTo>
                          <a:pt x="1799" y="217"/>
                        </a:lnTo>
                        <a:cubicBezTo>
                          <a:pt x="1767" y="186"/>
                          <a:pt x="1767" y="186"/>
                          <a:pt x="1767" y="186"/>
                        </a:cubicBezTo>
                        <a:lnTo>
                          <a:pt x="1767" y="186"/>
                        </a:lnTo>
                        <a:lnTo>
                          <a:pt x="1767" y="186"/>
                        </a:lnTo>
                        <a:lnTo>
                          <a:pt x="1736" y="186"/>
                        </a:lnTo>
                        <a:lnTo>
                          <a:pt x="1705" y="186"/>
                        </a:lnTo>
                        <a:cubicBezTo>
                          <a:pt x="1705" y="155"/>
                          <a:pt x="1705" y="155"/>
                          <a:pt x="1675" y="155"/>
                        </a:cubicBezTo>
                        <a:lnTo>
                          <a:pt x="1675" y="155"/>
                        </a:lnTo>
                        <a:lnTo>
                          <a:pt x="1675" y="155"/>
                        </a:lnTo>
                        <a:lnTo>
                          <a:pt x="1643" y="155"/>
                        </a:lnTo>
                        <a:lnTo>
                          <a:pt x="1643" y="155"/>
                        </a:lnTo>
                        <a:lnTo>
                          <a:pt x="1643" y="155"/>
                        </a:lnTo>
                        <a:lnTo>
                          <a:pt x="1612" y="186"/>
                        </a:lnTo>
                        <a:cubicBezTo>
                          <a:pt x="1612" y="186"/>
                          <a:pt x="1612" y="186"/>
                          <a:pt x="1581" y="186"/>
                        </a:cubicBezTo>
                        <a:lnTo>
                          <a:pt x="1551" y="186"/>
                        </a:lnTo>
                        <a:cubicBezTo>
                          <a:pt x="1519" y="186"/>
                          <a:pt x="1519" y="186"/>
                          <a:pt x="1519" y="186"/>
                        </a:cubicBezTo>
                        <a:cubicBezTo>
                          <a:pt x="1519" y="186"/>
                          <a:pt x="1519" y="186"/>
                          <a:pt x="1488" y="186"/>
                        </a:cubicBezTo>
                        <a:lnTo>
                          <a:pt x="1457" y="186"/>
                        </a:lnTo>
                        <a:lnTo>
                          <a:pt x="1427" y="186"/>
                        </a:lnTo>
                        <a:lnTo>
                          <a:pt x="1395" y="186"/>
                        </a:lnTo>
                        <a:cubicBezTo>
                          <a:pt x="1364" y="155"/>
                          <a:pt x="1364" y="155"/>
                          <a:pt x="1364" y="155"/>
                        </a:cubicBezTo>
                        <a:cubicBezTo>
                          <a:pt x="1395" y="93"/>
                          <a:pt x="1395" y="93"/>
                          <a:pt x="1395" y="93"/>
                        </a:cubicBezTo>
                        <a:cubicBezTo>
                          <a:pt x="1364" y="93"/>
                          <a:pt x="1303" y="93"/>
                          <a:pt x="1303" y="93"/>
                        </a:cubicBezTo>
                        <a:cubicBezTo>
                          <a:pt x="1271" y="93"/>
                          <a:pt x="1240" y="93"/>
                          <a:pt x="1209" y="93"/>
                        </a:cubicBezTo>
                        <a:lnTo>
                          <a:pt x="1209" y="93"/>
                        </a:lnTo>
                        <a:cubicBezTo>
                          <a:pt x="1179" y="62"/>
                          <a:pt x="1147" y="62"/>
                          <a:pt x="1147" y="62"/>
                        </a:cubicBezTo>
                        <a:lnTo>
                          <a:pt x="1147" y="62"/>
                        </a:lnTo>
                        <a:lnTo>
                          <a:pt x="1147" y="62"/>
                        </a:lnTo>
                        <a:cubicBezTo>
                          <a:pt x="1116" y="62"/>
                          <a:pt x="1116" y="62"/>
                          <a:pt x="1085" y="62"/>
                        </a:cubicBezTo>
                        <a:cubicBezTo>
                          <a:pt x="1085" y="62"/>
                          <a:pt x="1055" y="62"/>
                          <a:pt x="992" y="62"/>
                        </a:cubicBezTo>
                        <a:lnTo>
                          <a:pt x="992" y="62"/>
                        </a:lnTo>
                        <a:lnTo>
                          <a:pt x="992" y="62"/>
                        </a:lnTo>
                        <a:lnTo>
                          <a:pt x="961" y="62"/>
                        </a:lnTo>
                        <a:cubicBezTo>
                          <a:pt x="961" y="93"/>
                          <a:pt x="931" y="93"/>
                          <a:pt x="931" y="93"/>
                        </a:cubicBezTo>
                        <a:lnTo>
                          <a:pt x="931" y="93"/>
                        </a:lnTo>
                        <a:lnTo>
                          <a:pt x="931" y="93"/>
                        </a:lnTo>
                        <a:lnTo>
                          <a:pt x="931" y="93"/>
                        </a:lnTo>
                        <a:cubicBezTo>
                          <a:pt x="931" y="93"/>
                          <a:pt x="931" y="93"/>
                          <a:pt x="899" y="93"/>
                        </a:cubicBezTo>
                        <a:cubicBezTo>
                          <a:pt x="899" y="93"/>
                          <a:pt x="899" y="62"/>
                          <a:pt x="868" y="62"/>
                        </a:cubicBezTo>
                        <a:lnTo>
                          <a:pt x="868" y="62"/>
                        </a:lnTo>
                        <a:cubicBezTo>
                          <a:pt x="868" y="62"/>
                          <a:pt x="868" y="62"/>
                          <a:pt x="868" y="31"/>
                        </a:cubicBezTo>
                        <a:cubicBezTo>
                          <a:pt x="837" y="62"/>
                          <a:pt x="837" y="62"/>
                          <a:pt x="837" y="62"/>
                        </a:cubicBezTo>
                        <a:cubicBezTo>
                          <a:pt x="837" y="93"/>
                          <a:pt x="837" y="93"/>
                          <a:pt x="807" y="93"/>
                        </a:cubicBezTo>
                        <a:lnTo>
                          <a:pt x="775" y="62"/>
                        </a:lnTo>
                        <a:lnTo>
                          <a:pt x="775" y="62"/>
                        </a:lnTo>
                        <a:cubicBezTo>
                          <a:pt x="744" y="62"/>
                          <a:pt x="744" y="62"/>
                          <a:pt x="744" y="62"/>
                        </a:cubicBezTo>
                        <a:cubicBezTo>
                          <a:pt x="744" y="62"/>
                          <a:pt x="713" y="0"/>
                          <a:pt x="683" y="0"/>
                        </a:cubicBezTo>
                        <a:lnTo>
                          <a:pt x="683" y="0"/>
                        </a:lnTo>
                        <a:lnTo>
                          <a:pt x="683" y="0"/>
                        </a:lnTo>
                        <a:lnTo>
                          <a:pt x="683" y="0"/>
                        </a:lnTo>
                        <a:lnTo>
                          <a:pt x="683" y="0"/>
                        </a:lnTo>
                        <a:cubicBezTo>
                          <a:pt x="683" y="0"/>
                          <a:pt x="683" y="31"/>
                          <a:pt x="651" y="31"/>
                        </a:cubicBezTo>
                        <a:lnTo>
                          <a:pt x="620" y="31"/>
                        </a:lnTo>
                        <a:lnTo>
                          <a:pt x="620" y="31"/>
                        </a:lnTo>
                        <a:lnTo>
                          <a:pt x="620" y="31"/>
                        </a:lnTo>
                        <a:cubicBezTo>
                          <a:pt x="620" y="31"/>
                          <a:pt x="589" y="31"/>
                          <a:pt x="589" y="62"/>
                        </a:cubicBezTo>
                        <a:lnTo>
                          <a:pt x="559" y="62"/>
                        </a:lnTo>
                        <a:cubicBezTo>
                          <a:pt x="559" y="62"/>
                          <a:pt x="527" y="62"/>
                          <a:pt x="496" y="62"/>
                        </a:cubicBezTo>
                        <a:cubicBezTo>
                          <a:pt x="496" y="62"/>
                          <a:pt x="496" y="62"/>
                          <a:pt x="465" y="62"/>
                        </a:cubicBezTo>
                        <a:cubicBezTo>
                          <a:pt x="465" y="62"/>
                          <a:pt x="465" y="93"/>
                          <a:pt x="435" y="93"/>
                        </a:cubicBezTo>
                        <a:cubicBezTo>
                          <a:pt x="403" y="93"/>
                          <a:pt x="403" y="93"/>
                          <a:pt x="372" y="93"/>
                        </a:cubicBezTo>
                        <a:cubicBezTo>
                          <a:pt x="372" y="93"/>
                          <a:pt x="341" y="93"/>
                          <a:pt x="341" y="124"/>
                        </a:cubicBezTo>
                        <a:lnTo>
                          <a:pt x="341" y="124"/>
                        </a:lnTo>
                        <a:cubicBezTo>
                          <a:pt x="341" y="124"/>
                          <a:pt x="341" y="124"/>
                          <a:pt x="311" y="124"/>
                        </a:cubicBezTo>
                        <a:cubicBezTo>
                          <a:pt x="311" y="124"/>
                          <a:pt x="311" y="124"/>
                          <a:pt x="279" y="124"/>
                        </a:cubicBezTo>
                        <a:lnTo>
                          <a:pt x="248" y="93"/>
                        </a:lnTo>
                        <a:cubicBezTo>
                          <a:pt x="218" y="93"/>
                          <a:pt x="187" y="93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94" y="93"/>
                          <a:pt x="94" y="93"/>
                          <a:pt x="94" y="62"/>
                        </a:cubicBezTo>
                        <a:cubicBezTo>
                          <a:pt x="63" y="62"/>
                          <a:pt x="63" y="62"/>
                          <a:pt x="63" y="62"/>
                        </a:cubicBezTo>
                        <a:lnTo>
                          <a:pt x="31" y="62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589"/>
                          <a:pt x="0" y="589"/>
                          <a:pt x="0" y="589"/>
                        </a:cubicBezTo>
                        <a:lnTo>
                          <a:pt x="0" y="589"/>
                        </a:lnTo>
                        <a:lnTo>
                          <a:pt x="0" y="589"/>
                        </a:lnTo>
                        <a:lnTo>
                          <a:pt x="0" y="589"/>
                        </a:lnTo>
                        <a:cubicBezTo>
                          <a:pt x="31" y="589"/>
                          <a:pt x="31" y="589"/>
                          <a:pt x="31" y="589"/>
                        </a:cubicBezTo>
                        <a:lnTo>
                          <a:pt x="31" y="620"/>
                        </a:lnTo>
                        <a:cubicBezTo>
                          <a:pt x="31" y="589"/>
                          <a:pt x="31" y="589"/>
                          <a:pt x="63" y="589"/>
                        </a:cubicBezTo>
                        <a:lnTo>
                          <a:pt x="63" y="589"/>
                        </a:lnTo>
                        <a:lnTo>
                          <a:pt x="63" y="589"/>
                        </a:lnTo>
                        <a:cubicBezTo>
                          <a:pt x="63" y="589"/>
                          <a:pt x="63" y="589"/>
                          <a:pt x="63" y="620"/>
                        </a:cubicBezTo>
                        <a:cubicBezTo>
                          <a:pt x="94" y="620"/>
                          <a:pt x="94" y="620"/>
                          <a:pt x="94" y="651"/>
                        </a:cubicBezTo>
                        <a:lnTo>
                          <a:pt x="94" y="651"/>
                        </a:lnTo>
                        <a:lnTo>
                          <a:pt x="94" y="651"/>
                        </a:lnTo>
                        <a:lnTo>
                          <a:pt x="94" y="651"/>
                        </a:lnTo>
                        <a:cubicBezTo>
                          <a:pt x="94" y="651"/>
                          <a:pt x="94" y="651"/>
                          <a:pt x="124" y="681"/>
                        </a:cubicBezTo>
                        <a:lnTo>
                          <a:pt x="124" y="681"/>
                        </a:lnTo>
                        <a:cubicBezTo>
                          <a:pt x="155" y="681"/>
                          <a:pt x="155" y="713"/>
                          <a:pt x="155" y="713"/>
                        </a:cubicBezTo>
                        <a:lnTo>
                          <a:pt x="187" y="713"/>
                        </a:lnTo>
                        <a:lnTo>
                          <a:pt x="218" y="713"/>
                        </a:lnTo>
                        <a:lnTo>
                          <a:pt x="248" y="713"/>
                        </a:lnTo>
                        <a:cubicBezTo>
                          <a:pt x="248" y="744"/>
                          <a:pt x="248" y="744"/>
                          <a:pt x="248" y="744"/>
                        </a:cubicBezTo>
                        <a:cubicBezTo>
                          <a:pt x="248" y="713"/>
                          <a:pt x="279" y="713"/>
                          <a:pt x="279" y="713"/>
                        </a:cubicBezTo>
                        <a:cubicBezTo>
                          <a:pt x="279" y="713"/>
                          <a:pt x="279" y="713"/>
                          <a:pt x="311" y="713"/>
                        </a:cubicBezTo>
                        <a:lnTo>
                          <a:pt x="311" y="713"/>
                        </a:lnTo>
                        <a:cubicBezTo>
                          <a:pt x="341" y="744"/>
                          <a:pt x="403" y="775"/>
                          <a:pt x="403" y="775"/>
                        </a:cubicBezTo>
                        <a:lnTo>
                          <a:pt x="403" y="775"/>
                        </a:lnTo>
                        <a:lnTo>
                          <a:pt x="403" y="805"/>
                        </a:lnTo>
                        <a:lnTo>
                          <a:pt x="403" y="805"/>
                        </a:lnTo>
                        <a:cubicBezTo>
                          <a:pt x="435" y="837"/>
                          <a:pt x="435" y="837"/>
                          <a:pt x="435" y="837"/>
                        </a:cubicBezTo>
                        <a:lnTo>
                          <a:pt x="435" y="868"/>
                        </a:lnTo>
                        <a:cubicBezTo>
                          <a:pt x="465" y="899"/>
                          <a:pt x="465" y="899"/>
                          <a:pt x="465" y="899"/>
                        </a:cubicBezTo>
                        <a:cubicBezTo>
                          <a:pt x="465" y="899"/>
                          <a:pt x="496" y="899"/>
                          <a:pt x="496" y="868"/>
                        </a:cubicBezTo>
                        <a:cubicBezTo>
                          <a:pt x="527" y="868"/>
                          <a:pt x="527" y="868"/>
                          <a:pt x="527" y="868"/>
                        </a:cubicBezTo>
                        <a:cubicBezTo>
                          <a:pt x="527" y="899"/>
                          <a:pt x="527" y="899"/>
                          <a:pt x="527" y="899"/>
                        </a:cubicBezTo>
                        <a:lnTo>
                          <a:pt x="527" y="899"/>
                        </a:lnTo>
                        <a:lnTo>
                          <a:pt x="527" y="899"/>
                        </a:lnTo>
                        <a:cubicBezTo>
                          <a:pt x="527" y="899"/>
                          <a:pt x="527" y="929"/>
                          <a:pt x="559" y="929"/>
                        </a:cubicBezTo>
                        <a:cubicBezTo>
                          <a:pt x="559" y="929"/>
                          <a:pt x="559" y="929"/>
                          <a:pt x="559" y="960"/>
                        </a:cubicBezTo>
                        <a:lnTo>
                          <a:pt x="559" y="960"/>
                        </a:lnTo>
                        <a:lnTo>
                          <a:pt x="559" y="992"/>
                        </a:lnTo>
                        <a:cubicBezTo>
                          <a:pt x="559" y="992"/>
                          <a:pt x="589" y="1023"/>
                          <a:pt x="559" y="1023"/>
                        </a:cubicBezTo>
                        <a:lnTo>
                          <a:pt x="559" y="1053"/>
                        </a:lnTo>
                        <a:cubicBezTo>
                          <a:pt x="589" y="1023"/>
                          <a:pt x="589" y="1023"/>
                          <a:pt x="589" y="1023"/>
                        </a:cubicBezTo>
                        <a:cubicBezTo>
                          <a:pt x="589" y="1023"/>
                          <a:pt x="620" y="1023"/>
                          <a:pt x="620" y="1053"/>
                        </a:cubicBezTo>
                        <a:lnTo>
                          <a:pt x="620" y="1053"/>
                        </a:lnTo>
                        <a:cubicBezTo>
                          <a:pt x="651" y="1053"/>
                          <a:pt x="651" y="1053"/>
                          <a:pt x="651" y="1053"/>
                        </a:cubicBezTo>
                        <a:cubicBezTo>
                          <a:pt x="651" y="1085"/>
                          <a:pt x="651" y="1085"/>
                          <a:pt x="651" y="1116"/>
                        </a:cubicBezTo>
                        <a:lnTo>
                          <a:pt x="651" y="1116"/>
                        </a:lnTo>
                        <a:lnTo>
                          <a:pt x="651" y="1116"/>
                        </a:lnTo>
                        <a:lnTo>
                          <a:pt x="683" y="1116"/>
                        </a:lnTo>
                        <a:cubicBezTo>
                          <a:pt x="713" y="1116"/>
                          <a:pt x="713" y="1116"/>
                          <a:pt x="713" y="1116"/>
                        </a:cubicBezTo>
                        <a:cubicBezTo>
                          <a:pt x="744" y="1177"/>
                          <a:pt x="744" y="1177"/>
                          <a:pt x="744" y="1177"/>
                        </a:cubicBezTo>
                        <a:lnTo>
                          <a:pt x="713" y="1177"/>
                        </a:lnTo>
                        <a:cubicBezTo>
                          <a:pt x="713" y="1177"/>
                          <a:pt x="713" y="1177"/>
                          <a:pt x="713" y="1209"/>
                        </a:cubicBezTo>
                        <a:lnTo>
                          <a:pt x="713" y="1209"/>
                        </a:lnTo>
                        <a:cubicBezTo>
                          <a:pt x="744" y="1209"/>
                          <a:pt x="744" y="1209"/>
                          <a:pt x="744" y="1209"/>
                        </a:cubicBezTo>
                        <a:cubicBezTo>
                          <a:pt x="775" y="1209"/>
                          <a:pt x="775" y="1209"/>
                          <a:pt x="775" y="1240"/>
                        </a:cubicBezTo>
                        <a:cubicBezTo>
                          <a:pt x="807" y="1240"/>
                          <a:pt x="807" y="1240"/>
                          <a:pt x="837" y="1240"/>
                        </a:cubicBezTo>
                        <a:lnTo>
                          <a:pt x="837" y="1240"/>
                        </a:lnTo>
                        <a:cubicBezTo>
                          <a:pt x="837" y="1209"/>
                          <a:pt x="868" y="1209"/>
                          <a:pt x="868" y="1209"/>
                        </a:cubicBezTo>
                        <a:lnTo>
                          <a:pt x="868" y="1209"/>
                        </a:lnTo>
                        <a:cubicBezTo>
                          <a:pt x="899" y="1209"/>
                          <a:pt x="899" y="1240"/>
                          <a:pt x="899" y="1240"/>
                        </a:cubicBezTo>
                        <a:cubicBezTo>
                          <a:pt x="899" y="1271"/>
                          <a:pt x="931" y="1271"/>
                          <a:pt x="931" y="1301"/>
                        </a:cubicBezTo>
                        <a:lnTo>
                          <a:pt x="931" y="1301"/>
                        </a:lnTo>
                        <a:lnTo>
                          <a:pt x="931" y="1301"/>
                        </a:lnTo>
                        <a:cubicBezTo>
                          <a:pt x="931" y="1301"/>
                          <a:pt x="931" y="1301"/>
                          <a:pt x="961" y="1301"/>
                        </a:cubicBezTo>
                        <a:lnTo>
                          <a:pt x="992" y="1301"/>
                        </a:lnTo>
                        <a:cubicBezTo>
                          <a:pt x="992" y="1333"/>
                          <a:pt x="992" y="1333"/>
                          <a:pt x="992" y="1333"/>
                        </a:cubicBezTo>
                        <a:cubicBezTo>
                          <a:pt x="2480" y="1333"/>
                          <a:pt x="2480" y="1333"/>
                          <a:pt x="2480" y="1333"/>
                        </a:cubicBezTo>
                        <a:cubicBezTo>
                          <a:pt x="2480" y="1301"/>
                          <a:pt x="2511" y="1301"/>
                          <a:pt x="2511" y="1301"/>
                        </a:cubicBezTo>
                        <a:lnTo>
                          <a:pt x="2511" y="1301"/>
                        </a:lnTo>
                        <a:lnTo>
                          <a:pt x="2511" y="1301"/>
                        </a:lnTo>
                        <a:lnTo>
                          <a:pt x="2511" y="1301"/>
                        </a:lnTo>
                        <a:lnTo>
                          <a:pt x="2511" y="1301"/>
                        </a:lnTo>
                        <a:cubicBezTo>
                          <a:pt x="2542" y="1301"/>
                          <a:pt x="2542" y="1333"/>
                          <a:pt x="2542" y="1333"/>
                        </a:cubicBezTo>
                        <a:lnTo>
                          <a:pt x="2542" y="1333"/>
                        </a:lnTo>
                        <a:lnTo>
                          <a:pt x="2542" y="1333"/>
                        </a:lnTo>
                        <a:cubicBezTo>
                          <a:pt x="2542" y="1364"/>
                          <a:pt x="2573" y="1364"/>
                          <a:pt x="2573" y="1364"/>
                        </a:cubicBezTo>
                        <a:lnTo>
                          <a:pt x="2573" y="1364"/>
                        </a:lnTo>
                        <a:cubicBezTo>
                          <a:pt x="2573" y="1364"/>
                          <a:pt x="2573" y="1364"/>
                          <a:pt x="2604" y="1364"/>
                        </a:cubicBezTo>
                        <a:lnTo>
                          <a:pt x="2604" y="1364"/>
                        </a:lnTo>
                        <a:lnTo>
                          <a:pt x="2604" y="1364"/>
                        </a:lnTo>
                        <a:cubicBezTo>
                          <a:pt x="2635" y="1364"/>
                          <a:pt x="2635" y="1364"/>
                          <a:pt x="2635" y="1364"/>
                        </a:cubicBezTo>
                        <a:cubicBezTo>
                          <a:pt x="2666" y="1364"/>
                          <a:pt x="2697" y="1364"/>
                          <a:pt x="2697" y="1395"/>
                        </a:cubicBezTo>
                        <a:lnTo>
                          <a:pt x="2697" y="1395"/>
                        </a:lnTo>
                        <a:cubicBezTo>
                          <a:pt x="2728" y="1364"/>
                          <a:pt x="2728" y="1364"/>
                          <a:pt x="2728" y="1364"/>
                        </a:cubicBezTo>
                        <a:lnTo>
                          <a:pt x="2728" y="1364"/>
                        </a:lnTo>
                        <a:lnTo>
                          <a:pt x="2728" y="1364"/>
                        </a:lnTo>
                        <a:cubicBezTo>
                          <a:pt x="2759" y="1364"/>
                          <a:pt x="2759" y="1364"/>
                          <a:pt x="2759" y="1364"/>
                        </a:cubicBezTo>
                        <a:lnTo>
                          <a:pt x="2759" y="1364"/>
                        </a:lnTo>
                        <a:cubicBezTo>
                          <a:pt x="2790" y="1364"/>
                          <a:pt x="2790" y="1364"/>
                          <a:pt x="2790" y="1364"/>
                        </a:cubicBezTo>
                        <a:lnTo>
                          <a:pt x="2790" y="1364"/>
                        </a:lnTo>
                        <a:cubicBezTo>
                          <a:pt x="2790" y="1364"/>
                          <a:pt x="2790" y="1364"/>
                          <a:pt x="2790" y="1395"/>
                        </a:cubicBezTo>
                        <a:lnTo>
                          <a:pt x="2790" y="1395"/>
                        </a:lnTo>
                        <a:lnTo>
                          <a:pt x="2790" y="1395"/>
                        </a:lnTo>
                        <a:cubicBezTo>
                          <a:pt x="2790" y="1395"/>
                          <a:pt x="2790" y="1395"/>
                          <a:pt x="2821" y="1395"/>
                        </a:cubicBezTo>
                        <a:lnTo>
                          <a:pt x="2821" y="1395"/>
                        </a:lnTo>
                        <a:cubicBezTo>
                          <a:pt x="2852" y="1395"/>
                          <a:pt x="2852" y="1395"/>
                          <a:pt x="2852" y="1395"/>
                        </a:cubicBezTo>
                        <a:lnTo>
                          <a:pt x="2852" y="1364"/>
                        </a:lnTo>
                        <a:cubicBezTo>
                          <a:pt x="2883" y="1333"/>
                          <a:pt x="2914" y="1333"/>
                          <a:pt x="2945" y="1301"/>
                        </a:cubicBezTo>
                        <a:cubicBezTo>
                          <a:pt x="2945" y="1301"/>
                          <a:pt x="2945" y="1301"/>
                          <a:pt x="2976" y="1301"/>
                        </a:cubicBezTo>
                        <a:lnTo>
                          <a:pt x="3007" y="1301"/>
                        </a:lnTo>
                        <a:cubicBezTo>
                          <a:pt x="3007" y="1301"/>
                          <a:pt x="3007" y="1333"/>
                          <a:pt x="3038" y="1333"/>
                        </a:cubicBezTo>
                        <a:cubicBezTo>
                          <a:pt x="3069" y="1333"/>
                          <a:pt x="3069" y="1364"/>
                          <a:pt x="3100" y="1395"/>
                        </a:cubicBezTo>
                        <a:cubicBezTo>
                          <a:pt x="3100" y="1425"/>
                          <a:pt x="3100" y="1425"/>
                          <a:pt x="3100" y="1457"/>
                        </a:cubicBezTo>
                        <a:cubicBezTo>
                          <a:pt x="3131" y="1488"/>
                          <a:pt x="3131" y="1488"/>
                          <a:pt x="3162" y="1488"/>
                        </a:cubicBezTo>
                        <a:lnTo>
                          <a:pt x="3193" y="1488"/>
                        </a:lnTo>
                        <a:lnTo>
                          <a:pt x="3193" y="1488"/>
                        </a:lnTo>
                        <a:lnTo>
                          <a:pt x="3224" y="1488"/>
                        </a:lnTo>
                        <a:lnTo>
                          <a:pt x="3224" y="1488"/>
                        </a:lnTo>
                        <a:lnTo>
                          <a:pt x="3255" y="1488"/>
                        </a:lnTo>
                        <a:cubicBezTo>
                          <a:pt x="3286" y="1519"/>
                          <a:pt x="3286" y="1519"/>
                          <a:pt x="3286" y="1549"/>
                        </a:cubicBezTo>
                        <a:cubicBezTo>
                          <a:pt x="3255" y="1549"/>
                          <a:pt x="3255" y="1581"/>
                          <a:pt x="3255" y="1581"/>
                        </a:cubicBezTo>
                        <a:cubicBezTo>
                          <a:pt x="3255" y="1581"/>
                          <a:pt x="3255" y="1581"/>
                          <a:pt x="3255" y="1612"/>
                        </a:cubicBezTo>
                        <a:cubicBezTo>
                          <a:pt x="3224" y="1612"/>
                          <a:pt x="3224" y="1612"/>
                          <a:pt x="3255" y="1612"/>
                        </a:cubicBezTo>
                        <a:cubicBezTo>
                          <a:pt x="3255" y="1643"/>
                          <a:pt x="3255" y="1643"/>
                          <a:pt x="3255" y="1643"/>
                        </a:cubicBezTo>
                        <a:cubicBezTo>
                          <a:pt x="3255" y="1673"/>
                          <a:pt x="3255" y="1705"/>
                          <a:pt x="3224" y="1705"/>
                        </a:cubicBezTo>
                        <a:cubicBezTo>
                          <a:pt x="3224" y="1736"/>
                          <a:pt x="3224" y="1736"/>
                          <a:pt x="3224" y="1736"/>
                        </a:cubicBezTo>
                        <a:lnTo>
                          <a:pt x="3224" y="1736"/>
                        </a:lnTo>
                        <a:lnTo>
                          <a:pt x="3255" y="1736"/>
                        </a:lnTo>
                        <a:lnTo>
                          <a:pt x="3255" y="1736"/>
                        </a:lnTo>
                        <a:cubicBezTo>
                          <a:pt x="3286" y="1705"/>
                          <a:pt x="3286" y="1705"/>
                          <a:pt x="3317" y="1705"/>
                        </a:cubicBezTo>
                        <a:lnTo>
                          <a:pt x="3317" y="1705"/>
                        </a:lnTo>
                        <a:cubicBezTo>
                          <a:pt x="3317" y="1705"/>
                          <a:pt x="3317" y="1705"/>
                          <a:pt x="3348" y="1705"/>
                        </a:cubicBezTo>
                        <a:lnTo>
                          <a:pt x="3348" y="1705"/>
                        </a:lnTo>
                        <a:lnTo>
                          <a:pt x="3379" y="1705"/>
                        </a:lnTo>
                        <a:lnTo>
                          <a:pt x="3379" y="1705"/>
                        </a:lnTo>
                        <a:cubicBezTo>
                          <a:pt x="3379" y="1673"/>
                          <a:pt x="3379" y="1673"/>
                          <a:pt x="3379" y="1643"/>
                        </a:cubicBezTo>
                        <a:cubicBezTo>
                          <a:pt x="3409" y="1643"/>
                          <a:pt x="3441" y="1643"/>
                          <a:pt x="3472" y="1643"/>
                        </a:cubicBezTo>
                        <a:cubicBezTo>
                          <a:pt x="3503" y="1643"/>
                          <a:pt x="3503" y="1643"/>
                          <a:pt x="3534" y="1643"/>
                        </a:cubicBezTo>
                        <a:cubicBezTo>
                          <a:pt x="3626" y="1581"/>
                          <a:pt x="3626" y="1581"/>
                          <a:pt x="3626" y="1581"/>
                        </a:cubicBezTo>
                        <a:lnTo>
                          <a:pt x="3626" y="1581"/>
                        </a:lnTo>
                        <a:cubicBezTo>
                          <a:pt x="3626" y="1581"/>
                          <a:pt x="3750" y="1581"/>
                          <a:pt x="3782" y="1581"/>
                        </a:cubicBezTo>
                        <a:lnTo>
                          <a:pt x="3782" y="1581"/>
                        </a:lnTo>
                        <a:lnTo>
                          <a:pt x="3782" y="1581"/>
                        </a:lnTo>
                        <a:cubicBezTo>
                          <a:pt x="3813" y="1581"/>
                          <a:pt x="3813" y="1581"/>
                          <a:pt x="3813" y="1581"/>
                        </a:cubicBezTo>
                        <a:lnTo>
                          <a:pt x="3813" y="1581"/>
                        </a:lnTo>
                        <a:cubicBezTo>
                          <a:pt x="3813" y="1549"/>
                          <a:pt x="3813" y="1549"/>
                          <a:pt x="3813" y="1549"/>
                        </a:cubicBezTo>
                        <a:lnTo>
                          <a:pt x="3813" y="1549"/>
                        </a:lnTo>
                        <a:cubicBezTo>
                          <a:pt x="3844" y="1549"/>
                          <a:pt x="3844" y="1549"/>
                          <a:pt x="3844" y="1549"/>
                        </a:cubicBezTo>
                        <a:lnTo>
                          <a:pt x="3844" y="1549"/>
                        </a:lnTo>
                        <a:cubicBezTo>
                          <a:pt x="3844" y="1549"/>
                          <a:pt x="3874" y="1549"/>
                          <a:pt x="3874" y="1519"/>
                        </a:cubicBezTo>
                        <a:lnTo>
                          <a:pt x="3874" y="1519"/>
                        </a:lnTo>
                        <a:lnTo>
                          <a:pt x="3874" y="1488"/>
                        </a:lnTo>
                        <a:cubicBezTo>
                          <a:pt x="3874" y="1488"/>
                          <a:pt x="3874" y="1457"/>
                          <a:pt x="3906" y="1457"/>
                        </a:cubicBezTo>
                        <a:lnTo>
                          <a:pt x="3906" y="1457"/>
                        </a:lnTo>
                        <a:cubicBezTo>
                          <a:pt x="3813" y="1488"/>
                          <a:pt x="3813" y="1488"/>
                          <a:pt x="3813" y="1488"/>
                        </a:cubicBezTo>
                        <a:cubicBezTo>
                          <a:pt x="3906" y="1395"/>
                          <a:pt x="3906" y="1395"/>
                          <a:pt x="3906" y="1395"/>
                        </a:cubicBezTo>
                        <a:cubicBezTo>
                          <a:pt x="3968" y="1333"/>
                          <a:pt x="3968" y="1333"/>
                          <a:pt x="3968" y="1333"/>
                        </a:cubicBezTo>
                        <a:cubicBezTo>
                          <a:pt x="3998" y="1301"/>
                          <a:pt x="3998" y="1301"/>
                          <a:pt x="3998" y="1301"/>
                        </a:cubicBezTo>
                        <a:lnTo>
                          <a:pt x="4030" y="1301"/>
                        </a:lnTo>
                        <a:cubicBezTo>
                          <a:pt x="4030" y="1301"/>
                          <a:pt x="4030" y="1301"/>
                          <a:pt x="4061" y="1271"/>
                        </a:cubicBezTo>
                        <a:lnTo>
                          <a:pt x="4061" y="1271"/>
                        </a:lnTo>
                        <a:cubicBezTo>
                          <a:pt x="4061" y="1240"/>
                          <a:pt x="4122" y="1240"/>
                          <a:pt x="4122" y="1240"/>
                        </a:cubicBezTo>
                        <a:lnTo>
                          <a:pt x="4122" y="1240"/>
                        </a:lnTo>
                        <a:cubicBezTo>
                          <a:pt x="4122" y="1240"/>
                          <a:pt x="4122" y="1240"/>
                          <a:pt x="4154" y="1240"/>
                        </a:cubicBezTo>
                        <a:cubicBezTo>
                          <a:pt x="4154" y="1240"/>
                          <a:pt x="4185" y="1240"/>
                          <a:pt x="4216" y="1240"/>
                        </a:cubicBezTo>
                        <a:lnTo>
                          <a:pt x="4216" y="1240"/>
                        </a:lnTo>
                        <a:lnTo>
                          <a:pt x="4216" y="1240"/>
                        </a:lnTo>
                        <a:cubicBezTo>
                          <a:pt x="4246" y="1240"/>
                          <a:pt x="4246" y="1240"/>
                          <a:pt x="4246" y="1240"/>
                        </a:cubicBezTo>
                        <a:lnTo>
                          <a:pt x="4278" y="1240"/>
                        </a:lnTo>
                        <a:cubicBezTo>
                          <a:pt x="4309" y="1240"/>
                          <a:pt x="4340" y="1240"/>
                          <a:pt x="4370" y="1240"/>
                        </a:cubicBezTo>
                        <a:lnTo>
                          <a:pt x="4402" y="1240"/>
                        </a:lnTo>
                        <a:cubicBezTo>
                          <a:pt x="4433" y="1240"/>
                          <a:pt x="4464" y="1240"/>
                          <a:pt x="4464" y="1240"/>
                        </a:cubicBezTo>
                        <a:cubicBezTo>
                          <a:pt x="4494" y="1240"/>
                          <a:pt x="4494" y="1209"/>
                          <a:pt x="4494" y="1209"/>
                        </a:cubicBezTo>
                        <a:cubicBezTo>
                          <a:pt x="4526" y="1177"/>
                          <a:pt x="4526" y="1177"/>
                          <a:pt x="4526" y="1177"/>
                        </a:cubicBezTo>
                        <a:cubicBezTo>
                          <a:pt x="4526" y="1177"/>
                          <a:pt x="4526" y="1177"/>
                          <a:pt x="4588" y="1177"/>
                        </a:cubicBezTo>
                        <a:lnTo>
                          <a:pt x="4618" y="1177"/>
                        </a:lnTo>
                        <a:cubicBezTo>
                          <a:pt x="4618" y="1177"/>
                          <a:pt x="4650" y="1147"/>
                          <a:pt x="4650" y="1116"/>
                        </a:cubicBezTo>
                        <a:cubicBezTo>
                          <a:pt x="4650" y="1116"/>
                          <a:pt x="4650" y="1116"/>
                          <a:pt x="4650" y="1085"/>
                        </a:cubicBezTo>
                        <a:lnTo>
                          <a:pt x="4618" y="1085"/>
                        </a:lnTo>
                        <a:lnTo>
                          <a:pt x="4618" y="1085"/>
                        </a:lnTo>
                        <a:cubicBezTo>
                          <a:pt x="4588" y="1116"/>
                          <a:pt x="4588" y="1116"/>
                          <a:pt x="4588" y="1116"/>
                        </a:cubicBezTo>
                        <a:cubicBezTo>
                          <a:pt x="4588" y="1053"/>
                          <a:pt x="4588" y="1053"/>
                          <a:pt x="4588" y="1053"/>
                        </a:cubicBezTo>
                        <a:lnTo>
                          <a:pt x="4588" y="1053"/>
                        </a:lnTo>
                        <a:cubicBezTo>
                          <a:pt x="4557" y="1053"/>
                          <a:pt x="4557" y="1053"/>
                          <a:pt x="4557" y="1053"/>
                        </a:cubicBezTo>
                        <a:lnTo>
                          <a:pt x="4557" y="1053"/>
                        </a:lnTo>
                        <a:cubicBezTo>
                          <a:pt x="4557" y="1053"/>
                          <a:pt x="4526" y="1053"/>
                          <a:pt x="4494" y="1085"/>
                        </a:cubicBezTo>
                        <a:lnTo>
                          <a:pt x="4464" y="1085"/>
                        </a:lnTo>
                        <a:cubicBezTo>
                          <a:pt x="4464" y="1116"/>
                          <a:pt x="4433" y="1116"/>
                          <a:pt x="4433" y="1116"/>
                        </a:cubicBezTo>
                        <a:cubicBezTo>
                          <a:pt x="4433" y="1116"/>
                          <a:pt x="4402" y="1116"/>
                          <a:pt x="4402" y="1085"/>
                        </a:cubicBezTo>
                        <a:cubicBezTo>
                          <a:pt x="4402" y="1053"/>
                          <a:pt x="4402" y="1023"/>
                          <a:pt x="4433" y="1023"/>
                        </a:cubicBezTo>
                        <a:cubicBezTo>
                          <a:pt x="4433" y="1023"/>
                          <a:pt x="4464" y="992"/>
                          <a:pt x="4494" y="992"/>
                        </a:cubicBezTo>
                        <a:lnTo>
                          <a:pt x="4464" y="992"/>
                        </a:lnTo>
                        <a:lnTo>
                          <a:pt x="4464" y="992"/>
                        </a:lnTo>
                        <a:lnTo>
                          <a:pt x="4464" y="992"/>
                        </a:lnTo>
                        <a:cubicBezTo>
                          <a:pt x="4433" y="992"/>
                          <a:pt x="4433" y="992"/>
                          <a:pt x="4433" y="992"/>
                        </a:cubicBezTo>
                        <a:lnTo>
                          <a:pt x="4433" y="992"/>
                        </a:lnTo>
                        <a:lnTo>
                          <a:pt x="4433" y="992"/>
                        </a:lnTo>
                        <a:cubicBezTo>
                          <a:pt x="4402" y="992"/>
                          <a:pt x="4402" y="992"/>
                          <a:pt x="4402" y="960"/>
                        </a:cubicBezTo>
                        <a:cubicBezTo>
                          <a:pt x="4370" y="960"/>
                          <a:pt x="4370" y="960"/>
                          <a:pt x="4370" y="960"/>
                        </a:cubicBezTo>
                        <a:lnTo>
                          <a:pt x="4370" y="960"/>
                        </a:lnTo>
                        <a:lnTo>
                          <a:pt x="4370" y="929"/>
                        </a:lnTo>
                        <a:cubicBezTo>
                          <a:pt x="4309" y="929"/>
                          <a:pt x="4309" y="929"/>
                          <a:pt x="4309" y="929"/>
                        </a:cubicBezTo>
                        <a:cubicBezTo>
                          <a:pt x="4340" y="899"/>
                          <a:pt x="4340" y="899"/>
                          <a:pt x="4340" y="899"/>
                        </a:cubicBezTo>
                        <a:lnTo>
                          <a:pt x="4340" y="868"/>
                        </a:lnTo>
                        <a:cubicBezTo>
                          <a:pt x="4309" y="837"/>
                          <a:pt x="4309" y="837"/>
                          <a:pt x="4309" y="837"/>
                        </a:cubicBezTo>
                        <a:lnTo>
                          <a:pt x="4340" y="837"/>
                        </a:lnTo>
                        <a:lnTo>
                          <a:pt x="4340" y="837"/>
                        </a:lnTo>
                        <a:cubicBezTo>
                          <a:pt x="4309" y="805"/>
                          <a:pt x="4309" y="805"/>
                          <a:pt x="4309" y="805"/>
                        </a:cubicBezTo>
                        <a:cubicBezTo>
                          <a:pt x="4309" y="805"/>
                          <a:pt x="4309" y="805"/>
                          <a:pt x="4309" y="775"/>
                        </a:cubicBezTo>
                        <a:lnTo>
                          <a:pt x="4278" y="805"/>
                        </a:lnTo>
                        <a:cubicBezTo>
                          <a:pt x="4185" y="837"/>
                          <a:pt x="4185" y="837"/>
                          <a:pt x="4185" y="837"/>
                        </a:cubicBezTo>
                        <a:cubicBezTo>
                          <a:pt x="4246" y="775"/>
                          <a:pt x="4246" y="775"/>
                          <a:pt x="4246" y="775"/>
                        </a:cubicBezTo>
                        <a:cubicBezTo>
                          <a:pt x="4216" y="775"/>
                          <a:pt x="4216" y="775"/>
                          <a:pt x="4216" y="775"/>
                        </a:cubicBezTo>
                        <a:cubicBezTo>
                          <a:pt x="4246" y="744"/>
                          <a:pt x="4246" y="744"/>
                          <a:pt x="4246" y="744"/>
                        </a:cubicBezTo>
                        <a:cubicBezTo>
                          <a:pt x="4216" y="744"/>
                          <a:pt x="4216" y="744"/>
                          <a:pt x="4216" y="744"/>
                        </a:cubicBezTo>
                        <a:cubicBezTo>
                          <a:pt x="4216" y="713"/>
                          <a:pt x="4216" y="713"/>
                          <a:pt x="4216" y="713"/>
                        </a:cubicBezTo>
                        <a:lnTo>
                          <a:pt x="4216" y="713"/>
                        </a:lnTo>
                        <a:cubicBezTo>
                          <a:pt x="4216" y="681"/>
                          <a:pt x="4216" y="681"/>
                          <a:pt x="4216" y="681"/>
                        </a:cubicBezTo>
                        <a:cubicBezTo>
                          <a:pt x="4185" y="681"/>
                          <a:pt x="4185" y="681"/>
                          <a:pt x="4185" y="651"/>
                        </a:cubicBezTo>
                        <a:lnTo>
                          <a:pt x="4185" y="651"/>
                        </a:lnTo>
                        <a:lnTo>
                          <a:pt x="4185" y="651"/>
                        </a:lnTo>
                        <a:cubicBezTo>
                          <a:pt x="4185" y="681"/>
                          <a:pt x="4185" y="713"/>
                          <a:pt x="4185" y="713"/>
                        </a:cubicBezTo>
                        <a:cubicBezTo>
                          <a:pt x="4185" y="713"/>
                          <a:pt x="4185" y="744"/>
                          <a:pt x="4154" y="744"/>
                        </a:cubicBezTo>
                        <a:lnTo>
                          <a:pt x="4154" y="744"/>
                        </a:lnTo>
                        <a:lnTo>
                          <a:pt x="4154" y="744"/>
                        </a:lnTo>
                        <a:lnTo>
                          <a:pt x="4154" y="744"/>
                        </a:lnTo>
                        <a:cubicBezTo>
                          <a:pt x="4122" y="805"/>
                          <a:pt x="4122" y="805"/>
                          <a:pt x="4122" y="805"/>
                        </a:cubicBezTo>
                        <a:cubicBezTo>
                          <a:pt x="4092" y="775"/>
                          <a:pt x="4092" y="775"/>
                          <a:pt x="4092" y="775"/>
                        </a:cubicBezTo>
                        <a:lnTo>
                          <a:pt x="4092" y="744"/>
                        </a:lnTo>
                        <a:lnTo>
                          <a:pt x="4061" y="744"/>
                        </a:lnTo>
                        <a:cubicBezTo>
                          <a:pt x="4061" y="775"/>
                          <a:pt x="4061" y="775"/>
                          <a:pt x="4061" y="775"/>
                        </a:cubicBezTo>
                        <a:lnTo>
                          <a:pt x="4061" y="775"/>
                        </a:lnTo>
                        <a:cubicBezTo>
                          <a:pt x="4030" y="837"/>
                          <a:pt x="4030" y="837"/>
                          <a:pt x="4030" y="837"/>
                        </a:cubicBezTo>
                        <a:cubicBezTo>
                          <a:pt x="3998" y="775"/>
                          <a:pt x="3998" y="775"/>
                          <a:pt x="3998" y="775"/>
                        </a:cubicBezTo>
                        <a:cubicBezTo>
                          <a:pt x="3998" y="805"/>
                          <a:pt x="3968" y="805"/>
                          <a:pt x="3968" y="805"/>
                        </a:cubicBezTo>
                        <a:lnTo>
                          <a:pt x="3937" y="805"/>
                        </a:lnTo>
                        <a:cubicBezTo>
                          <a:pt x="3874" y="775"/>
                          <a:pt x="3874" y="775"/>
                          <a:pt x="3874" y="775"/>
                        </a:cubicBezTo>
                        <a:cubicBezTo>
                          <a:pt x="3937" y="744"/>
                          <a:pt x="3937" y="744"/>
                          <a:pt x="3937" y="744"/>
                        </a:cubicBezTo>
                        <a:lnTo>
                          <a:pt x="3937" y="744"/>
                        </a:lnTo>
                        <a:lnTo>
                          <a:pt x="3906" y="713"/>
                        </a:lnTo>
                        <a:cubicBezTo>
                          <a:pt x="3874" y="713"/>
                          <a:pt x="3874" y="713"/>
                          <a:pt x="3874" y="713"/>
                        </a:cubicBezTo>
                        <a:cubicBezTo>
                          <a:pt x="3874" y="681"/>
                          <a:pt x="3874" y="681"/>
                          <a:pt x="3874" y="681"/>
                        </a:cubicBezTo>
                        <a:lnTo>
                          <a:pt x="3874" y="681"/>
                        </a:lnTo>
                        <a:cubicBezTo>
                          <a:pt x="3874" y="681"/>
                          <a:pt x="3874" y="681"/>
                          <a:pt x="3844" y="681"/>
                        </a:cubicBezTo>
                        <a:cubicBezTo>
                          <a:pt x="3844" y="620"/>
                          <a:pt x="3844" y="620"/>
                          <a:pt x="3844" y="620"/>
                        </a:cubicBezTo>
                        <a:cubicBezTo>
                          <a:pt x="3844" y="620"/>
                          <a:pt x="3874" y="620"/>
                          <a:pt x="3906" y="620"/>
                        </a:cubicBezTo>
                        <a:lnTo>
                          <a:pt x="3906" y="620"/>
                        </a:lnTo>
                        <a:cubicBezTo>
                          <a:pt x="3906" y="620"/>
                          <a:pt x="3906" y="620"/>
                          <a:pt x="3874" y="620"/>
                        </a:cubicBezTo>
                        <a:cubicBezTo>
                          <a:pt x="3874" y="589"/>
                          <a:pt x="3874" y="589"/>
                          <a:pt x="3844" y="589"/>
                        </a:cubicBezTo>
                        <a:lnTo>
                          <a:pt x="3844" y="589"/>
                        </a:lnTo>
                        <a:cubicBezTo>
                          <a:pt x="3813" y="589"/>
                          <a:pt x="3813" y="589"/>
                          <a:pt x="3813" y="589"/>
                        </a:cubicBezTo>
                        <a:cubicBezTo>
                          <a:pt x="3813" y="589"/>
                          <a:pt x="3782" y="589"/>
                          <a:pt x="3782" y="557"/>
                        </a:cubicBezTo>
                        <a:lnTo>
                          <a:pt x="3782" y="557"/>
                        </a:lnTo>
                        <a:lnTo>
                          <a:pt x="3782" y="557"/>
                        </a:lnTo>
                        <a:lnTo>
                          <a:pt x="3750" y="557"/>
                        </a:lnTo>
                        <a:lnTo>
                          <a:pt x="3689" y="527"/>
                        </a:lnTo>
                        <a:cubicBezTo>
                          <a:pt x="3689" y="527"/>
                          <a:pt x="3689" y="527"/>
                          <a:pt x="3658" y="527"/>
                        </a:cubicBezTo>
                        <a:lnTo>
                          <a:pt x="3658" y="527"/>
                        </a:lnTo>
                        <a:lnTo>
                          <a:pt x="3626" y="527"/>
                        </a:lnTo>
                        <a:lnTo>
                          <a:pt x="3596" y="527"/>
                        </a:lnTo>
                        <a:cubicBezTo>
                          <a:pt x="3565" y="527"/>
                          <a:pt x="3565" y="527"/>
                          <a:pt x="3565" y="527"/>
                        </a:cubicBezTo>
                        <a:lnTo>
                          <a:pt x="3565" y="527"/>
                        </a:lnTo>
                        <a:cubicBezTo>
                          <a:pt x="3565" y="527"/>
                          <a:pt x="3565" y="527"/>
                          <a:pt x="3534" y="527"/>
                        </a:cubicBezTo>
                        <a:lnTo>
                          <a:pt x="3534" y="527"/>
                        </a:lnTo>
                        <a:lnTo>
                          <a:pt x="3534" y="527"/>
                        </a:lnTo>
                        <a:lnTo>
                          <a:pt x="3503" y="527"/>
                        </a:lnTo>
                        <a:lnTo>
                          <a:pt x="3503" y="527"/>
                        </a:lnTo>
                        <a:cubicBezTo>
                          <a:pt x="3503" y="557"/>
                          <a:pt x="3503" y="557"/>
                          <a:pt x="3503" y="589"/>
                        </a:cubicBezTo>
                        <a:lnTo>
                          <a:pt x="3503" y="589"/>
                        </a:lnTo>
                        <a:lnTo>
                          <a:pt x="3503" y="620"/>
                        </a:lnTo>
                        <a:lnTo>
                          <a:pt x="3503" y="651"/>
                        </a:lnTo>
                        <a:cubicBezTo>
                          <a:pt x="3503" y="681"/>
                          <a:pt x="3503" y="681"/>
                          <a:pt x="3472" y="681"/>
                        </a:cubicBezTo>
                        <a:cubicBezTo>
                          <a:pt x="3472" y="713"/>
                          <a:pt x="3472" y="713"/>
                          <a:pt x="3472" y="713"/>
                        </a:cubicBezTo>
                        <a:cubicBezTo>
                          <a:pt x="3441" y="713"/>
                          <a:pt x="3441" y="713"/>
                          <a:pt x="3441" y="744"/>
                        </a:cubicBezTo>
                        <a:lnTo>
                          <a:pt x="3472" y="744"/>
                        </a:lnTo>
                        <a:lnTo>
                          <a:pt x="3472" y="744"/>
                        </a:lnTo>
                        <a:cubicBezTo>
                          <a:pt x="3503" y="744"/>
                          <a:pt x="3534" y="775"/>
                          <a:pt x="3534" y="805"/>
                        </a:cubicBezTo>
                        <a:cubicBezTo>
                          <a:pt x="3565" y="805"/>
                          <a:pt x="3565" y="837"/>
                          <a:pt x="3565" y="899"/>
                        </a:cubicBezTo>
                        <a:cubicBezTo>
                          <a:pt x="3565" y="929"/>
                          <a:pt x="3534" y="929"/>
                          <a:pt x="3534" y="929"/>
                        </a:cubicBezTo>
                        <a:cubicBezTo>
                          <a:pt x="3534" y="960"/>
                          <a:pt x="3534" y="960"/>
                          <a:pt x="3503" y="960"/>
                        </a:cubicBezTo>
                        <a:lnTo>
                          <a:pt x="3503" y="960"/>
                        </a:lnTo>
                        <a:cubicBezTo>
                          <a:pt x="3472" y="960"/>
                          <a:pt x="3441" y="992"/>
                          <a:pt x="3441" y="992"/>
                        </a:cubicBezTo>
                        <a:lnTo>
                          <a:pt x="3409" y="992"/>
                        </a:lnTo>
                        <a:cubicBezTo>
                          <a:pt x="3409" y="992"/>
                          <a:pt x="3409" y="992"/>
                          <a:pt x="3409" y="1023"/>
                        </a:cubicBezTo>
                        <a:lnTo>
                          <a:pt x="3409" y="1023"/>
                        </a:lnTo>
                        <a:cubicBezTo>
                          <a:pt x="3409" y="1023"/>
                          <a:pt x="3441" y="1053"/>
                          <a:pt x="3441" y="1116"/>
                        </a:cubicBezTo>
                        <a:cubicBezTo>
                          <a:pt x="3472" y="1177"/>
                          <a:pt x="3472" y="1177"/>
                          <a:pt x="3472" y="1177"/>
                        </a:cubicBezTo>
                        <a:cubicBezTo>
                          <a:pt x="3441" y="1177"/>
                          <a:pt x="3441" y="1177"/>
                          <a:pt x="3441" y="1177"/>
                        </a:cubicBezTo>
                        <a:cubicBezTo>
                          <a:pt x="3441" y="1177"/>
                          <a:pt x="3441" y="1177"/>
                          <a:pt x="3409" y="1177"/>
                        </a:cubicBezTo>
                        <a:lnTo>
                          <a:pt x="3441" y="1209"/>
                        </a:lnTo>
                        <a:cubicBezTo>
                          <a:pt x="3441" y="1271"/>
                          <a:pt x="3441" y="1271"/>
                          <a:pt x="3441" y="1271"/>
                        </a:cubicBezTo>
                        <a:cubicBezTo>
                          <a:pt x="3379" y="1240"/>
                          <a:pt x="3379" y="1240"/>
                          <a:pt x="3379" y="1240"/>
                        </a:cubicBezTo>
                        <a:lnTo>
                          <a:pt x="3379" y="1240"/>
                        </a:lnTo>
                        <a:cubicBezTo>
                          <a:pt x="3379" y="1271"/>
                          <a:pt x="3379" y="1271"/>
                          <a:pt x="3379" y="1271"/>
                        </a:cubicBezTo>
                        <a:cubicBezTo>
                          <a:pt x="3348" y="1271"/>
                          <a:pt x="3348" y="1240"/>
                          <a:pt x="3317" y="1240"/>
                        </a:cubicBezTo>
                        <a:lnTo>
                          <a:pt x="3317" y="1209"/>
                        </a:lnTo>
                        <a:cubicBezTo>
                          <a:pt x="3286" y="1209"/>
                          <a:pt x="3286" y="1209"/>
                          <a:pt x="3286" y="1209"/>
                        </a:cubicBezTo>
                        <a:lnTo>
                          <a:pt x="3286" y="1209"/>
                        </a:lnTo>
                        <a:cubicBezTo>
                          <a:pt x="3286" y="1209"/>
                          <a:pt x="3286" y="1209"/>
                          <a:pt x="3255" y="1209"/>
                        </a:cubicBezTo>
                        <a:cubicBezTo>
                          <a:pt x="3255" y="1177"/>
                          <a:pt x="3224" y="1177"/>
                          <a:pt x="3224" y="1177"/>
                        </a:cubicBezTo>
                        <a:cubicBezTo>
                          <a:pt x="3193" y="1147"/>
                          <a:pt x="3193" y="1147"/>
                          <a:pt x="3193" y="1116"/>
                        </a:cubicBezTo>
                        <a:lnTo>
                          <a:pt x="3193" y="1116"/>
                        </a:lnTo>
                        <a:lnTo>
                          <a:pt x="3193" y="1116"/>
                        </a:lnTo>
                        <a:cubicBezTo>
                          <a:pt x="3193" y="1085"/>
                          <a:pt x="3162" y="1053"/>
                          <a:pt x="3193" y="1053"/>
                        </a:cubicBezTo>
                        <a:lnTo>
                          <a:pt x="3193" y="1023"/>
                        </a:lnTo>
                        <a:lnTo>
                          <a:pt x="3193" y="1023"/>
                        </a:lnTo>
                        <a:lnTo>
                          <a:pt x="3193" y="992"/>
                        </a:lnTo>
                        <a:lnTo>
                          <a:pt x="3193" y="992"/>
                        </a:lnTo>
                        <a:cubicBezTo>
                          <a:pt x="3162" y="992"/>
                          <a:pt x="3162" y="992"/>
                          <a:pt x="3162" y="992"/>
                        </a:cubicBezTo>
                        <a:lnTo>
                          <a:pt x="3162" y="992"/>
                        </a:lnTo>
                        <a:cubicBezTo>
                          <a:pt x="3162" y="992"/>
                          <a:pt x="3100" y="960"/>
                          <a:pt x="3069" y="960"/>
                        </a:cubicBezTo>
                        <a:cubicBezTo>
                          <a:pt x="3038" y="992"/>
                          <a:pt x="3038" y="992"/>
                          <a:pt x="3038" y="992"/>
                        </a:cubicBezTo>
                        <a:cubicBezTo>
                          <a:pt x="3038" y="960"/>
                          <a:pt x="3038" y="960"/>
                          <a:pt x="3038" y="960"/>
                        </a:cubicBezTo>
                        <a:cubicBezTo>
                          <a:pt x="3007" y="960"/>
                          <a:pt x="2945" y="929"/>
                          <a:pt x="2914" y="929"/>
                        </a:cubicBezTo>
                        <a:cubicBezTo>
                          <a:pt x="2883" y="929"/>
                          <a:pt x="2883" y="899"/>
                          <a:pt x="2852" y="868"/>
                        </a:cubicBezTo>
                        <a:lnTo>
                          <a:pt x="2852" y="868"/>
                        </a:lnTo>
                        <a:lnTo>
                          <a:pt x="2852" y="868"/>
                        </a:lnTo>
                        <a:cubicBezTo>
                          <a:pt x="2821" y="868"/>
                          <a:pt x="2790" y="868"/>
                          <a:pt x="2759" y="868"/>
                        </a:cubicBezTo>
                        <a:lnTo>
                          <a:pt x="2759" y="868"/>
                        </a:lnTo>
                        <a:cubicBezTo>
                          <a:pt x="2728" y="868"/>
                          <a:pt x="2728" y="868"/>
                          <a:pt x="2728" y="868"/>
                        </a:cubicBezTo>
                        <a:cubicBezTo>
                          <a:pt x="2697" y="868"/>
                          <a:pt x="2666" y="868"/>
                          <a:pt x="2666" y="868"/>
                        </a:cubicBezTo>
                        <a:cubicBezTo>
                          <a:pt x="2635" y="868"/>
                          <a:pt x="2635" y="868"/>
                          <a:pt x="2635" y="868"/>
                        </a:cubicBezTo>
                        <a:cubicBezTo>
                          <a:pt x="2573" y="868"/>
                          <a:pt x="2573" y="868"/>
                          <a:pt x="2573" y="868"/>
                        </a:cubicBezTo>
                        <a:cubicBezTo>
                          <a:pt x="2635" y="805"/>
                          <a:pt x="2635" y="805"/>
                          <a:pt x="2635" y="805"/>
                        </a:cubicBezTo>
                        <a:cubicBezTo>
                          <a:pt x="2604" y="744"/>
                          <a:pt x="2604" y="744"/>
                          <a:pt x="2604" y="744"/>
                        </a:cubicBezTo>
                        <a:cubicBezTo>
                          <a:pt x="2573" y="744"/>
                          <a:pt x="2573" y="744"/>
                          <a:pt x="2573" y="744"/>
                        </a:cubicBezTo>
                        <a:cubicBezTo>
                          <a:pt x="2542" y="775"/>
                          <a:pt x="2542" y="775"/>
                          <a:pt x="2542" y="775"/>
                        </a:cubicBezTo>
                        <a:lnTo>
                          <a:pt x="2542" y="775"/>
                        </a:lnTo>
                        <a:cubicBezTo>
                          <a:pt x="2542" y="744"/>
                          <a:pt x="2511" y="744"/>
                          <a:pt x="2511" y="744"/>
                        </a:cubicBezTo>
                        <a:cubicBezTo>
                          <a:pt x="2511" y="744"/>
                          <a:pt x="2480" y="713"/>
                          <a:pt x="2480" y="681"/>
                        </a:cubicBezTo>
                        <a:lnTo>
                          <a:pt x="2480" y="651"/>
                        </a:lnTo>
                        <a:cubicBezTo>
                          <a:pt x="2480" y="620"/>
                          <a:pt x="2480" y="620"/>
                          <a:pt x="2480" y="620"/>
                        </a:cubicBezTo>
                        <a:cubicBezTo>
                          <a:pt x="2480" y="589"/>
                          <a:pt x="2511" y="589"/>
                          <a:pt x="2511" y="557"/>
                        </a:cubicBezTo>
                        <a:cubicBezTo>
                          <a:pt x="2542" y="557"/>
                          <a:pt x="2542" y="557"/>
                          <a:pt x="2542" y="557"/>
                        </a:cubicBezTo>
                        <a:lnTo>
                          <a:pt x="2542" y="557"/>
                        </a:lnTo>
                        <a:cubicBezTo>
                          <a:pt x="2573" y="527"/>
                          <a:pt x="2573" y="527"/>
                          <a:pt x="2573" y="527"/>
                        </a:cubicBezTo>
                        <a:cubicBezTo>
                          <a:pt x="2542" y="465"/>
                          <a:pt x="2542" y="465"/>
                          <a:pt x="2542" y="465"/>
                        </a:cubicBezTo>
                        <a:cubicBezTo>
                          <a:pt x="2604" y="496"/>
                          <a:pt x="2604" y="496"/>
                          <a:pt x="2604" y="496"/>
                        </a:cubicBezTo>
                        <a:cubicBezTo>
                          <a:pt x="2604" y="465"/>
                          <a:pt x="2604" y="465"/>
                          <a:pt x="2604" y="465"/>
                        </a:cubicBezTo>
                        <a:lnTo>
                          <a:pt x="2604" y="465"/>
                        </a:lnTo>
                        <a:cubicBezTo>
                          <a:pt x="2635" y="465"/>
                          <a:pt x="2666" y="433"/>
                          <a:pt x="2666" y="433"/>
                        </a:cubicBezTo>
                        <a:cubicBezTo>
                          <a:pt x="2697" y="433"/>
                          <a:pt x="2697" y="433"/>
                          <a:pt x="2697" y="433"/>
                        </a:cubicBezTo>
                        <a:lnTo>
                          <a:pt x="2697" y="433"/>
                        </a:lnTo>
                        <a:cubicBezTo>
                          <a:pt x="2697" y="433"/>
                          <a:pt x="2697" y="433"/>
                          <a:pt x="2666" y="433"/>
                        </a:cubicBezTo>
                        <a:cubicBezTo>
                          <a:pt x="2666" y="433"/>
                          <a:pt x="2666" y="433"/>
                          <a:pt x="2635" y="433"/>
                        </a:cubicBezTo>
                        <a:lnTo>
                          <a:pt x="2635" y="433"/>
                        </a:lnTo>
                        <a:cubicBezTo>
                          <a:pt x="2635" y="433"/>
                          <a:pt x="2604" y="403"/>
                          <a:pt x="2573" y="403"/>
                        </a:cubicBezTo>
                        <a:cubicBezTo>
                          <a:pt x="2511" y="372"/>
                          <a:pt x="2511" y="372"/>
                          <a:pt x="2511" y="372"/>
                        </a:cubicBezTo>
                        <a:cubicBezTo>
                          <a:pt x="2635" y="372"/>
                          <a:pt x="2635" y="372"/>
                          <a:pt x="2635" y="372"/>
                        </a:cubicBezTo>
                        <a:cubicBezTo>
                          <a:pt x="2635" y="372"/>
                          <a:pt x="2635" y="372"/>
                          <a:pt x="2666" y="372"/>
                        </a:cubicBezTo>
                        <a:lnTo>
                          <a:pt x="2666" y="372"/>
                        </a:lnTo>
                        <a:cubicBezTo>
                          <a:pt x="2697" y="372"/>
                          <a:pt x="2697" y="372"/>
                          <a:pt x="2697" y="372"/>
                        </a:cubicBezTo>
                        <a:cubicBezTo>
                          <a:pt x="2697" y="372"/>
                          <a:pt x="2728" y="372"/>
                          <a:pt x="2728" y="403"/>
                        </a:cubicBezTo>
                        <a:cubicBezTo>
                          <a:pt x="2728" y="403"/>
                          <a:pt x="2728" y="403"/>
                          <a:pt x="2759" y="403"/>
                        </a:cubicBezTo>
                        <a:lnTo>
                          <a:pt x="2759" y="403"/>
                        </a:lnTo>
                        <a:cubicBezTo>
                          <a:pt x="2759" y="403"/>
                          <a:pt x="2759" y="403"/>
                          <a:pt x="2759" y="372"/>
                        </a:cubicBezTo>
                        <a:cubicBezTo>
                          <a:pt x="2790" y="372"/>
                          <a:pt x="2790" y="372"/>
                          <a:pt x="2790" y="341"/>
                        </a:cubicBezTo>
                        <a:lnTo>
                          <a:pt x="2821" y="341"/>
                        </a:lnTo>
                        <a:cubicBezTo>
                          <a:pt x="2821" y="341"/>
                          <a:pt x="2821" y="372"/>
                          <a:pt x="2852" y="372"/>
                        </a:cubicBezTo>
                        <a:lnTo>
                          <a:pt x="2852" y="372"/>
                        </a:lnTo>
                        <a:lnTo>
                          <a:pt x="2852" y="372"/>
                        </a:lnTo>
                        <a:cubicBezTo>
                          <a:pt x="2852" y="372"/>
                          <a:pt x="2852" y="372"/>
                          <a:pt x="2883" y="372"/>
                        </a:cubicBezTo>
                        <a:lnTo>
                          <a:pt x="2883" y="372"/>
                        </a:lnTo>
                        <a:lnTo>
                          <a:pt x="2914" y="341"/>
                        </a:lnTo>
                        <a:cubicBezTo>
                          <a:pt x="2914" y="310"/>
                          <a:pt x="2914" y="310"/>
                          <a:pt x="2914" y="310"/>
                        </a:cubicBezTo>
                        <a:cubicBezTo>
                          <a:pt x="2914" y="279"/>
                          <a:pt x="2914" y="279"/>
                          <a:pt x="2914" y="279"/>
                        </a:cubicBezTo>
                        <a:lnTo>
                          <a:pt x="2945" y="248"/>
                        </a:lnTo>
                        <a:cubicBezTo>
                          <a:pt x="2945" y="248"/>
                          <a:pt x="2945" y="248"/>
                          <a:pt x="2945" y="217"/>
                        </a:cubicBezTo>
                        <a:lnTo>
                          <a:pt x="2945" y="217"/>
                        </a:lnTo>
                        <a:cubicBezTo>
                          <a:pt x="2883" y="186"/>
                          <a:pt x="2883" y="186"/>
                          <a:pt x="2883" y="186"/>
                        </a:cubicBezTo>
                        <a:lnTo>
                          <a:pt x="2945" y="18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3" name="Freeform 177">
                    <a:extLst>
                      <a:ext uri="{FF2B5EF4-FFF2-40B4-BE49-F238E27FC236}">
                        <a16:creationId xmlns:a16="http://schemas.microsoft.com/office/drawing/2014/main" id="{329206C7-BEA5-42DC-B864-7A1717CE1C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0538" y="1000125"/>
                    <a:ext cx="44450" cy="33338"/>
                  </a:xfrm>
                  <a:custGeom>
                    <a:gdLst>
                      <a:gd name="T0" fmla="*/ 124 w 125"/>
                      <a:gd name="T1" fmla="*/ 31 h 94"/>
                      <a:gd name="T2" fmla="*/ 124 w 125"/>
                      <a:gd name="T3" fmla="*/ 31 h 94"/>
                      <a:gd name="T4" fmla="*/ 93 w 125"/>
                      <a:gd name="T5" fmla="*/ 0 h 94"/>
                      <a:gd name="T6" fmla="*/ 62 w 125"/>
                      <a:gd name="T7" fmla="*/ 0 h 94"/>
                      <a:gd name="T8" fmla="*/ 31 w 125"/>
                      <a:gd name="T9" fmla="*/ 31 h 94"/>
                      <a:gd name="T10" fmla="*/ 0 w 125"/>
                      <a:gd name="T11" fmla="*/ 31 h 94"/>
                      <a:gd name="T12" fmla="*/ 31 w 125"/>
                      <a:gd name="T13" fmla="*/ 62 h 94"/>
                      <a:gd name="T14" fmla="*/ 0 w 125"/>
                      <a:gd name="T15" fmla="*/ 93 h 94"/>
                      <a:gd name="T16" fmla="*/ 0 w 125"/>
                      <a:gd name="T17" fmla="*/ 93 h 94"/>
                      <a:gd name="T18" fmla="*/ 0 w 125"/>
                      <a:gd name="T19" fmla="*/ 93 h 94"/>
                      <a:gd name="T20" fmla="*/ 0 w 125"/>
                      <a:gd name="T21" fmla="*/ 93 h 94"/>
                      <a:gd name="T22" fmla="*/ 31 w 125"/>
                      <a:gd name="T23" fmla="*/ 93 h 94"/>
                      <a:gd name="T24" fmla="*/ 93 w 125"/>
                      <a:gd name="T25" fmla="*/ 93 h 94"/>
                      <a:gd name="T26" fmla="*/ 124 w 125"/>
                      <a:gd name="T27" fmla="*/ 93 h 94"/>
                      <a:gd name="T28" fmla="*/ 124 w 125"/>
                      <a:gd name="T29" fmla="*/ 93 h 94"/>
                      <a:gd name="T30" fmla="*/ 124 w 125"/>
                      <a:gd name="T31" fmla="*/ 31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5" h="94">
                        <a:moveTo>
                          <a:pt x="124" y="31"/>
                        </a:moveTo>
                        <a:lnTo>
                          <a:pt x="124" y="31"/>
                        </a:lnTo>
                        <a:cubicBezTo>
                          <a:pt x="93" y="31"/>
                          <a:pt x="93" y="0"/>
                          <a:pt x="93" y="0"/>
                        </a:cubicBezTo>
                        <a:lnTo>
                          <a:pt x="62" y="0"/>
                        </a:lnTo>
                        <a:cubicBezTo>
                          <a:pt x="31" y="0"/>
                          <a:pt x="31" y="31"/>
                          <a:pt x="31" y="31"/>
                        </a:cubicBezTo>
                        <a:lnTo>
                          <a:pt x="0" y="31"/>
                        </a:ln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93" y="93"/>
                        </a:cubicBezTo>
                        <a:lnTo>
                          <a:pt x="124" y="93"/>
                        </a:lnTo>
                        <a:lnTo>
                          <a:pt x="124" y="93"/>
                        </a:lnTo>
                        <a:lnTo>
                          <a:pt x="124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4" name="Freeform 178">
                    <a:extLst>
                      <a:ext uri="{FF2B5EF4-FFF2-40B4-BE49-F238E27FC236}">
                        <a16:creationId xmlns:a16="http://schemas.microsoft.com/office/drawing/2014/main" id="{585CC00F-E9A1-4BCE-A6D0-136EC762F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038" y="1044575"/>
                    <a:ext cx="77787" cy="66675"/>
                  </a:xfrm>
                  <a:custGeom>
                    <a:gdLst>
                      <a:gd name="T0" fmla="*/ 186 w 218"/>
                      <a:gd name="T1" fmla="*/ 124 h 187"/>
                      <a:gd name="T2" fmla="*/ 186 w 218"/>
                      <a:gd name="T3" fmla="*/ 124 h 187"/>
                      <a:gd name="T4" fmla="*/ 186 w 218"/>
                      <a:gd name="T5" fmla="*/ 124 h 187"/>
                      <a:gd name="T6" fmla="*/ 186 w 218"/>
                      <a:gd name="T7" fmla="*/ 93 h 187"/>
                      <a:gd name="T8" fmla="*/ 186 w 218"/>
                      <a:gd name="T9" fmla="*/ 62 h 187"/>
                      <a:gd name="T10" fmla="*/ 186 w 218"/>
                      <a:gd name="T11" fmla="*/ 62 h 187"/>
                      <a:gd name="T12" fmla="*/ 124 w 218"/>
                      <a:gd name="T13" fmla="*/ 31 h 187"/>
                      <a:gd name="T14" fmla="*/ 186 w 218"/>
                      <a:gd name="T15" fmla="*/ 31 h 187"/>
                      <a:gd name="T16" fmla="*/ 62 w 218"/>
                      <a:gd name="T17" fmla="*/ 31 h 187"/>
                      <a:gd name="T18" fmla="*/ 31 w 218"/>
                      <a:gd name="T19" fmla="*/ 0 h 187"/>
                      <a:gd name="T20" fmla="*/ 31 w 218"/>
                      <a:gd name="T21" fmla="*/ 31 h 187"/>
                      <a:gd name="T22" fmla="*/ 31 w 218"/>
                      <a:gd name="T23" fmla="*/ 93 h 187"/>
                      <a:gd name="T24" fmla="*/ 0 w 218"/>
                      <a:gd name="T25" fmla="*/ 124 h 187"/>
                      <a:gd name="T26" fmla="*/ 0 w 218"/>
                      <a:gd name="T27" fmla="*/ 124 h 187"/>
                      <a:gd name="T28" fmla="*/ 0 w 218"/>
                      <a:gd name="T29" fmla="*/ 155 h 187"/>
                      <a:gd name="T30" fmla="*/ 0 w 218"/>
                      <a:gd name="T31" fmla="*/ 155 h 187"/>
                      <a:gd name="T32" fmla="*/ 62 w 218"/>
                      <a:gd name="T33" fmla="*/ 155 h 187"/>
                      <a:gd name="T34" fmla="*/ 93 w 218"/>
                      <a:gd name="T35" fmla="*/ 155 h 187"/>
                      <a:gd name="T36" fmla="*/ 155 w 218"/>
                      <a:gd name="T37" fmla="*/ 186 h 187"/>
                      <a:gd name="T38" fmla="*/ 155 w 218"/>
                      <a:gd name="T39" fmla="*/ 186 h 187"/>
                      <a:gd name="T40" fmla="*/ 186 w 218"/>
                      <a:gd name="T41" fmla="*/ 155 h 187"/>
                      <a:gd name="T42" fmla="*/ 186 w 218"/>
                      <a:gd name="T43" fmla="*/ 155 h 187"/>
                      <a:gd name="T44" fmla="*/ 217 w 218"/>
                      <a:gd name="T45" fmla="*/ 155 h 187"/>
                      <a:gd name="T46" fmla="*/ 217 w 218"/>
                      <a:gd name="T47" fmla="*/ 124 h 187"/>
                      <a:gd name="T48" fmla="*/ 217 w 218"/>
                      <a:gd name="T49" fmla="*/ 124 h 187"/>
                      <a:gd name="T50" fmla="*/ 186 w 218"/>
                      <a:gd name="T51" fmla="*/ 124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18" h="187">
                        <a:moveTo>
                          <a:pt x="186" y="124"/>
                        </a:moveTo>
                        <a:lnTo>
                          <a:pt x="186" y="124"/>
                        </a:lnTo>
                        <a:lnTo>
                          <a:pt x="186" y="124"/>
                        </a:lnTo>
                        <a:lnTo>
                          <a:pt x="186" y="93"/>
                        </a:lnTo>
                        <a:lnTo>
                          <a:pt x="186" y="62"/>
                        </a:lnTo>
                        <a:lnTo>
                          <a:pt x="186" y="62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86" y="31"/>
                          <a:pt x="186" y="31"/>
                          <a:pt x="186" y="31"/>
                        </a:cubicBezTo>
                        <a:cubicBezTo>
                          <a:pt x="155" y="31"/>
                          <a:pt x="62" y="31"/>
                          <a:pt x="62" y="31"/>
                        </a:cubicBezTo>
                        <a:cubicBezTo>
                          <a:pt x="62" y="31"/>
                          <a:pt x="62" y="31"/>
                          <a:pt x="31" y="0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  <a:cubicBezTo>
                          <a:pt x="31" y="62"/>
                          <a:pt x="31" y="62"/>
                          <a:pt x="31" y="93"/>
                        </a:cubicBezTo>
                        <a:cubicBezTo>
                          <a:pt x="31" y="93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5"/>
                        </a:cubicBezTo>
                        <a:lnTo>
                          <a:pt x="0" y="155"/>
                        </a:ln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93" y="155"/>
                        </a:lnTo>
                        <a:cubicBezTo>
                          <a:pt x="124" y="155"/>
                          <a:pt x="155" y="186"/>
                          <a:pt x="155" y="186"/>
                        </a:cubicBezTo>
                        <a:lnTo>
                          <a:pt x="155" y="186"/>
                        </a:lnTo>
                        <a:cubicBezTo>
                          <a:pt x="155" y="155"/>
                          <a:pt x="186" y="155"/>
                          <a:pt x="186" y="155"/>
                        </a:cubicBezTo>
                        <a:lnTo>
                          <a:pt x="186" y="155"/>
                        </a:lnTo>
                        <a:lnTo>
                          <a:pt x="217" y="155"/>
                        </a:lnTo>
                        <a:lnTo>
                          <a:pt x="217" y="124"/>
                        </a:lnTo>
                        <a:lnTo>
                          <a:pt x="217" y="124"/>
                        </a:lnTo>
                        <a:cubicBezTo>
                          <a:pt x="217" y="124"/>
                          <a:pt x="217" y="124"/>
                          <a:pt x="186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5" name="Freeform 179">
                    <a:extLst>
                      <a:ext uri="{FF2B5EF4-FFF2-40B4-BE49-F238E27FC236}">
                        <a16:creationId xmlns:a16="http://schemas.microsoft.com/office/drawing/2014/main" id="{7B9BD23E-04AB-4BCB-B4A3-D71864ABB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4013" y="1011238"/>
                    <a:ext cx="492125" cy="323850"/>
                  </a:xfrm>
                  <a:custGeom>
                    <a:gdLst>
                      <a:gd name="T0" fmla="*/ 1272 w 1366"/>
                      <a:gd name="T1" fmla="*/ 93 h 900"/>
                      <a:gd name="T2" fmla="*/ 1148 w 1366"/>
                      <a:gd name="T3" fmla="*/ 93 h 900"/>
                      <a:gd name="T4" fmla="*/ 1085 w 1366"/>
                      <a:gd name="T5" fmla="*/ 93 h 900"/>
                      <a:gd name="T6" fmla="*/ 930 w 1366"/>
                      <a:gd name="T7" fmla="*/ 62 h 900"/>
                      <a:gd name="T8" fmla="*/ 806 w 1366"/>
                      <a:gd name="T9" fmla="*/ 62 h 900"/>
                      <a:gd name="T10" fmla="*/ 713 w 1366"/>
                      <a:gd name="T11" fmla="*/ 31 h 900"/>
                      <a:gd name="T12" fmla="*/ 682 w 1366"/>
                      <a:gd name="T13" fmla="*/ 31 h 900"/>
                      <a:gd name="T14" fmla="*/ 621 w 1366"/>
                      <a:gd name="T15" fmla="*/ 31 h 900"/>
                      <a:gd name="T16" fmla="*/ 558 w 1366"/>
                      <a:gd name="T17" fmla="*/ 0 h 900"/>
                      <a:gd name="T18" fmla="*/ 434 w 1366"/>
                      <a:gd name="T19" fmla="*/ 31 h 900"/>
                      <a:gd name="T20" fmla="*/ 341 w 1366"/>
                      <a:gd name="T21" fmla="*/ 62 h 900"/>
                      <a:gd name="T22" fmla="*/ 217 w 1366"/>
                      <a:gd name="T23" fmla="*/ 93 h 900"/>
                      <a:gd name="T24" fmla="*/ 156 w 1366"/>
                      <a:gd name="T25" fmla="*/ 155 h 900"/>
                      <a:gd name="T26" fmla="*/ 93 w 1366"/>
                      <a:gd name="T27" fmla="*/ 186 h 900"/>
                      <a:gd name="T28" fmla="*/ 156 w 1366"/>
                      <a:gd name="T29" fmla="*/ 217 h 900"/>
                      <a:gd name="T30" fmla="*/ 249 w 1366"/>
                      <a:gd name="T31" fmla="*/ 217 h 900"/>
                      <a:gd name="T32" fmla="*/ 341 w 1366"/>
                      <a:gd name="T33" fmla="*/ 279 h 900"/>
                      <a:gd name="T34" fmla="*/ 280 w 1366"/>
                      <a:gd name="T35" fmla="*/ 310 h 900"/>
                      <a:gd name="T36" fmla="*/ 186 w 1366"/>
                      <a:gd name="T37" fmla="*/ 341 h 900"/>
                      <a:gd name="T38" fmla="*/ 93 w 1366"/>
                      <a:gd name="T39" fmla="*/ 310 h 900"/>
                      <a:gd name="T40" fmla="*/ 0 w 1366"/>
                      <a:gd name="T41" fmla="*/ 372 h 900"/>
                      <a:gd name="T42" fmla="*/ 156 w 1366"/>
                      <a:gd name="T43" fmla="*/ 403 h 900"/>
                      <a:gd name="T44" fmla="*/ 186 w 1366"/>
                      <a:gd name="T45" fmla="*/ 403 h 900"/>
                      <a:gd name="T46" fmla="*/ 280 w 1366"/>
                      <a:gd name="T47" fmla="*/ 372 h 900"/>
                      <a:gd name="T48" fmla="*/ 310 w 1366"/>
                      <a:gd name="T49" fmla="*/ 495 h 900"/>
                      <a:gd name="T50" fmla="*/ 217 w 1366"/>
                      <a:gd name="T51" fmla="*/ 495 h 900"/>
                      <a:gd name="T52" fmla="*/ 124 w 1366"/>
                      <a:gd name="T53" fmla="*/ 527 h 900"/>
                      <a:gd name="T54" fmla="*/ 93 w 1366"/>
                      <a:gd name="T55" fmla="*/ 558 h 900"/>
                      <a:gd name="T56" fmla="*/ 93 w 1366"/>
                      <a:gd name="T57" fmla="*/ 589 h 900"/>
                      <a:gd name="T58" fmla="*/ 124 w 1366"/>
                      <a:gd name="T59" fmla="*/ 619 h 900"/>
                      <a:gd name="T60" fmla="*/ 186 w 1366"/>
                      <a:gd name="T61" fmla="*/ 682 h 900"/>
                      <a:gd name="T62" fmla="*/ 249 w 1366"/>
                      <a:gd name="T63" fmla="*/ 651 h 900"/>
                      <a:gd name="T64" fmla="*/ 280 w 1366"/>
                      <a:gd name="T65" fmla="*/ 743 h 900"/>
                      <a:gd name="T66" fmla="*/ 280 w 1366"/>
                      <a:gd name="T67" fmla="*/ 775 h 900"/>
                      <a:gd name="T68" fmla="*/ 310 w 1366"/>
                      <a:gd name="T69" fmla="*/ 743 h 900"/>
                      <a:gd name="T70" fmla="*/ 373 w 1366"/>
                      <a:gd name="T71" fmla="*/ 775 h 900"/>
                      <a:gd name="T72" fmla="*/ 434 w 1366"/>
                      <a:gd name="T73" fmla="*/ 775 h 900"/>
                      <a:gd name="T74" fmla="*/ 465 w 1366"/>
                      <a:gd name="T75" fmla="*/ 775 h 900"/>
                      <a:gd name="T76" fmla="*/ 528 w 1366"/>
                      <a:gd name="T77" fmla="*/ 806 h 900"/>
                      <a:gd name="T78" fmla="*/ 497 w 1366"/>
                      <a:gd name="T79" fmla="*/ 867 h 900"/>
                      <a:gd name="T80" fmla="*/ 528 w 1366"/>
                      <a:gd name="T81" fmla="*/ 867 h 900"/>
                      <a:gd name="T82" fmla="*/ 621 w 1366"/>
                      <a:gd name="T83" fmla="*/ 806 h 900"/>
                      <a:gd name="T84" fmla="*/ 652 w 1366"/>
                      <a:gd name="T85" fmla="*/ 806 h 900"/>
                      <a:gd name="T86" fmla="*/ 713 w 1366"/>
                      <a:gd name="T87" fmla="*/ 713 h 900"/>
                      <a:gd name="T88" fmla="*/ 776 w 1366"/>
                      <a:gd name="T89" fmla="*/ 651 h 900"/>
                      <a:gd name="T90" fmla="*/ 930 w 1366"/>
                      <a:gd name="T91" fmla="*/ 589 h 900"/>
                      <a:gd name="T92" fmla="*/ 961 w 1366"/>
                      <a:gd name="T93" fmla="*/ 619 h 900"/>
                      <a:gd name="T94" fmla="*/ 1054 w 1366"/>
                      <a:gd name="T95" fmla="*/ 619 h 900"/>
                      <a:gd name="T96" fmla="*/ 1117 w 1366"/>
                      <a:gd name="T97" fmla="*/ 651 h 900"/>
                      <a:gd name="T98" fmla="*/ 1148 w 1366"/>
                      <a:gd name="T99" fmla="*/ 651 h 900"/>
                      <a:gd name="T100" fmla="*/ 1272 w 1366"/>
                      <a:gd name="T101" fmla="*/ 589 h 900"/>
                      <a:gd name="T102" fmla="*/ 1241 w 1366"/>
                      <a:gd name="T103" fmla="*/ 682 h 900"/>
                      <a:gd name="T104" fmla="*/ 1302 w 1366"/>
                      <a:gd name="T105" fmla="*/ 682 h 900"/>
                      <a:gd name="T106" fmla="*/ 1333 w 1366"/>
                      <a:gd name="T107" fmla="*/ 682 h 900"/>
                      <a:gd name="T108" fmla="*/ 1365 w 1366"/>
                      <a:gd name="T109" fmla="*/ 682 h 900"/>
                      <a:gd name="T110" fmla="*/ 1365 w 1366"/>
                      <a:gd name="T111" fmla="*/ 682 h 900"/>
                      <a:gd name="T112" fmla="*/ 1302 w 1366"/>
                      <a:gd name="T113" fmla="*/ 93 h 90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66" h="900">
                        <a:moveTo>
                          <a:pt x="1302" y="93"/>
                        </a:moveTo>
                        <a:lnTo>
                          <a:pt x="1302" y="93"/>
                        </a:lnTo>
                        <a:lnTo>
                          <a:pt x="1272" y="93"/>
                        </a:lnTo>
                        <a:lnTo>
                          <a:pt x="1241" y="93"/>
                        </a:lnTo>
                        <a:cubicBezTo>
                          <a:pt x="1209" y="93"/>
                          <a:pt x="1209" y="93"/>
                          <a:pt x="1209" y="93"/>
                        </a:cubicBezTo>
                        <a:cubicBezTo>
                          <a:pt x="1178" y="93"/>
                          <a:pt x="1148" y="93"/>
                          <a:pt x="1148" y="93"/>
                        </a:cubicBezTo>
                        <a:lnTo>
                          <a:pt x="1148" y="93"/>
                        </a:lnTo>
                        <a:cubicBezTo>
                          <a:pt x="1148" y="93"/>
                          <a:pt x="1148" y="93"/>
                          <a:pt x="1117" y="93"/>
                        </a:cubicBezTo>
                        <a:cubicBezTo>
                          <a:pt x="1117" y="93"/>
                          <a:pt x="1117" y="93"/>
                          <a:pt x="1085" y="93"/>
                        </a:cubicBezTo>
                        <a:lnTo>
                          <a:pt x="1085" y="93"/>
                        </a:lnTo>
                        <a:cubicBezTo>
                          <a:pt x="1085" y="93"/>
                          <a:pt x="1054" y="93"/>
                          <a:pt x="1024" y="93"/>
                        </a:cubicBezTo>
                        <a:cubicBezTo>
                          <a:pt x="993" y="62"/>
                          <a:pt x="961" y="62"/>
                          <a:pt x="930" y="62"/>
                        </a:cubicBezTo>
                        <a:lnTo>
                          <a:pt x="930" y="62"/>
                        </a:lnTo>
                        <a:cubicBezTo>
                          <a:pt x="930" y="62"/>
                          <a:pt x="900" y="62"/>
                          <a:pt x="869" y="62"/>
                        </a:cubicBezTo>
                        <a:cubicBezTo>
                          <a:pt x="837" y="62"/>
                          <a:pt x="806" y="62"/>
                          <a:pt x="806" y="62"/>
                        </a:cubicBezTo>
                        <a:cubicBezTo>
                          <a:pt x="806" y="62"/>
                          <a:pt x="776" y="62"/>
                          <a:pt x="745" y="62"/>
                        </a:cubicBezTo>
                        <a:cubicBezTo>
                          <a:pt x="713" y="31"/>
                          <a:pt x="713" y="31"/>
                          <a:pt x="713" y="31"/>
                        </a:cubicBezTo>
                        <a:lnTo>
                          <a:pt x="713" y="31"/>
                        </a:lnTo>
                        <a:lnTo>
                          <a:pt x="713" y="31"/>
                        </a:lnTo>
                        <a:lnTo>
                          <a:pt x="682" y="31"/>
                        </a:lnTo>
                        <a:lnTo>
                          <a:pt x="682" y="31"/>
                        </a:lnTo>
                        <a:lnTo>
                          <a:pt x="652" y="31"/>
                        </a:lnTo>
                        <a:cubicBezTo>
                          <a:pt x="652" y="31"/>
                          <a:pt x="652" y="31"/>
                          <a:pt x="621" y="31"/>
                        </a:cubicBezTo>
                        <a:lnTo>
                          <a:pt x="621" y="31"/>
                        </a:lnTo>
                        <a:lnTo>
                          <a:pt x="621" y="31"/>
                        </a:lnTo>
                        <a:cubicBezTo>
                          <a:pt x="528" y="62"/>
                          <a:pt x="528" y="62"/>
                          <a:pt x="528" y="62"/>
                        </a:cubicBezTo>
                        <a:cubicBezTo>
                          <a:pt x="558" y="0"/>
                          <a:pt x="558" y="0"/>
                          <a:pt x="558" y="0"/>
                        </a:cubicBezTo>
                        <a:lnTo>
                          <a:pt x="558" y="0"/>
                        </a:lnTo>
                        <a:cubicBezTo>
                          <a:pt x="528" y="0"/>
                          <a:pt x="528" y="31"/>
                          <a:pt x="497" y="31"/>
                        </a:cubicBezTo>
                        <a:cubicBezTo>
                          <a:pt x="497" y="31"/>
                          <a:pt x="465" y="31"/>
                          <a:pt x="434" y="31"/>
                        </a:cubicBezTo>
                        <a:lnTo>
                          <a:pt x="434" y="62"/>
                        </a:lnTo>
                        <a:cubicBezTo>
                          <a:pt x="404" y="62"/>
                          <a:pt x="373" y="62"/>
                          <a:pt x="373" y="62"/>
                        </a:cubicBezTo>
                        <a:cubicBezTo>
                          <a:pt x="341" y="62"/>
                          <a:pt x="341" y="62"/>
                          <a:pt x="341" y="62"/>
                        </a:cubicBezTo>
                        <a:lnTo>
                          <a:pt x="341" y="62"/>
                        </a:lnTo>
                        <a:cubicBezTo>
                          <a:pt x="310" y="62"/>
                          <a:pt x="280" y="62"/>
                          <a:pt x="280" y="62"/>
                        </a:cubicBezTo>
                        <a:cubicBezTo>
                          <a:pt x="249" y="62"/>
                          <a:pt x="249" y="93"/>
                          <a:pt x="217" y="93"/>
                        </a:cubicBezTo>
                        <a:lnTo>
                          <a:pt x="186" y="124"/>
                        </a:lnTo>
                        <a:cubicBezTo>
                          <a:pt x="156" y="155"/>
                          <a:pt x="156" y="155"/>
                          <a:pt x="156" y="155"/>
                        </a:cubicBezTo>
                        <a:lnTo>
                          <a:pt x="156" y="155"/>
                        </a:lnTo>
                        <a:cubicBezTo>
                          <a:pt x="156" y="155"/>
                          <a:pt x="156" y="155"/>
                          <a:pt x="124" y="155"/>
                        </a:cubicBezTo>
                        <a:cubicBezTo>
                          <a:pt x="93" y="155"/>
                          <a:pt x="62" y="155"/>
                          <a:pt x="62" y="155"/>
                        </a:cubicBezTo>
                        <a:lnTo>
                          <a:pt x="93" y="186"/>
                        </a:lnTo>
                        <a:lnTo>
                          <a:pt x="93" y="186"/>
                        </a:lnTo>
                        <a:cubicBezTo>
                          <a:pt x="124" y="186"/>
                          <a:pt x="156" y="186"/>
                          <a:pt x="156" y="217"/>
                        </a:cubicBezTo>
                        <a:lnTo>
                          <a:pt x="156" y="217"/>
                        </a:lnTo>
                        <a:lnTo>
                          <a:pt x="186" y="217"/>
                        </a:lnTo>
                        <a:cubicBezTo>
                          <a:pt x="217" y="217"/>
                          <a:pt x="217" y="217"/>
                          <a:pt x="217" y="217"/>
                        </a:cubicBezTo>
                        <a:cubicBezTo>
                          <a:pt x="249" y="217"/>
                          <a:pt x="249" y="217"/>
                          <a:pt x="249" y="217"/>
                        </a:cubicBezTo>
                        <a:cubicBezTo>
                          <a:pt x="280" y="217"/>
                          <a:pt x="280" y="217"/>
                          <a:pt x="280" y="217"/>
                        </a:cubicBezTo>
                        <a:cubicBezTo>
                          <a:pt x="280" y="248"/>
                          <a:pt x="280" y="248"/>
                          <a:pt x="280" y="248"/>
                        </a:cubicBezTo>
                        <a:cubicBezTo>
                          <a:pt x="341" y="279"/>
                          <a:pt x="341" y="279"/>
                          <a:pt x="341" y="279"/>
                        </a:cubicBezTo>
                        <a:cubicBezTo>
                          <a:pt x="341" y="341"/>
                          <a:pt x="341" y="341"/>
                          <a:pt x="341" y="341"/>
                        </a:cubicBezTo>
                        <a:cubicBezTo>
                          <a:pt x="310" y="341"/>
                          <a:pt x="310" y="341"/>
                          <a:pt x="310" y="341"/>
                        </a:cubicBezTo>
                        <a:cubicBezTo>
                          <a:pt x="310" y="341"/>
                          <a:pt x="310" y="310"/>
                          <a:pt x="280" y="310"/>
                        </a:cubicBezTo>
                        <a:cubicBezTo>
                          <a:pt x="280" y="310"/>
                          <a:pt x="280" y="310"/>
                          <a:pt x="249" y="310"/>
                        </a:cubicBezTo>
                        <a:cubicBezTo>
                          <a:pt x="249" y="341"/>
                          <a:pt x="217" y="341"/>
                          <a:pt x="186" y="341"/>
                        </a:cubicBezTo>
                        <a:lnTo>
                          <a:pt x="186" y="341"/>
                        </a:lnTo>
                        <a:lnTo>
                          <a:pt x="124" y="341"/>
                        </a:lnTo>
                        <a:cubicBezTo>
                          <a:pt x="124" y="341"/>
                          <a:pt x="93" y="341"/>
                          <a:pt x="93" y="310"/>
                        </a:cubicBezTo>
                        <a:lnTo>
                          <a:pt x="93" y="310"/>
                        </a:lnTo>
                        <a:cubicBezTo>
                          <a:pt x="0" y="341"/>
                          <a:pt x="0" y="341"/>
                          <a:pt x="0" y="341"/>
                        </a:cubicBezTo>
                        <a:lnTo>
                          <a:pt x="0" y="372"/>
                        </a:lnTo>
                        <a:lnTo>
                          <a:pt x="0" y="372"/>
                        </a:lnTo>
                        <a:cubicBezTo>
                          <a:pt x="32" y="403"/>
                          <a:pt x="32" y="403"/>
                          <a:pt x="62" y="403"/>
                        </a:cubicBezTo>
                        <a:lnTo>
                          <a:pt x="62" y="403"/>
                        </a:lnTo>
                        <a:cubicBezTo>
                          <a:pt x="93" y="403"/>
                          <a:pt x="124" y="403"/>
                          <a:pt x="156" y="403"/>
                        </a:cubicBezTo>
                        <a:lnTo>
                          <a:pt x="156" y="403"/>
                        </a:lnTo>
                        <a:cubicBezTo>
                          <a:pt x="186" y="372"/>
                          <a:pt x="186" y="372"/>
                          <a:pt x="186" y="372"/>
                        </a:cubicBezTo>
                        <a:cubicBezTo>
                          <a:pt x="186" y="403"/>
                          <a:pt x="186" y="403"/>
                          <a:pt x="186" y="403"/>
                        </a:cubicBezTo>
                        <a:lnTo>
                          <a:pt x="217" y="403"/>
                        </a:lnTo>
                        <a:lnTo>
                          <a:pt x="217" y="403"/>
                        </a:lnTo>
                        <a:lnTo>
                          <a:pt x="280" y="372"/>
                        </a:lnTo>
                        <a:cubicBezTo>
                          <a:pt x="310" y="341"/>
                          <a:pt x="310" y="341"/>
                          <a:pt x="310" y="341"/>
                        </a:cubicBezTo>
                        <a:cubicBezTo>
                          <a:pt x="310" y="403"/>
                          <a:pt x="310" y="403"/>
                          <a:pt x="310" y="403"/>
                        </a:cubicBezTo>
                        <a:cubicBezTo>
                          <a:pt x="310" y="434"/>
                          <a:pt x="310" y="465"/>
                          <a:pt x="310" y="495"/>
                        </a:cubicBezTo>
                        <a:cubicBezTo>
                          <a:pt x="310" y="495"/>
                          <a:pt x="280" y="527"/>
                          <a:pt x="249" y="527"/>
                        </a:cubicBezTo>
                        <a:lnTo>
                          <a:pt x="249" y="527"/>
                        </a:lnTo>
                        <a:lnTo>
                          <a:pt x="217" y="495"/>
                        </a:lnTo>
                        <a:lnTo>
                          <a:pt x="217" y="495"/>
                        </a:lnTo>
                        <a:lnTo>
                          <a:pt x="186" y="527"/>
                        </a:lnTo>
                        <a:cubicBezTo>
                          <a:pt x="156" y="527"/>
                          <a:pt x="156" y="527"/>
                          <a:pt x="124" y="527"/>
                        </a:cubicBezTo>
                        <a:lnTo>
                          <a:pt x="124" y="527"/>
                        </a:lnTo>
                        <a:lnTo>
                          <a:pt x="124" y="527"/>
                        </a:lnTo>
                        <a:cubicBezTo>
                          <a:pt x="93" y="558"/>
                          <a:pt x="93" y="558"/>
                          <a:pt x="93" y="558"/>
                        </a:cubicBezTo>
                        <a:lnTo>
                          <a:pt x="93" y="558"/>
                        </a:lnTo>
                        <a:cubicBezTo>
                          <a:pt x="62" y="558"/>
                          <a:pt x="62" y="589"/>
                          <a:pt x="62" y="589"/>
                        </a:cubicBezTo>
                        <a:cubicBezTo>
                          <a:pt x="93" y="589"/>
                          <a:pt x="93" y="589"/>
                          <a:pt x="93" y="589"/>
                        </a:cubicBezTo>
                        <a:cubicBezTo>
                          <a:pt x="93" y="619"/>
                          <a:pt x="93" y="619"/>
                          <a:pt x="93" y="619"/>
                        </a:cubicBezTo>
                        <a:lnTo>
                          <a:pt x="93" y="619"/>
                        </a:lnTo>
                        <a:cubicBezTo>
                          <a:pt x="93" y="619"/>
                          <a:pt x="93" y="619"/>
                          <a:pt x="124" y="619"/>
                        </a:cubicBezTo>
                        <a:cubicBezTo>
                          <a:pt x="156" y="619"/>
                          <a:pt x="156" y="619"/>
                          <a:pt x="186" y="651"/>
                        </a:cubicBezTo>
                        <a:cubicBezTo>
                          <a:pt x="186" y="682"/>
                          <a:pt x="186" y="682"/>
                          <a:pt x="186" y="682"/>
                        </a:cubicBezTo>
                        <a:lnTo>
                          <a:pt x="186" y="682"/>
                        </a:lnTo>
                        <a:lnTo>
                          <a:pt x="186" y="682"/>
                        </a:lnTo>
                        <a:cubicBezTo>
                          <a:pt x="217" y="651"/>
                          <a:pt x="217" y="651"/>
                          <a:pt x="217" y="651"/>
                        </a:cubicBezTo>
                        <a:cubicBezTo>
                          <a:pt x="249" y="651"/>
                          <a:pt x="249" y="651"/>
                          <a:pt x="249" y="651"/>
                        </a:cubicBezTo>
                        <a:lnTo>
                          <a:pt x="249" y="651"/>
                        </a:lnTo>
                        <a:cubicBezTo>
                          <a:pt x="249" y="651"/>
                          <a:pt x="280" y="682"/>
                          <a:pt x="280" y="713"/>
                        </a:cubicBezTo>
                        <a:lnTo>
                          <a:pt x="280" y="743"/>
                        </a:lnTo>
                        <a:lnTo>
                          <a:pt x="280" y="743"/>
                        </a:lnTo>
                        <a:lnTo>
                          <a:pt x="280" y="743"/>
                        </a:lnTo>
                        <a:lnTo>
                          <a:pt x="280" y="775"/>
                        </a:lnTo>
                        <a:lnTo>
                          <a:pt x="280" y="775"/>
                        </a:lnTo>
                        <a:lnTo>
                          <a:pt x="280" y="775"/>
                        </a:lnTo>
                        <a:cubicBezTo>
                          <a:pt x="280" y="743"/>
                          <a:pt x="310" y="743"/>
                          <a:pt x="310" y="743"/>
                        </a:cubicBezTo>
                        <a:cubicBezTo>
                          <a:pt x="341" y="743"/>
                          <a:pt x="341" y="743"/>
                          <a:pt x="341" y="775"/>
                        </a:cubicBezTo>
                        <a:cubicBezTo>
                          <a:pt x="341" y="775"/>
                          <a:pt x="341" y="775"/>
                          <a:pt x="373" y="775"/>
                        </a:cubicBezTo>
                        <a:lnTo>
                          <a:pt x="373" y="775"/>
                        </a:lnTo>
                        <a:lnTo>
                          <a:pt x="404" y="775"/>
                        </a:lnTo>
                        <a:cubicBezTo>
                          <a:pt x="434" y="713"/>
                          <a:pt x="434" y="713"/>
                          <a:pt x="434" y="713"/>
                        </a:cubicBezTo>
                        <a:cubicBezTo>
                          <a:pt x="434" y="775"/>
                          <a:pt x="434" y="775"/>
                          <a:pt x="434" y="775"/>
                        </a:cubicBezTo>
                        <a:lnTo>
                          <a:pt x="434" y="775"/>
                        </a:lnTo>
                        <a:cubicBezTo>
                          <a:pt x="465" y="775"/>
                          <a:pt x="465" y="775"/>
                          <a:pt x="465" y="775"/>
                        </a:cubicBezTo>
                        <a:lnTo>
                          <a:pt x="465" y="775"/>
                        </a:lnTo>
                        <a:cubicBezTo>
                          <a:pt x="465" y="775"/>
                          <a:pt x="497" y="775"/>
                          <a:pt x="497" y="743"/>
                        </a:cubicBezTo>
                        <a:cubicBezTo>
                          <a:pt x="652" y="651"/>
                          <a:pt x="652" y="651"/>
                          <a:pt x="652" y="651"/>
                        </a:cubicBezTo>
                        <a:cubicBezTo>
                          <a:pt x="528" y="806"/>
                          <a:pt x="528" y="806"/>
                          <a:pt x="528" y="806"/>
                        </a:cubicBezTo>
                        <a:lnTo>
                          <a:pt x="497" y="837"/>
                        </a:lnTo>
                        <a:lnTo>
                          <a:pt x="497" y="837"/>
                        </a:lnTo>
                        <a:cubicBezTo>
                          <a:pt x="497" y="867"/>
                          <a:pt x="497" y="867"/>
                          <a:pt x="497" y="867"/>
                        </a:cubicBezTo>
                        <a:lnTo>
                          <a:pt x="497" y="899"/>
                        </a:lnTo>
                        <a:cubicBezTo>
                          <a:pt x="497" y="899"/>
                          <a:pt x="497" y="899"/>
                          <a:pt x="528" y="899"/>
                        </a:cubicBezTo>
                        <a:lnTo>
                          <a:pt x="528" y="867"/>
                        </a:lnTo>
                        <a:lnTo>
                          <a:pt x="528" y="867"/>
                        </a:lnTo>
                        <a:cubicBezTo>
                          <a:pt x="589" y="837"/>
                          <a:pt x="589" y="837"/>
                          <a:pt x="589" y="837"/>
                        </a:cubicBezTo>
                        <a:cubicBezTo>
                          <a:pt x="589" y="837"/>
                          <a:pt x="589" y="837"/>
                          <a:pt x="621" y="806"/>
                        </a:cubicBezTo>
                        <a:lnTo>
                          <a:pt x="621" y="806"/>
                        </a:lnTo>
                        <a:cubicBezTo>
                          <a:pt x="621" y="806"/>
                          <a:pt x="621" y="806"/>
                          <a:pt x="652" y="806"/>
                        </a:cubicBezTo>
                        <a:lnTo>
                          <a:pt x="652" y="806"/>
                        </a:lnTo>
                        <a:cubicBezTo>
                          <a:pt x="682" y="775"/>
                          <a:pt x="713" y="743"/>
                          <a:pt x="713" y="743"/>
                        </a:cubicBezTo>
                        <a:cubicBezTo>
                          <a:pt x="713" y="713"/>
                          <a:pt x="713" y="713"/>
                          <a:pt x="713" y="713"/>
                        </a:cubicBezTo>
                        <a:lnTo>
                          <a:pt x="713" y="713"/>
                        </a:lnTo>
                        <a:cubicBezTo>
                          <a:pt x="652" y="651"/>
                          <a:pt x="652" y="651"/>
                          <a:pt x="652" y="651"/>
                        </a:cubicBezTo>
                        <a:cubicBezTo>
                          <a:pt x="745" y="682"/>
                          <a:pt x="745" y="682"/>
                          <a:pt x="745" y="682"/>
                        </a:cubicBezTo>
                        <a:cubicBezTo>
                          <a:pt x="745" y="651"/>
                          <a:pt x="776" y="651"/>
                          <a:pt x="776" y="651"/>
                        </a:cubicBezTo>
                        <a:lnTo>
                          <a:pt x="776" y="619"/>
                        </a:lnTo>
                        <a:cubicBezTo>
                          <a:pt x="806" y="619"/>
                          <a:pt x="806" y="619"/>
                          <a:pt x="837" y="619"/>
                        </a:cubicBezTo>
                        <a:cubicBezTo>
                          <a:pt x="837" y="619"/>
                          <a:pt x="900" y="589"/>
                          <a:pt x="930" y="589"/>
                        </a:cubicBezTo>
                        <a:cubicBezTo>
                          <a:pt x="961" y="651"/>
                          <a:pt x="961" y="651"/>
                          <a:pt x="961" y="651"/>
                        </a:cubicBezTo>
                        <a:lnTo>
                          <a:pt x="961" y="651"/>
                        </a:lnTo>
                        <a:lnTo>
                          <a:pt x="961" y="619"/>
                        </a:lnTo>
                        <a:cubicBezTo>
                          <a:pt x="993" y="619"/>
                          <a:pt x="993" y="619"/>
                          <a:pt x="1024" y="619"/>
                        </a:cubicBezTo>
                        <a:lnTo>
                          <a:pt x="1024" y="619"/>
                        </a:lnTo>
                        <a:cubicBezTo>
                          <a:pt x="1054" y="619"/>
                          <a:pt x="1054" y="619"/>
                          <a:pt x="1054" y="619"/>
                        </a:cubicBezTo>
                        <a:lnTo>
                          <a:pt x="1085" y="651"/>
                        </a:lnTo>
                        <a:lnTo>
                          <a:pt x="1085" y="651"/>
                        </a:lnTo>
                        <a:cubicBezTo>
                          <a:pt x="1117" y="651"/>
                          <a:pt x="1117" y="651"/>
                          <a:pt x="1117" y="651"/>
                        </a:cubicBezTo>
                        <a:lnTo>
                          <a:pt x="1117" y="651"/>
                        </a:lnTo>
                        <a:lnTo>
                          <a:pt x="1117" y="651"/>
                        </a:lnTo>
                        <a:cubicBezTo>
                          <a:pt x="1148" y="651"/>
                          <a:pt x="1148" y="651"/>
                          <a:pt x="1148" y="651"/>
                        </a:cubicBezTo>
                        <a:lnTo>
                          <a:pt x="1148" y="651"/>
                        </a:lnTo>
                        <a:cubicBezTo>
                          <a:pt x="1178" y="651"/>
                          <a:pt x="1178" y="651"/>
                          <a:pt x="1178" y="651"/>
                        </a:cubicBezTo>
                        <a:cubicBezTo>
                          <a:pt x="1272" y="589"/>
                          <a:pt x="1272" y="589"/>
                          <a:pt x="1272" y="589"/>
                        </a:cubicBezTo>
                        <a:cubicBezTo>
                          <a:pt x="1209" y="682"/>
                          <a:pt x="1209" y="682"/>
                          <a:pt x="1209" y="682"/>
                        </a:cubicBezTo>
                        <a:lnTo>
                          <a:pt x="1209" y="682"/>
                        </a:lnTo>
                        <a:cubicBezTo>
                          <a:pt x="1241" y="682"/>
                          <a:pt x="1241" y="682"/>
                          <a:pt x="1241" y="682"/>
                        </a:cubicBezTo>
                        <a:lnTo>
                          <a:pt x="1272" y="682"/>
                        </a:lnTo>
                        <a:cubicBezTo>
                          <a:pt x="1272" y="682"/>
                          <a:pt x="1272" y="682"/>
                          <a:pt x="1302" y="682"/>
                        </a:cubicBezTo>
                        <a:lnTo>
                          <a:pt x="1302" y="682"/>
                        </a:lnTo>
                        <a:cubicBezTo>
                          <a:pt x="1333" y="682"/>
                          <a:pt x="1333" y="682"/>
                          <a:pt x="1333" y="682"/>
                        </a:cubicBezTo>
                        <a:lnTo>
                          <a:pt x="1333" y="682"/>
                        </a:lnTo>
                        <a:lnTo>
                          <a:pt x="1333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lnTo>
                          <a:pt x="1365" y="682"/>
                        </a:lnTo>
                        <a:cubicBezTo>
                          <a:pt x="1365" y="124"/>
                          <a:pt x="1365" y="124"/>
                          <a:pt x="1365" y="124"/>
                        </a:cubicBezTo>
                        <a:cubicBezTo>
                          <a:pt x="1365" y="124"/>
                          <a:pt x="1365" y="93"/>
                          <a:pt x="1333" y="93"/>
                        </a:cubicBezTo>
                        <a:lnTo>
                          <a:pt x="1302" y="9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6" name="Freeform 180">
                    <a:extLst>
                      <a:ext uri="{FF2B5EF4-FFF2-40B4-BE49-F238E27FC236}">
                        <a16:creationId xmlns:a16="http://schemas.microsoft.com/office/drawing/2014/main" id="{76926765-640A-43EA-90C9-9EB7DFFCE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8325" y="2249488"/>
                    <a:ext cx="44450" cy="77787"/>
                  </a:xfrm>
                  <a:custGeom>
                    <a:gdLst>
                      <a:gd name="T0" fmla="*/ 124 w 125"/>
                      <a:gd name="T1" fmla="*/ 186 h 217"/>
                      <a:gd name="T2" fmla="*/ 124 w 125"/>
                      <a:gd name="T3" fmla="*/ 186 h 217"/>
                      <a:gd name="T4" fmla="*/ 124 w 125"/>
                      <a:gd name="T5" fmla="*/ 154 h 217"/>
                      <a:gd name="T6" fmla="*/ 124 w 125"/>
                      <a:gd name="T7" fmla="*/ 124 h 217"/>
                      <a:gd name="T8" fmla="*/ 124 w 125"/>
                      <a:gd name="T9" fmla="*/ 124 h 217"/>
                      <a:gd name="T10" fmla="*/ 124 w 125"/>
                      <a:gd name="T11" fmla="*/ 93 h 217"/>
                      <a:gd name="T12" fmla="*/ 124 w 125"/>
                      <a:gd name="T13" fmla="*/ 31 h 217"/>
                      <a:gd name="T14" fmla="*/ 124 w 125"/>
                      <a:gd name="T15" fmla="*/ 0 h 217"/>
                      <a:gd name="T16" fmla="*/ 62 w 125"/>
                      <a:gd name="T17" fmla="*/ 0 h 217"/>
                      <a:gd name="T18" fmla="*/ 62 w 125"/>
                      <a:gd name="T19" fmla="*/ 0 h 217"/>
                      <a:gd name="T20" fmla="*/ 62 w 125"/>
                      <a:gd name="T21" fmla="*/ 0 h 217"/>
                      <a:gd name="T22" fmla="*/ 62 w 125"/>
                      <a:gd name="T23" fmla="*/ 0 h 217"/>
                      <a:gd name="T24" fmla="*/ 93 w 125"/>
                      <a:gd name="T25" fmla="*/ 31 h 217"/>
                      <a:gd name="T26" fmla="*/ 93 w 125"/>
                      <a:gd name="T27" fmla="*/ 31 h 217"/>
                      <a:gd name="T28" fmla="*/ 93 w 125"/>
                      <a:gd name="T29" fmla="*/ 63 h 217"/>
                      <a:gd name="T30" fmla="*/ 93 w 125"/>
                      <a:gd name="T31" fmla="*/ 63 h 217"/>
                      <a:gd name="T32" fmla="*/ 93 w 125"/>
                      <a:gd name="T33" fmla="*/ 63 h 217"/>
                      <a:gd name="T34" fmla="*/ 93 w 125"/>
                      <a:gd name="T35" fmla="*/ 93 h 217"/>
                      <a:gd name="T36" fmla="*/ 62 w 125"/>
                      <a:gd name="T37" fmla="*/ 124 h 217"/>
                      <a:gd name="T38" fmla="*/ 62 w 125"/>
                      <a:gd name="T39" fmla="*/ 124 h 217"/>
                      <a:gd name="T40" fmla="*/ 62 w 125"/>
                      <a:gd name="T41" fmla="*/ 124 h 217"/>
                      <a:gd name="T42" fmla="*/ 31 w 125"/>
                      <a:gd name="T43" fmla="*/ 124 h 217"/>
                      <a:gd name="T44" fmla="*/ 0 w 125"/>
                      <a:gd name="T45" fmla="*/ 124 h 217"/>
                      <a:gd name="T46" fmla="*/ 0 w 125"/>
                      <a:gd name="T47" fmla="*/ 124 h 217"/>
                      <a:gd name="T48" fmla="*/ 0 w 125"/>
                      <a:gd name="T49" fmla="*/ 124 h 217"/>
                      <a:gd name="T50" fmla="*/ 0 w 125"/>
                      <a:gd name="T51" fmla="*/ 124 h 217"/>
                      <a:gd name="T52" fmla="*/ 0 w 125"/>
                      <a:gd name="T53" fmla="*/ 154 h 217"/>
                      <a:gd name="T54" fmla="*/ 0 w 125"/>
                      <a:gd name="T55" fmla="*/ 154 h 217"/>
                      <a:gd name="T56" fmla="*/ 62 w 125"/>
                      <a:gd name="T57" fmla="*/ 216 h 217"/>
                      <a:gd name="T58" fmla="*/ 62 w 125"/>
                      <a:gd name="T59" fmla="*/ 216 h 217"/>
                      <a:gd name="T60" fmla="*/ 93 w 125"/>
                      <a:gd name="T61" fmla="*/ 186 h 217"/>
                      <a:gd name="T62" fmla="*/ 124 w 125"/>
                      <a:gd name="T63" fmla="*/ 186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25" h="216">
                        <a:moveTo>
                          <a:pt x="124" y="186"/>
                        </a:moveTo>
                        <a:lnTo>
                          <a:pt x="124" y="186"/>
                        </a:lnTo>
                        <a:lnTo>
                          <a:pt x="124" y="154"/>
                        </a:lnTo>
                        <a:cubicBezTo>
                          <a:pt x="124" y="154"/>
                          <a:pt x="124" y="154"/>
                          <a:pt x="124" y="124"/>
                        </a:cubicBezTo>
                        <a:lnTo>
                          <a:pt x="124" y="124"/>
                        </a:lnTo>
                        <a:cubicBezTo>
                          <a:pt x="124" y="93"/>
                          <a:pt x="124" y="93"/>
                          <a:pt x="124" y="93"/>
                        </a:cubicBezTo>
                        <a:cubicBezTo>
                          <a:pt x="124" y="93"/>
                          <a:pt x="124" y="63"/>
                          <a:pt x="124" y="31"/>
                        </a:cubicBezTo>
                        <a:cubicBezTo>
                          <a:pt x="124" y="31"/>
                          <a:pt x="124" y="31"/>
                          <a:pt x="124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93" y="0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63"/>
                          <a:pt x="93" y="63"/>
                          <a:pt x="93" y="63"/>
                        </a:cubicBezTo>
                        <a:lnTo>
                          <a:pt x="93" y="63"/>
                        </a:lnTo>
                        <a:lnTo>
                          <a:pt x="93" y="63"/>
                        </a:lnTo>
                        <a:cubicBezTo>
                          <a:pt x="93" y="63"/>
                          <a:pt x="93" y="63"/>
                          <a:pt x="93" y="93"/>
                        </a:cubicBezTo>
                        <a:cubicBezTo>
                          <a:pt x="93" y="93"/>
                          <a:pt x="93" y="93"/>
                          <a:pt x="62" y="124"/>
                        </a:cubicBezTo>
                        <a:lnTo>
                          <a:pt x="62" y="124"/>
                        </a:lnTo>
                        <a:lnTo>
                          <a:pt x="62" y="124"/>
                        </a:lnTo>
                        <a:cubicBezTo>
                          <a:pt x="62" y="124"/>
                          <a:pt x="62" y="124"/>
                          <a:pt x="31" y="124"/>
                        </a:cubicBezTo>
                        <a:cubicBezTo>
                          <a:pt x="31" y="124"/>
                          <a:pt x="31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0" y="124"/>
                          <a:pt x="0" y="124"/>
                          <a:pt x="0" y="154"/>
                        </a:cubicBezTo>
                        <a:lnTo>
                          <a:pt x="0" y="154"/>
                        </a:lnTo>
                        <a:cubicBezTo>
                          <a:pt x="0" y="186"/>
                          <a:pt x="31" y="216"/>
                          <a:pt x="62" y="216"/>
                        </a:cubicBezTo>
                        <a:lnTo>
                          <a:pt x="62" y="216"/>
                        </a:lnTo>
                        <a:cubicBezTo>
                          <a:pt x="62" y="186"/>
                          <a:pt x="93" y="186"/>
                          <a:pt x="93" y="186"/>
                        </a:cubicBezTo>
                        <a:lnTo>
                          <a:pt x="124" y="186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7" name="Freeform 181">
                    <a:extLst>
                      <a:ext uri="{FF2B5EF4-FFF2-40B4-BE49-F238E27FC236}">
                        <a16:creationId xmlns:a16="http://schemas.microsoft.com/office/drawing/2014/main" id="{42606F13-D66E-48D0-A7E8-75795E7D17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9963" y="2205038"/>
                    <a:ext cx="33337" cy="23812"/>
                  </a:xfrm>
                  <a:custGeom>
                    <a:gdLst>
                      <a:gd name="T0" fmla="*/ 31 w 94"/>
                      <a:gd name="T1" fmla="*/ 31 h 64"/>
                      <a:gd name="T2" fmla="*/ 31 w 94"/>
                      <a:gd name="T3" fmla="*/ 31 h 64"/>
                      <a:gd name="T4" fmla="*/ 61 w 94"/>
                      <a:gd name="T5" fmla="*/ 63 h 64"/>
                      <a:gd name="T6" fmla="*/ 93 w 94"/>
                      <a:gd name="T7" fmla="*/ 31 h 64"/>
                      <a:gd name="T8" fmla="*/ 93 w 94"/>
                      <a:gd name="T9" fmla="*/ 31 h 64"/>
                      <a:gd name="T10" fmla="*/ 61 w 94"/>
                      <a:gd name="T11" fmla="*/ 31 h 64"/>
                      <a:gd name="T12" fmla="*/ 61 w 94"/>
                      <a:gd name="T13" fmla="*/ 0 h 64"/>
                      <a:gd name="T14" fmla="*/ 61 w 94"/>
                      <a:gd name="T15" fmla="*/ 0 h 64"/>
                      <a:gd name="T16" fmla="*/ 31 w 94"/>
                      <a:gd name="T17" fmla="*/ 0 h 64"/>
                      <a:gd name="T18" fmla="*/ 31 w 94"/>
                      <a:gd name="T19" fmla="*/ 0 h 64"/>
                      <a:gd name="T20" fmla="*/ 0 w 94"/>
                      <a:gd name="T21" fmla="*/ 31 h 64"/>
                      <a:gd name="T22" fmla="*/ 31 w 94"/>
                      <a:gd name="T23" fmla="*/ 31 h 6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4" h="64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61" y="63"/>
                        </a:lnTo>
                        <a:cubicBezTo>
                          <a:pt x="61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61" y="31"/>
                        </a:cubicBez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31"/>
                          <a:pt x="31" y="31"/>
                          <a:pt x="0" y="31"/>
                        </a:cubicBezTo>
                        <a:cubicBezTo>
                          <a:pt x="31" y="31"/>
                          <a:pt x="31" y="31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8" name="Freeform 182">
                    <a:extLst>
                      <a:ext uri="{FF2B5EF4-FFF2-40B4-BE49-F238E27FC236}">
                        <a16:creationId xmlns:a16="http://schemas.microsoft.com/office/drawing/2014/main" id="{F5849133-514E-4F08-9E2A-A672EE7174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69988" y="942975"/>
                    <a:ext cx="168275" cy="55563"/>
                  </a:xfrm>
                  <a:custGeom>
                    <a:gdLst>
                      <a:gd name="T0" fmla="*/ 466 w 467"/>
                      <a:gd name="T1" fmla="*/ 31 h 156"/>
                      <a:gd name="T2" fmla="*/ 466 w 467"/>
                      <a:gd name="T3" fmla="*/ 31 h 156"/>
                      <a:gd name="T4" fmla="*/ 434 w 467"/>
                      <a:gd name="T5" fmla="*/ 0 h 156"/>
                      <a:gd name="T6" fmla="*/ 403 w 467"/>
                      <a:gd name="T7" fmla="*/ 0 h 156"/>
                      <a:gd name="T8" fmla="*/ 342 w 467"/>
                      <a:gd name="T9" fmla="*/ 31 h 156"/>
                      <a:gd name="T10" fmla="*/ 310 w 467"/>
                      <a:gd name="T11" fmla="*/ 31 h 156"/>
                      <a:gd name="T12" fmla="*/ 248 w 467"/>
                      <a:gd name="T13" fmla="*/ 0 h 156"/>
                      <a:gd name="T14" fmla="*/ 186 w 467"/>
                      <a:gd name="T15" fmla="*/ 0 h 156"/>
                      <a:gd name="T16" fmla="*/ 186 w 467"/>
                      <a:gd name="T17" fmla="*/ 0 h 156"/>
                      <a:gd name="T18" fmla="*/ 94 w 467"/>
                      <a:gd name="T19" fmla="*/ 0 h 156"/>
                      <a:gd name="T20" fmla="*/ 94 w 467"/>
                      <a:gd name="T21" fmla="*/ 31 h 156"/>
                      <a:gd name="T22" fmla="*/ 94 w 467"/>
                      <a:gd name="T23" fmla="*/ 62 h 156"/>
                      <a:gd name="T24" fmla="*/ 94 w 467"/>
                      <a:gd name="T25" fmla="*/ 62 h 156"/>
                      <a:gd name="T26" fmla="*/ 62 w 467"/>
                      <a:gd name="T27" fmla="*/ 93 h 156"/>
                      <a:gd name="T28" fmla="*/ 31 w 467"/>
                      <a:gd name="T29" fmla="*/ 93 h 156"/>
                      <a:gd name="T30" fmla="*/ 31 w 467"/>
                      <a:gd name="T31" fmla="*/ 93 h 156"/>
                      <a:gd name="T32" fmla="*/ 0 w 467"/>
                      <a:gd name="T33" fmla="*/ 93 h 156"/>
                      <a:gd name="T34" fmla="*/ 31 w 467"/>
                      <a:gd name="T35" fmla="*/ 93 h 156"/>
                      <a:gd name="T36" fmla="*/ 62 w 467"/>
                      <a:gd name="T37" fmla="*/ 124 h 156"/>
                      <a:gd name="T38" fmla="*/ 94 w 467"/>
                      <a:gd name="T39" fmla="*/ 155 h 156"/>
                      <a:gd name="T40" fmla="*/ 124 w 467"/>
                      <a:gd name="T41" fmla="*/ 155 h 156"/>
                      <a:gd name="T42" fmla="*/ 124 w 467"/>
                      <a:gd name="T43" fmla="*/ 155 h 156"/>
                      <a:gd name="T44" fmla="*/ 248 w 467"/>
                      <a:gd name="T45" fmla="*/ 124 h 156"/>
                      <a:gd name="T46" fmla="*/ 248 w 467"/>
                      <a:gd name="T47" fmla="*/ 124 h 156"/>
                      <a:gd name="T48" fmla="*/ 248 w 467"/>
                      <a:gd name="T49" fmla="*/ 93 h 156"/>
                      <a:gd name="T50" fmla="*/ 310 w 467"/>
                      <a:gd name="T51" fmla="*/ 62 h 156"/>
                      <a:gd name="T52" fmla="*/ 310 w 467"/>
                      <a:gd name="T53" fmla="*/ 62 h 156"/>
                      <a:gd name="T54" fmla="*/ 310 w 467"/>
                      <a:gd name="T55" fmla="*/ 62 h 156"/>
                      <a:gd name="T56" fmla="*/ 310 w 467"/>
                      <a:gd name="T57" fmla="*/ 62 h 156"/>
                      <a:gd name="T58" fmla="*/ 342 w 467"/>
                      <a:gd name="T59" fmla="*/ 62 h 156"/>
                      <a:gd name="T60" fmla="*/ 403 w 467"/>
                      <a:gd name="T61" fmla="*/ 31 h 156"/>
                      <a:gd name="T62" fmla="*/ 466 w 467"/>
                      <a:gd name="T63" fmla="*/ 31 h 15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67" h="156">
                        <a:moveTo>
                          <a:pt x="466" y="31"/>
                        </a:moveTo>
                        <a:lnTo>
                          <a:pt x="466" y="31"/>
                        </a:lnTo>
                        <a:cubicBezTo>
                          <a:pt x="466" y="31"/>
                          <a:pt x="434" y="31"/>
                          <a:pt x="434" y="0"/>
                        </a:cubicBezTo>
                        <a:lnTo>
                          <a:pt x="403" y="0"/>
                        </a:lnTo>
                        <a:cubicBezTo>
                          <a:pt x="372" y="0"/>
                          <a:pt x="372" y="0"/>
                          <a:pt x="342" y="31"/>
                        </a:cubicBezTo>
                        <a:cubicBezTo>
                          <a:pt x="342" y="31"/>
                          <a:pt x="342" y="31"/>
                          <a:pt x="310" y="31"/>
                        </a:cubicBezTo>
                        <a:cubicBezTo>
                          <a:pt x="279" y="31"/>
                          <a:pt x="279" y="31"/>
                          <a:pt x="248" y="0"/>
                        </a:cubicBezTo>
                        <a:cubicBezTo>
                          <a:pt x="218" y="0"/>
                          <a:pt x="218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24" y="0"/>
                          <a:pt x="94" y="0"/>
                        </a:cubicBezTo>
                        <a:cubicBezTo>
                          <a:pt x="94" y="0"/>
                          <a:pt x="94" y="0"/>
                          <a:pt x="94" y="31"/>
                        </a:cubicBezTo>
                        <a:lnTo>
                          <a:pt x="94" y="62"/>
                        </a:lnTo>
                        <a:lnTo>
                          <a:pt x="94" y="62"/>
                        </a:lnTo>
                        <a:cubicBezTo>
                          <a:pt x="62" y="62"/>
                          <a:pt x="62" y="62"/>
                          <a:pt x="62" y="93"/>
                        </a:cubicBezTo>
                        <a:cubicBezTo>
                          <a:pt x="62" y="93"/>
                          <a:pt x="62" y="93"/>
                          <a:pt x="31" y="93"/>
                        </a:cubicBezTo>
                        <a:lnTo>
                          <a:pt x="31" y="93"/>
                        </a:lnTo>
                        <a:lnTo>
                          <a:pt x="0" y="93"/>
                        </a:lnTo>
                        <a:lnTo>
                          <a:pt x="31" y="93"/>
                        </a:lnTo>
                        <a:cubicBezTo>
                          <a:pt x="31" y="93"/>
                          <a:pt x="31" y="93"/>
                          <a:pt x="62" y="124"/>
                        </a:cubicBezTo>
                        <a:cubicBezTo>
                          <a:pt x="62" y="124"/>
                          <a:pt x="94" y="124"/>
                          <a:pt x="9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cubicBezTo>
                          <a:pt x="124" y="155"/>
                          <a:pt x="218" y="124"/>
                          <a:pt x="248" y="124"/>
                        </a:cubicBezTo>
                        <a:lnTo>
                          <a:pt x="248" y="124"/>
                        </a:lnTo>
                        <a:lnTo>
                          <a:pt x="248" y="93"/>
                        </a:lnTo>
                        <a:cubicBezTo>
                          <a:pt x="248" y="62"/>
                          <a:pt x="279" y="62"/>
                          <a:pt x="310" y="62"/>
                        </a:cubicBezTo>
                        <a:lnTo>
                          <a:pt x="310" y="62"/>
                        </a:lnTo>
                        <a:lnTo>
                          <a:pt x="310" y="62"/>
                        </a:lnTo>
                        <a:lnTo>
                          <a:pt x="310" y="62"/>
                        </a:lnTo>
                        <a:cubicBezTo>
                          <a:pt x="342" y="62"/>
                          <a:pt x="342" y="62"/>
                          <a:pt x="342" y="62"/>
                        </a:cubicBezTo>
                        <a:cubicBezTo>
                          <a:pt x="372" y="62"/>
                          <a:pt x="372" y="31"/>
                          <a:pt x="403" y="31"/>
                        </a:cubicBezTo>
                        <a:cubicBezTo>
                          <a:pt x="403" y="31"/>
                          <a:pt x="434" y="31"/>
                          <a:pt x="466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19" name="Freeform 183">
                    <a:extLst>
                      <a:ext uri="{FF2B5EF4-FFF2-40B4-BE49-F238E27FC236}">
                        <a16:creationId xmlns:a16="http://schemas.microsoft.com/office/drawing/2014/main" id="{C77A64BD-2AE8-4D17-8B06-DD4B46594C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4375" y="754063"/>
                    <a:ext cx="22225" cy="11112"/>
                  </a:xfrm>
                  <a:custGeom>
                    <a:gdLst>
                      <a:gd name="T0" fmla="*/ 0 w 63"/>
                      <a:gd name="T1" fmla="*/ 0 h 32"/>
                      <a:gd name="T2" fmla="*/ 0 w 63"/>
                      <a:gd name="T3" fmla="*/ 0 h 32"/>
                      <a:gd name="T4" fmla="*/ 0 w 63"/>
                      <a:gd name="T5" fmla="*/ 31 h 32"/>
                      <a:gd name="T6" fmla="*/ 62 w 63"/>
                      <a:gd name="T7" fmla="*/ 31 h 32"/>
                      <a:gd name="T8" fmla="*/ 31 w 63"/>
                      <a:gd name="T9" fmla="*/ 31 h 32"/>
                      <a:gd name="T10" fmla="*/ 0 w 63"/>
                      <a:gd name="T11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3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31" y="31"/>
                          <a:pt x="31" y="31"/>
                          <a:pt x="62" y="31"/>
                        </a:cubicBezTo>
                        <a:cubicBezTo>
                          <a:pt x="62" y="31"/>
                          <a:pt x="62" y="31"/>
                          <a:pt x="31" y="31"/>
                        </a:cubicBezTo>
                        <a:cubicBezTo>
                          <a:pt x="31" y="31"/>
                          <a:pt x="3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0" name="Freeform 184">
                    <a:extLst>
                      <a:ext uri="{FF2B5EF4-FFF2-40B4-BE49-F238E27FC236}">
                        <a16:creationId xmlns:a16="http://schemas.microsoft.com/office/drawing/2014/main" id="{E6F14DF1-AF81-4B2E-A0AB-0A674917AB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3888" y="865188"/>
                    <a:ext cx="123825" cy="11112"/>
                  </a:xfrm>
                  <a:custGeom>
                    <a:gdLst>
                      <a:gd name="T0" fmla="*/ 279 w 342"/>
                      <a:gd name="T1" fmla="*/ 31 h 32"/>
                      <a:gd name="T2" fmla="*/ 279 w 342"/>
                      <a:gd name="T3" fmla="*/ 31 h 32"/>
                      <a:gd name="T4" fmla="*/ 248 w 342"/>
                      <a:gd name="T5" fmla="*/ 31 h 32"/>
                      <a:gd name="T6" fmla="*/ 248 w 342"/>
                      <a:gd name="T7" fmla="*/ 31 h 32"/>
                      <a:gd name="T8" fmla="*/ 217 w 342"/>
                      <a:gd name="T9" fmla="*/ 31 h 32"/>
                      <a:gd name="T10" fmla="*/ 186 w 342"/>
                      <a:gd name="T11" fmla="*/ 31 h 32"/>
                      <a:gd name="T12" fmla="*/ 155 w 342"/>
                      <a:gd name="T13" fmla="*/ 31 h 32"/>
                      <a:gd name="T14" fmla="*/ 124 w 342"/>
                      <a:gd name="T15" fmla="*/ 0 h 32"/>
                      <a:gd name="T16" fmla="*/ 124 w 342"/>
                      <a:gd name="T17" fmla="*/ 0 h 32"/>
                      <a:gd name="T18" fmla="*/ 93 w 342"/>
                      <a:gd name="T19" fmla="*/ 0 h 32"/>
                      <a:gd name="T20" fmla="*/ 62 w 342"/>
                      <a:gd name="T21" fmla="*/ 0 h 32"/>
                      <a:gd name="T22" fmla="*/ 31 w 342"/>
                      <a:gd name="T23" fmla="*/ 0 h 32"/>
                      <a:gd name="T24" fmla="*/ 31 w 342"/>
                      <a:gd name="T25" fmla="*/ 0 h 32"/>
                      <a:gd name="T26" fmla="*/ 0 w 342"/>
                      <a:gd name="T27" fmla="*/ 31 h 32"/>
                      <a:gd name="T28" fmla="*/ 0 w 342"/>
                      <a:gd name="T29" fmla="*/ 31 h 32"/>
                      <a:gd name="T30" fmla="*/ 31 w 342"/>
                      <a:gd name="T31" fmla="*/ 31 h 32"/>
                      <a:gd name="T32" fmla="*/ 62 w 342"/>
                      <a:gd name="T33" fmla="*/ 31 h 32"/>
                      <a:gd name="T34" fmla="*/ 93 w 342"/>
                      <a:gd name="T35" fmla="*/ 0 h 32"/>
                      <a:gd name="T36" fmla="*/ 93 w 342"/>
                      <a:gd name="T37" fmla="*/ 31 h 32"/>
                      <a:gd name="T38" fmla="*/ 93 w 342"/>
                      <a:gd name="T39" fmla="*/ 31 h 32"/>
                      <a:gd name="T40" fmla="*/ 124 w 342"/>
                      <a:gd name="T41" fmla="*/ 31 h 32"/>
                      <a:gd name="T42" fmla="*/ 155 w 342"/>
                      <a:gd name="T43" fmla="*/ 31 h 32"/>
                      <a:gd name="T44" fmla="*/ 155 w 342"/>
                      <a:gd name="T45" fmla="*/ 31 h 32"/>
                      <a:gd name="T46" fmla="*/ 186 w 342"/>
                      <a:gd name="T47" fmla="*/ 31 h 32"/>
                      <a:gd name="T48" fmla="*/ 186 w 342"/>
                      <a:gd name="T49" fmla="*/ 31 h 32"/>
                      <a:gd name="T50" fmla="*/ 186 w 342"/>
                      <a:gd name="T51" fmla="*/ 31 h 32"/>
                      <a:gd name="T52" fmla="*/ 279 w 342"/>
                      <a:gd name="T53" fmla="*/ 31 h 32"/>
                      <a:gd name="T54" fmla="*/ 279 w 342"/>
                      <a:gd name="T55" fmla="*/ 31 h 32"/>
                      <a:gd name="T56" fmla="*/ 310 w 342"/>
                      <a:gd name="T57" fmla="*/ 31 h 32"/>
                      <a:gd name="T58" fmla="*/ 310 w 342"/>
                      <a:gd name="T59" fmla="*/ 31 h 32"/>
                      <a:gd name="T60" fmla="*/ 341 w 342"/>
                      <a:gd name="T61" fmla="*/ 31 h 32"/>
                      <a:gd name="T62" fmla="*/ 341 w 342"/>
                      <a:gd name="T63" fmla="*/ 31 h 32"/>
                      <a:gd name="T64" fmla="*/ 341 w 342"/>
                      <a:gd name="T65" fmla="*/ 0 h 32"/>
                      <a:gd name="T66" fmla="*/ 341 w 342"/>
                      <a:gd name="T67" fmla="*/ 0 h 32"/>
                      <a:gd name="T68" fmla="*/ 341 w 342"/>
                      <a:gd name="T69" fmla="*/ 0 h 32"/>
                      <a:gd name="T70" fmla="*/ 279 w 342"/>
                      <a:gd name="T71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42" h="32">
                        <a:moveTo>
                          <a:pt x="279" y="31"/>
                        </a:moveTo>
                        <a:lnTo>
                          <a:pt x="279" y="31"/>
                        </a:lnTo>
                        <a:lnTo>
                          <a:pt x="248" y="31"/>
                        </a:lnTo>
                        <a:lnTo>
                          <a:pt x="248" y="31"/>
                        </a:lnTo>
                        <a:lnTo>
                          <a:pt x="217" y="31"/>
                        </a:lnTo>
                        <a:lnTo>
                          <a:pt x="186" y="31"/>
                        </a:lnTo>
                        <a:cubicBezTo>
                          <a:pt x="155" y="31"/>
                          <a:pt x="155" y="31"/>
                          <a:pt x="155" y="31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31" y="31"/>
                          <a:pt x="31" y="31"/>
                          <a:pt x="31" y="31"/>
                        </a:cubicBezTo>
                        <a:lnTo>
                          <a:pt x="62" y="31"/>
                        </a:lnTo>
                        <a:cubicBezTo>
                          <a:pt x="62" y="31"/>
                          <a:pt x="62" y="0"/>
                          <a:pt x="93" y="0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155" y="31"/>
                          <a:pt x="155" y="31"/>
                          <a:pt x="155" y="31"/>
                        </a:cubicBezTo>
                        <a:lnTo>
                          <a:pt x="155" y="31"/>
                        </a:lnTo>
                        <a:cubicBezTo>
                          <a:pt x="186" y="31"/>
                          <a:pt x="186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217" y="31"/>
                          <a:pt x="248" y="31"/>
                          <a:pt x="279" y="31"/>
                        </a:cubicBezTo>
                        <a:lnTo>
                          <a:pt x="279" y="31"/>
                        </a:lnTo>
                        <a:cubicBezTo>
                          <a:pt x="279" y="31"/>
                          <a:pt x="279" y="31"/>
                          <a:pt x="310" y="31"/>
                        </a:cubicBezTo>
                        <a:lnTo>
                          <a:pt x="310" y="31"/>
                        </a:lnTo>
                        <a:lnTo>
                          <a:pt x="341" y="31"/>
                        </a:lnTo>
                        <a:lnTo>
                          <a:pt x="341" y="31"/>
                        </a:lnTo>
                        <a:lnTo>
                          <a:pt x="341" y="0"/>
                        </a:lnTo>
                        <a:lnTo>
                          <a:pt x="341" y="0"/>
                        </a:lnTo>
                        <a:lnTo>
                          <a:pt x="341" y="0"/>
                        </a:lnTo>
                        <a:cubicBezTo>
                          <a:pt x="341" y="0"/>
                          <a:pt x="310" y="31"/>
                          <a:pt x="279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1" name="Freeform 185">
                    <a:extLst>
                      <a:ext uri="{FF2B5EF4-FFF2-40B4-BE49-F238E27FC236}">
                        <a16:creationId xmlns:a16="http://schemas.microsoft.com/office/drawing/2014/main" id="{40E4D785-FA45-4A89-941F-7912003A5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5488" y="842963"/>
                    <a:ext cx="22225" cy="1587"/>
                  </a:xfrm>
                  <a:custGeom>
                    <a:gdLst>
                      <a:gd name="T0" fmla="*/ 0 w 63"/>
                      <a:gd name="T1" fmla="*/ 0 h 1"/>
                      <a:gd name="T2" fmla="*/ 0 w 63"/>
                      <a:gd name="T3" fmla="*/ 0 h 1"/>
                      <a:gd name="T4" fmla="*/ 0 w 63"/>
                      <a:gd name="T5" fmla="*/ 0 h 1"/>
                      <a:gd name="T6" fmla="*/ 0 w 63"/>
                      <a:gd name="T7" fmla="*/ 0 h 1"/>
                      <a:gd name="T8" fmla="*/ 62 w 63"/>
                      <a:gd name="T9" fmla="*/ 0 h 1"/>
                      <a:gd name="T10" fmla="*/ 31 w 63"/>
                      <a:gd name="T11" fmla="*/ 0 h 1"/>
                      <a:gd name="T12" fmla="*/ 0 w 63"/>
                      <a:gd name="T13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2" name="Freeform 186">
                    <a:extLst>
                      <a:ext uri="{FF2B5EF4-FFF2-40B4-BE49-F238E27FC236}">
                        <a16:creationId xmlns:a16="http://schemas.microsoft.com/office/drawing/2014/main" id="{875EE1B1-13B4-46B6-B99A-D206B80DB6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742950"/>
                    <a:ext cx="77787" cy="22225"/>
                  </a:xfrm>
                  <a:custGeom>
                    <a:gdLst>
                      <a:gd name="T0" fmla="*/ 186 w 218"/>
                      <a:gd name="T1" fmla="*/ 0 h 63"/>
                      <a:gd name="T2" fmla="*/ 186 w 218"/>
                      <a:gd name="T3" fmla="*/ 0 h 63"/>
                      <a:gd name="T4" fmla="*/ 186 w 218"/>
                      <a:gd name="T5" fmla="*/ 0 h 63"/>
                      <a:gd name="T6" fmla="*/ 124 w 218"/>
                      <a:gd name="T7" fmla="*/ 0 h 63"/>
                      <a:gd name="T8" fmla="*/ 92 w 218"/>
                      <a:gd name="T9" fmla="*/ 0 h 63"/>
                      <a:gd name="T10" fmla="*/ 62 w 218"/>
                      <a:gd name="T11" fmla="*/ 31 h 63"/>
                      <a:gd name="T12" fmla="*/ 62 w 218"/>
                      <a:gd name="T13" fmla="*/ 31 h 63"/>
                      <a:gd name="T14" fmla="*/ 0 w 218"/>
                      <a:gd name="T15" fmla="*/ 0 h 63"/>
                      <a:gd name="T16" fmla="*/ 0 w 218"/>
                      <a:gd name="T17" fmla="*/ 0 h 63"/>
                      <a:gd name="T18" fmla="*/ 0 w 218"/>
                      <a:gd name="T19" fmla="*/ 0 h 63"/>
                      <a:gd name="T20" fmla="*/ 0 w 218"/>
                      <a:gd name="T21" fmla="*/ 31 h 63"/>
                      <a:gd name="T22" fmla="*/ 62 w 218"/>
                      <a:gd name="T23" fmla="*/ 31 h 63"/>
                      <a:gd name="T24" fmla="*/ 62 w 218"/>
                      <a:gd name="T25" fmla="*/ 62 h 63"/>
                      <a:gd name="T26" fmla="*/ 62 w 218"/>
                      <a:gd name="T27" fmla="*/ 62 h 63"/>
                      <a:gd name="T28" fmla="*/ 62 w 218"/>
                      <a:gd name="T29" fmla="*/ 62 h 63"/>
                      <a:gd name="T30" fmla="*/ 92 w 218"/>
                      <a:gd name="T31" fmla="*/ 62 h 63"/>
                      <a:gd name="T32" fmla="*/ 92 w 218"/>
                      <a:gd name="T33" fmla="*/ 62 h 63"/>
                      <a:gd name="T34" fmla="*/ 124 w 218"/>
                      <a:gd name="T35" fmla="*/ 62 h 63"/>
                      <a:gd name="T36" fmla="*/ 186 w 218"/>
                      <a:gd name="T37" fmla="*/ 31 h 63"/>
                      <a:gd name="T38" fmla="*/ 217 w 218"/>
                      <a:gd name="T39" fmla="*/ 31 h 63"/>
                      <a:gd name="T40" fmla="*/ 186 w 218"/>
                      <a:gd name="T41" fmla="*/ 0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18" h="62">
                        <a:moveTo>
                          <a:pt x="186" y="0"/>
                        </a:moveTo>
                        <a:lnTo>
                          <a:pt x="186" y="0"/>
                        </a:lnTo>
                        <a:lnTo>
                          <a:pt x="186" y="0"/>
                        </a:lnTo>
                        <a:cubicBezTo>
                          <a:pt x="155" y="0"/>
                          <a:pt x="155" y="0"/>
                          <a:pt x="124" y="0"/>
                        </a:cubicBezTo>
                        <a:lnTo>
                          <a:pt x="92" y="0"/>
                        </a:lnTo>
                        <a:cubicBezTo>
                          <a:pt x="92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31" y="31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31" y="31"/>
                          <a:pt x="62" y="31"/>
                          <a:pt x="62" y="31"/>
                        </a:cubicBezTo>
                        <a:cubicBezTo>
                          <a:pt x="62" y="62"/>
                          <a:pt x="62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62" y="62"/>
                        </a:lnTo>
                        <a:lnTo>
                          <a:pt x="92" y="62"/>
                        </a:lnTo>
                        <a:lnTo>
                          <a:pt x="92" y="62"/>
                        </a:lnTo>
                        <a:cubicBezTo>
                          <a:pt x="92" y="62"/>
                          <a:pt x="92" y="62"/>
                          <a:pt x="124" y="62"/>
                        </a:cubicBezTo>
                        <a:cubicBezTo>
                          <a:pt x="155" y="62"/>
                          <a:pt x="186" y="31"/>
                          <a:pt x="186" y="31"/>
                        </a:cubicBezTo>
                        <a:lnTo>
                          <a:pt x="217" y="31"/>
                        </a:lnTo>
                        <a:cubicBezTo>
                          <a:pt x="186" y="0"/>
                          <a:pt x="186" y="0"/>
                          <a:pt x="18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3" name="Freeform 187">
                    <a:extLst>
                      <a:ext uri="{FF2B5EF4-FFF2-40B4-BE49-F238E27FC236}">
                        <a16:creationId xmlns:a16="http://schemas.microsoft.com/office/drawing/2014/main" id="{24526E97-D664-437A-BFC6-25304638F7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9938" y="776288"/>
                    <a:ext cx="33337" cy="1587"/>
                  </a:xfrm>
                  <a:custGeom>
                    <a:gdLst>
                      <a:gd name="T0" fmla="*/ 0 w 94"/>
                      <a:gd name="T1" fmla="*/ 0 h 1"/>
                      <a:gd name="T2" fmla="*/ 0 w 94"/>
                      <a:gd name="T3" fmla="*/ 0 h 1"/>
                      <a:gd name="T4" fmla="*/ 31 w 94"/>
                      <a:gd name="T5" fmla="*/ 0 h 1"/>
                      <a:gd name="T6" fmla="*/ 62 w 94"/>
                      <a:gd name="T7" fmla="*/ 0 h 1"/>
                      <a:gd name="T8" fmla="*/ 93 w 94"/>
                      <a:gd name="T9" fmla="*/ 0 h 1"/>
                      <a:gd name="T10" fmla="*/ 93 w 94"/>
                      <a:gd name="T11" fmla="*/ 0 h 1"/>
                      <a:gd name="T12" fmla="*/ 62 w 94"/>
                      <a:gd name="T13" fmla="*/ 0 h 1"/>
                      <a:gd name="T14" fmla="*/ 0 w 94"/>
                      <a:gd name="T15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4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62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4" name="Freeform 188">
                    <a:extLst>
                      <a:ext uri="{FF2B5EF4-FFF2-40B4-BE49-F238E27FC236}">
                        <a16:creationId xmlns:a16="http://schemas.microsoft.com/office/drawing/2014/main" id="{19A6D8F7-0EF3-4DDF-8A79-76B21655BE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9938" y="742950"/>
                    <a:ext cx="368300" cy="112713"/>
                  </a:xfrm>
                  <a:custGeom>
                    <a:gdLst>
                      <a:gd name="T0" fmla="*/ 930 w 1024"/>
                      <a:gd name="T1" fmla="*/ 62 h 311"/>
                      <a:gd name="T2" fmla="*/ 961 w 1024"/>
                      <a:gd name="T3" fmla="*/ 31 h 311"/>
                      <a:gd name="T4" fmla="*/ 991 w 1024"/>
                      <a:gd name="T5" fmla="*/ 31 h 311"/>
                      <a:gd name="T6" fmla="*/ 1023 w 1024"/>
                      <a:gd name="T7" fmla="*/ 31 h 311"/>
                      <a:gd name="T8" fmla="*/ 991 w 1024"/>
                      <a:gd name="T9" fmla="*/ 0 h 311"/>
                      <a:gd name="T10" fmla="*/ 930 w 1024"/>
                      <a:gd name="T11" fmla="*/ 0 h 311"/>
                      <a:gd name="T12" fmla="*/ 899 w 1024"/>
                      <a:gd name="T13" fmla="*/ 0 h 311"/>
                      <a:gd name="T14" fmla="*/ 806 w 1024"/>
                      <a:gd name="T15" fmla="*/ 31 h 311"/>
                      <a:gd name="T16" fmla="*/ 743 w 1024"/>
                      <a:gd name="T17" fmla="*/ 31 h 311"/>
                      <a:gd name="T18" fmla="*/ 713 w 1024"/>
                      <a:gd name="T19" fmla="*/ 0 h 311"/>
                      <a:gd name="T20" fmla="*/ 682 w 1024"/>
                      <a:gd name="T21" fmla="*/ 0 h 311"/>
                      <a:gd name="T22" fmla="*/ 651 w 1024"/>
                      <a:gd name="T23" fmla="*/ 0 h 311"/>
                      <a:gd name="T24" fmla="*/ 589 w 1024"/>
                      <a:gd name="T25" fmla="*/ 0 h 311"/>
                      <a:gd name="T26" fmla="*/ 558 w 1024"/>
                      <a:gd name="T27" fmla="*/ 0 h 311"/>
                      <a:gd name="T28" fmla="*/ 495 w 1024"/>
                      <a:gd name="T29" fmla="*/ 0 h 311"/>
                      <a:gd name="T30" fmla="*/ 434 w 1024"/>
                      <a:gd name="T31" fmla="*/ 31 h 311"/>
                      <a:gd name="T32" fmla="*/ 310 w 1024"/>
                      <a:gd name="T33" fmla="*/ 0 h 311"/>
                      <a:gd name="T34" fmla="*/ 310 w 1024"/>
                      <a:gd name="T35" fmla="*/ 124 h 311"/>
                      <a:gd name="T36" fmla="*/ 248 w 1024"/>
                      <a:gd name="T37" fmla="*/ 124 h 311"/>
                      <a:gd name="T38" fmla="*/ 217 w 1024"/>
                      <a:gd name="T39" fmla="*/ 155 h 311"/>
                      <a:gd name="T40" fmla="*/ 154 w 1024"/>
                      <a:gd name="T41" fmla="*/ 155 h 311"/>
                      <a:gd name="T42" fmla="*/ 93 w 1024"/>
                      <a:gd name="T43" fmla="*/ 186 h 311"/>
                      <a:gd name="T44" fmla="*/ 31 w 1024"/>
                      <a:gd name="T45" fmla="*/ 217 h 311"/>
                      <a:gd name="T46" fmla="*/ 31 w 1024"/>
                      <a:gd name="T47" fmla="*/ 217 h 311"/>
                      <a:gd name="T48" fmla="*/ 0 w 1024"/>
                      <a:gd name="T49" fmla="*/ 248 h 311"/>
                      <a:gd name="T50" fmla="*/ 0 w 1024"/>
                      <a:gd name="T51" fmla="*/ 310 h 311"/>
                      <a:gd name="T52" fmla="*/ 31 w 1024"/>
                      <a:gd name="T53" fmla="*/ 310 h 311"/>
                      <a:gd name="T54" fmla="*/ 93 w 1024"/>
                      <a:gd name="T55" fmla="*/ 310 h 311"/>
                      <a:gd name="T56" fmla="*/ 186 w 1024"/>
                      <a:gd name="T57" fmla="*/ 310 h 311"/>
                      <a:gd name="T58" fmla="*/ 217 w 1024"/>
                      <a:gd name="T59" fmla="*/ 279 h 311"/>
                      <a:gd name="T60" fmla="*/ 248 w 1024"/>
                      <a:gd name="T61" fmla="*/ 279 h 311"/>
                      <a:gd name="T62" fmla="*/ 279 w 1024"/>
                      <a:gd name="T63" fmla="*/ 248 h 311"/>
                      <a:gd name="T64" fmla="*/ 217 w 1024"/>
                      <a:gd name="T65" fmla="*/ 248 h 311"/>
                      <a:gd name="T66" fmla="*/ 154 w 1024"/>
                      <a:gd name="T67" fmla="*/ 217 h 311"/>
                      <a:gd name="T68" fmla="*/ 217 w 1024"/>
                      <a:gd name="T69" fmla="*/ 186 h 311"/>
                      <a:gd name="T70" fmla="*/ 279 w 1024"/>
                      <a:gd name="T71" fmla="*/ 186 h 311"/>
                      <a:gd name="T72" fmla="*/ 341 w 1024"/>
                      <a:gd name="T73" fmla="*/ 186 h 311"/>
                      <a:gd name="T74" fmla="*/ 371 w 1024"/>
                      <a:gd name="T75" fmla="*/ 186 h 311"/>
                      <a:gd name="T76" fmla="*/ 403 w 1024"/>
                      <a:gd name="T77" fmla="*/ 155 h 311"/>
                      <a:gd name="T78" fmla="*/ 495 w 1024"/>
                      <a:gd name="T79" fmla="*/ 155 h 311"/>
                      <a:gd name="T80" fmla="*/ 527 w 1024"/>
                      <a:gd name="T81" fmla="*/ 155 h 311"/>
                      <a:gd name="T82" fmla="*/ 558 w 1024"/>
                      <a:gd name="T83" fmla="*/ 155 h 311"/>
                      <a:gd name="T84" fmla="*/ 558 w 1024"/>
                      <a:gd name="T85" fmla="*/ 93 h 311"/>
                      <a:gd name="T86" fmla="*/ 651 w 1024"/>
                      <a:gd name="T87" fmla="*/ 124 h 311"/>
                      <a:gd name="T88" fmla="*/ 775 w 1024"/>
                      <a:gd name="T89" fmla="*/ 93 h 311"/>
                      <a:gd name="T90" fmla="*/ 775 w 1024"/>
                      <a:gd name="T91" fmla="*/ 93 h 311"/>
                      <a:gd name="T92" fmla="*/ 899 w 1024"/>
                      <a:gd name="T93" fmla="*/ 62 h 3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24" h="311">
                        <a:moveTo>
                          <a:pt x="930" y="62"/>
                        </a:moveTo>
                        <a:lnTo>
                          <a:pt x="930" y="62"/>
                        </a:lnTo>
                        <a:cubicBezTo>
                          <a:pt x="930" y="62"/>
                          <a:pt x="930" y="62"/>
                          <a:pt x="930" y="31"/>
                        </a:cubicBezTo>
                        <a:cubicBezTo>
                          <a:pt x="961" y="31"/>
                          <a:pt x="961" y="31"/>
                          <a:pt x="961" y="31"/>
                        </a:cubicBezTo>
                        <a:lnTo>
                          <a:pt x="991" y="31"/>
                        </a:lnTo>
                        <a:lnTo>
                          <a:pt x="991" y="31"/>
                        </a:lnTo>
                        <a:cubicBezTo>
                          <a:pt x="1023" y="31"/>
                          <a:pt x="1023" y="31"/>
                          <a:pt x="1023" y="31"/>
                        </a:cubicBezTo>
                        <a:lnTo>
                          <a:pt x="1023" y="31"/>
                        </a:lnTo>
                        <a:lnTo>
                          <a:pt x="1023" y="31"/>
                        </a:lnTo>
                        <a:cubicBezTo>
                          <a:pt x="991" y="31"/>
                          <a:pt x="991" y="31"/>
                          <a:pt x="991" y="0"/>
                        </a:cubicBezTo>
                        <a:lnTo>
                          <a:pt x="961" y="0"/>
                        </a:lnTo>
                        <a:cubicBezTo>
                          <a:pt x="961" y="0"/>
                          <a:pt x="961" y="0"/>
                          <a:pt x="930" y="0"/>
                        </a:cubicBezTo>
                        <a:cubicBezTo>
                          <a:pt x="930" y="0"/>
                          <a:pt x="930" y="0"/>
                          <a:pt x="899" y="0"/>
                        </a:cubicBezTo>
                        <a:lnTo>
                          <a:pt x="899" y="0"/>
                        </a:lnTo>
                        <a:lnTo>
                          <a:pt x="867" y="0"/>
                        </a:lnTo>
                        <a:cubicBezTo>
                          <a:pt x="867" y="0"/>
                          <a:pt x="837" y="0"/>
                          <a:pt x="806" y="31"/>
                        </a:cubicBezTo>
                        <a:lnTo>
                          <a:pt x="806" y="31"/>
                        </a:lnTo>
                        <a:cubicBezTo>
                          <a:pt x="775" y="31"/>
                          <a:pt x="775" y="31"/>
                          <a:pt x="743" y="31"/>
                        </a:cubicBezTo>
                        <a:lnTo>
                          <a:pt x="743" y="31"/>
                        </a:lnTo>
                        <a:cubicBezTo>
                          <a:pt x="743" y="0"/>
                          <a:pt x="713" y="0"/>
                          <a:pt x="713" y="0"/>
                        </a:cubicBezTo>
                        <a:lnTo>
                          <a:pt x="713" y="0"/>
                        </a:lnTo>
                        <a:cubicBezTo>
                          <a:pt x="713" y="0"/>
                          <a:pt x="713" y="0"/>
                          <a:pt x="682" y="0"/>
                        </a:cubicBezTo>
                        <a:lnTo>
                          <a:pt x="682" y="0"/>
                        </a:lnTo>
                        <a:lnTo>
                          <a:pt x="651" y="0"/>
                        </a:lnTo>
                        <a:lnTo>
                          <a:pt x="651" y="0"/>
                        </a:lnTo>
                        <a:cubicBezTo>
                          <a:pt x="619" y="0"/>
                          <a:pt x="589" y="0"/>
                          <a:pt x="589" y="0"/>
                        </a:cubicBezTo>
                        <a:lnTo>
                          <a:pt x="558" y="0"/>
                        </a:lnTo>
                        <a:lnTo>
                          <a:pt x="558" y="0"/>
                        </a:lnTo>
                        <a:cubicBezTo>
                          <a:pt x="527" y="0"/>
                          <a:pt x="527" y="0"/>
                          <a:pt x="495" y="0"/>
                        </a:cubicBezTo>
                        <a:lnTo>
                          <a:pt x="495" y="0"/>
                        </a:lnTo>
                        <a:cubicBezTo>
                          <a:pt x="495" y="31"/>
                          <a:pt x="495" y="31"/>
                          <a:pt x="465" y="31"/>
                        </a:cubicBezTo>
                        <a:cubicBezTo>
                          <a:pt x="465" y="31"/>
                          <a:pt x="465" y="31"/>
                          <a:pt x="434" y="31"/>
                        </a:cubicBezTo>
                        <a:cubicBezTo>
                          <a:pt x="403" y="0"/>
                          <a:pt x="371" y="0"/>
                          <a:pt x="341" y="0"/>
                        </a:cubicBezTo>
                        <a:lnTo>
                          <a:pt x="310" y="0"/>
                        </a:lnTo>
                        <a:cubicBezTo>
                          <a:pt x="310" y="124"/>
                          <a:pt x="310" y="124"/>
                          <a:pt x="310" y="124"/>
                        </a:cubicBezTo>
                        <a:lnTo>
                          <a:pt x="310" y="124"/>
                        </a:lnTo>
                        <a:lnTo>
                          <a:pt x="279" y="124"/>
                        </a:lnTo>
                        <a:lnTo>
                          <a:pt x="248" y="124"/>
                        </a:lnTo>
                        <a:lnTo>
                          <a:pt x="217" y="124"/>
                        </a:lnTo>
                        <a:lnTo>
                          <a:pt x="217" y="155"/>
                        </a:lnTo>
                        <a:cubicBezTo>
                          <a:pt x="217" y="155"/>
                          <a:pt x="217" y="155"/>
                          <a:pt x="186" y="155"/>
                        </a:cubicBezTo>
                        <a:cubicBezTo>
                          <a:pt x="186" y="155"/>
                          <a:pt x="186" y="155"/>
                          <a:pt x="154" y="155"/>
                        </a:cubicBezTo>
                        <a:cubicBezTo>
                          <a:pt x="154" y="155"/>
                          <a:pt x="124" y="155"/>
                          <a:pt x="62" y="155"/>
                        </a:cubicBezTo>
                        <a:cubicBezTo>
                          <a:pt x="93" y="186"/>
                          <a:pt x="93" y="186"/>
                          <a:pt x="93" y="186"/>
                        </a:cubicBezTo>
                        <a:cubicBezTo>
                          <a:pt x="93" y="186"/>
                          <a:pt x="93" y="217"/>
                          <a:pt x="62" y="217"/>
                        </a:cubicBezTo>
                        <a:cubicBezTo>
                          <a:pt x="62" y="217"/>
                          <a:pt x="62" y="217"/>
                          <a:pt x="31" y="217"/>
                        </a:cubicBezTo>
                        <a:lnTo>
                          <a:pt x="31" y="217"/>
                        </a:lnTo>
                        <a:lnTo>
                          <a:pt x="31" y="217"/>
                        </a:lnTo>
                        <a:cubicBezTo>
                          <a:pt x="31" y="217"/>
                          <a:pt x="31" y="248"/>
                          <a:pt x="0" y="248"/>
                        </a:cubicBezTo>
                        <a:lnTo>
                          <a:pt x="0" y="248"/>
                        </a:lnTo>
                        <a:cubicBezTo>
                          <a:pt x="62" y="248"/>
                          <a:pt x="62" y="248"/>
                          <a:pt x="62" y="248"/>
                        </a:cubicBezTo>
                        <a:cubicBezTo>
                          <a:pt x="0" y="310"/>
                          <a:pt x="0" y="310"/>
                          <a:pt x="0" y="310"/>
                        </a:cubicBezTo>
                        <a:lnTo>
                          <a:pt x="0" y="310"/>
                        </a:lnTo>
                        <a:cubicBezTo>
                          <a:pt x="31" y="310"/>
                          <a:pt x="31" y="310"/>
                          <a:pt x="31" y="310"/>
                        </a:cubicBezTo>
                        <a:cubicBezTo>
                          <a:pt x="62" y="310"/>
                          <a:pt x="62" y="310"/>
                          <a:pt x="62" y="310"/>
                        </a:cubicBezTo>
                        <a:cubicBezTo>
                          <a:pt x="62" y="310"/>
                          <a:pt x="62" y="310"/>
                          <a:pt x="93" y="310"/>
                        </a:cubicBezTo>
                        <a:cubicBezTo>
                          <a:pt x="93" y="310"/>
                          <a:pt x="124" y="310"/>
                          <a:pt x="154" y="310"/>
                        </a:cubicBezTo>
                        <a:cubicBezTo>
                          <a:pt x="154" y="310"/>
                          <a:pt x="154" y="310"/>
                          <a:pt x="186" y="310"/>
                        </a:cubicBezTo>
                        <a:cubicBezTo>
                          <a:pt x="186" y="310"/>
                          <a:pt x="154" y="310"/>
                          <a:pt x="186" y="279"/>
                        </a:cubicBezTo>
                        <a:cubicBezTo>
                          <a:pt x="186" y="279"/>
                          <a:pt x="186" y="279"/>
                          <a:pt x="217" y="279"/>
                        </a:cubicBezTo>
                        <a:lnTo>
                          <a:pt x="217" y="279"/>
                        </a:lnTo>
                        <a:lnTo>
                          <a:pt x="248" y="279"/>
                        </a:lnTo>
                        <a:lnTo>
                          <a:pt x="279" y="279"/>
                        </a:lnTo>
                        <a:lnTo>
                          <a:pt x="279" y="248"/>
                        </a:lnTo>
                        <a:cubicBezTo>
                          <a:pt x="248" y="248"/>
                          <a:pt x="248" y="248"/>
                          <a:pt x="248" y="248"/>
                        </a:cubicBezTo>
                        <a:cubicBezTo>
                          <a:pt x="248" y="248"/>
                          <a:pt x="248" y="248"/>
                          <a:pt x="217" y="248"/>
                        </a:cubicBezTo>
                        <a:lnTo>
                          <a:pt x="186" y="248"/>
                        </a:lnTo>
                        <a:cubicBezTo>
                          <a:pt x="186" y="248"/>
                          <a:pt x="154" y="248"/>
                          <a:pt x="154" y="217"/>
                        </a:cubicBezTo>
                        <a:cubicBezTo>
                          <a:pt x="154" y="217"/>
                          <a:pt x="154" y="186"/>
                          <a:pt x="186" y="186"/>
                        </a:cubicBezTo>
                        <a:lnTo>
                          <a:pt x="217" y="186"/>
                        </a:lnTo>
                        <a:cubicBezTo>
                          <a:pt x="248" y="186"/>
                          <a:pt x="248" y="186"/>
                          <a:pt x="248" y="186"/>
                        </a:cubicBezTo>
                        <a:cubicBezTo>
                          <a:pt x="279" y="186"/>
                          <a:pt x="279" y="186"/>
                          <a:pt x="279" y="186"/>
                        </a:cubicBezTo>
                        <a:cubicBezTo>
                          <a:pt x="310" y="186"/>
                          <a:pt x="310" y="186"/>
                          <a:pt x="310" y="186"/>
                        </a:cubicBezTo>
                        <a:cubicBezTo>
                          <a:pt x="341" y="186"/>
                          <a:pt x="341" y="186"/>
                          <a:pt x="341" y="186"/>
                        </a:cubicBezTo>
                        <a:lnTo>
                          <a:pt x="371" y="186"/>
                        </a:lnTo>
                        <a:lnTo>
                          <a:pt x="371" y="186"/>
                        </a:lnTo>
                        <a:cubicBezTo>
                          <a:pt x="371" y="155"/>
                          <a:pt x="371" y="155"/>
                          <a:pt x="403" y="155"/>
                        </a:cubicBezTo>
                        <a:lnTo>
                          <a:pt x="403" y="155"/>
                        </a:lnTo>
                        <a:lnTo>
                          <a:pt x="434" y="155"/>
                        </a:lnTo>
                        <a:cubicBezTo>
                          <a:pt x="465" y="155"/>
                          <a:pt x="465" y="155"/>
                          <a:pt x="495" y="155"/>
                        </a:cubicBezTo>
                        <a:lnTo>
                          <a:pt x="495" y="155"/>
                        </a:lnTo>
                        <a:lnTo>
                          <a:pt x="527" y="155"/>
                        </a:lnTo>
                        <a:lnTo>
                          <a:pt x="527" y="155"/>
                        </a:lnTo>
                        <a:cubicBezTo>
                          <a:pt x="558" y="155"/>
                          <a:pt x="558" y="155"/>
                          <a:pt x="558" y="155"/>
                        </a:cubicBezTo>
                        <a:lnTo>
                          <a:pt x="558" y="124"/>
                        </a:lnTo>
                        <a:cubicBezTo>
                          <a:pt x="558" y="93"/>
                          <a:pt x="558" y="93"/>
                          <a:pt x="558" y="93"/>
                        </a:cubicBezTo>
                        <a:cubicBezTo>
                          <a:pt x="589" y="124"/>
                          <a:pt x="589" y="124"/>
                          <a:pt x="589" y="124"/>
                        </a:cubicBezTo>
                        <a:cubicBezTo>
                          <a:pt x="589" y="124"/>
                          <a:pt x="619" y="124"/>
                          <a:pt x="651" y="124"/>
                        </a:cubicBezTo>
                        <a:lnTo>
                          <a:pt x="651" y="124"/>
                        </a:lnTo>
                        <a:cubicBezTo>
                          <a:pt x="682" y="93"/>
                          <a:pt x="743" y="93"/>
                          <a:pt x="775" y="93"/>
                        </a:cubicBezTo>
                        <a:lnTo>
                          <a:pt x="775" y="93"/>
                        </a:lnTo>
                        <a:lnTo>
                          <a:pt x="775" y="93"/>
                        </a:lnTo>
                        <a:cubicBezTo>
                          <a:pt x="775" y="93"/>
                          <a:pt x="806" y="93"/>
                          <a:pt x="837" y="93"/>
                        </a:cubicBezTo>
                        <a:cubicBezTo>
                          <a:pt x="837" y="62"/>
                          <a:pt x="867" y="62"/>
                          <a:pt x="899" y="62"/>
                        </a:cubicBezTo>
                        <a:lnTo>
                          <a:pt x="93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5" name="Freeform 189">
                    <a:extLst>
                      <a:ext uri="{FF2B5EF4-FFF2-40B4-BE49-F238E27FC236}">
                        <a16:creationId xmlns:a16="http://schemas.microsoft.com/office/drawing/2014/main" id="{D2C9FC01-1FA4-4F2F-B506-BA1B62AAF0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3263" y="809625"/>
                    <a:ext cx="55562" cy="11113"/>
                  </a:xfrm>
                  <a:custGeom>
                    <a:gdLst>
                      <a:gd name="T0" fmla="*/ 124 w 156"/>
                      <a:gd name="T1" fmla="*/ 31 h 32"/>
                      <a:gd name="T2" fmla="*/ 124 w 156"/>
                      <a:gd name="T3" fmla="*/ 31 h 32"/>
                      <a:gd name="T4" fmla="*/ 62 w 156"/>
                      <a:gd name="T5" fmla="*/ 0 h 32"/>
                      <a:gd name="T6" fmla="*/ 0 w 156"/>
                      <a:gd name="T7" fmla="*/ 0 h 32"/>
                      <a:gd name="T8" fmla="*/ 31 w 156"/>
                      <a:gd name="T9" fmla="*/ 0 h 32"/>
                      <a:gd name="T10" fmla="*/ 31 w 156"/>
                      <a:gd name="T11" fmla="*/ 0 h 32"/>
                      <a:gd name="T12" fmla="*/ 31 w 156"/>
                      <a:gd name="T13" fmla="*/ 0 h 32"/>
                      <a:gd name="T14" fmla="*/ 62 w 156"/>
                      <a:gd name="T15" fmla="*/ 0 h 32"/>
                      <a:gd name="T16" fmla="*/ 124 w 156"/>
                      <a:gd name="T17" fmla="*/ 31 h 32"/>
                      <a:gd name="T18" fmla="*/ 124 w 156"/>
                      <a:gd name="T19" fmla="*/ 31 h 32"/>
                      <a:gd name="T20" fmla="*/ 155 w 156"/>
                      <a:gd name="T21" fmla="*/ 31 h 32"/>
                      <a:gd name="T22" fmla="*/ 155 w 156"/>
                      <a:gd name="T23" fmla="*/ 31 h 32"/>
                      <a:gd name="T24" fmla="*/ 124 w 156"/>
                      <a:gd name="T25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6" h="32">
                        <a:moveTo>
                          <a:pt x="124" y="31"/>
                        </a:moveTo>
                        <a:lnTo>
                          <a:pt x="124" y="31"/>
                        </a:lnTo>
                        <a:cubicBezTo>
                          <a:pt x="93" y="0"/>
                          <a:pt x="93" y="0"/>
                          <a:pt x="62" y="0"/>
                        </a:cubicBezTo>
                        <a:cubicBezTo>
                          <a:pt x="62" y="0"/>
                          <a:pt x="31" y="0"/>
                          <a:pt x="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62" y="0"/>
                        </a:cubicBezTo>
                        <a:cubicBezTo>
                          <a:pt x="93" y="0"/>
                          <a:pt x="93" y="31"/>
                          <a:pt x="124" y="31"/>
                        </a:cubicBezTo>
                        <a:lnTo>
                          <a:pt x="124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24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6" name="Freeform 190">
                    <a:extLst>
                      <a:ext uri="{FF2B5EF4-FFF2-40B4-BE49-F238E27FC236}">
                        <a16:creationId xmlns:a16="http://schemas.microsoft.com/office/drawing/2014/main" id="{00DABFDF-05FF-4E2A-991C-C1133CEF0C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2163" y="876300"/>
                    <a:ext cx="22225" cy="11113"/>
                  </a:xfrm>
                  <a:custGeom>
                    <a:gdLst>
                      <a:gd name="T0" fmla="*/ 62 w 63"/>
                      <a:gd name="T1" fmla="*/ 0 h 32"/>
                      <a:gd name="T2" fmla="*/ 62 w 63"/>
                      <a:gd name="T3" fmla="*/ 0 h 32"/>
                      <a:gd name="T4" fmla="*/ 62 w 63"/>
                      <a:gd name="T5" fmla="*/ 0 h 32"/>
                      <a:gd name="T6" fmla="*/ 62 w 63"/>
                      <a:gd name="T7" fmla="*/ 0 h 32"/>
                      <a:gd name="T8" fmla="*/ 31 w 63"/>
                      <a:gd name="T9" fmla="*/ 0 h 32"/>
                      <a:gd name="T10" fmla="*/ 0 w 63"/>
                      <a:gd name="T11" fmla="*/ 0 h 32"/>
                      <a:gd name="T12" fmla="*/ 0 w 63"/>
                      <a:gd name="T13" fmla="*/ 0 h 32"/>
                      <a:gd name="T14" fmla="*/ 0 w 63"/>
                      <a:gd name="T15" fmla="*/ 31 h 32"/>
                      <a:gd name="T16" fmla="*/ 62 w 63"/>
                      <a:gd name="T17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" h="32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62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  <a:cubicBezTo>
                          <a:pt x="31" y="31"/>
                          <a:pt x="31" y="31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7" name="Freeform 191">
                    <a:extLst>
                      <a:ext uri="{FF2B5EF4-FFF2-40B4-BE49-F238E27FC236}">
                        <a16:creationId xmlns:a16="http://schemas.microsoft.com/office/drawing/2014/main" id="{07ECC2E2-568C-4C75-8510-B10D8076A4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2775" y="765175"/>
                    <a:ext cx="66675" cy="11113"/>
                  </a:xfrm>
                  <a:custGeom>
                    <a:gdLst>
                      <a:gd name="T0" fmla="*/ 155 w 187"/>
                      <a:gd name="T1" fmla="*/ 0 h 32"/>
                      <a:gd name="T2" fmla="*/ 155 w 187"/>
                      <a:gd name="T3" fmla="*/ 0 h 32"/>
                      <a:gd name="T4" fmla="*/ 93 w 187"/>
                      <a:gd name="T5" fmla="*/ 0 h 32"/>
                      <a:gd name="T6" fmla="*/ 31 w 187"/>
                      <a:gd name="T7" fmla="*/ 0 h 32"/>
                      <a:gd name="T8" fmla="*/ 0 w 187"/>
                      <a:gd name="T9" fmla="*/ 31 h 32"/>
                      <a:gd name="T10" fmla="*/ 31 w 187"/>
                      <a:gd name="T11" fmla="*/ 31 h 32"/>
                      <a:gd name="T12" fmla="*/ 62 w 187"/>
                      <a:gd name="T13" fmla="*/ 31 h 32"/>
                      <a:gd name="T14" fmla="*/ 93 w 187"/>
                      <a:gd name="T15" fmla="*/ 31 h 32"/>
                      <a:gd name="T16" fmla="*/ 155 w 187"/>
                      <a:gd name="T17" fmla="*/ 31 h 32"/>
                      <a:gd name="T18" fmla="*/ 155 w 187"/>
                      <a:gd name="T19" fmla="*/ 0 h 32"/>
                      <a:gd name="T20" fmla="*/ 186 w 187"/>
                      <a:gd name="T21" fmla="*/ 0 h 32"/>
                      <a:gd name="T22" fmla="*/ 155 w 187"/>
                      <a:gd name="T2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7" h="32">
                        <a:moveTo>
                          <a:pt x="155" y="0"/>
                        </a:move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93" y="0"/>
                        </a:cubicBezTo>
                        <a:cubicBezTo>
                          <a:pt x="93" y="0"/>
                          <a:pt x="62" y="0"/>
                          <a:pt x="31" y="0"/>
                        </a:cubicBezTo>
                        <a:cubicBezTo>
                          <a:pt x="31" y="31"/>
                          <a:pt x="0" y="31"/>
                          <a:pt x="0" y="31"/>
                        </a:cubicBezTo>
                        <a:lnTo>
                          <a:pt x="31" y="31"/>
                        </a:ln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cubicBezTo>
                          <a:pt x="93" y="31"/>
                          <a:pt x="124" y="31"/>
                          <a:pt x="155" y="31"/>
                        </a:cubicBezTo>
                        <a:lnTo>
                          <a:pt x="155" y="0"/>
                        </a:lnTo>
                        <a:lnTo>
                          <a:pt x="186" y="0"/>
                        </a:lnTo>
                        <a:lnTo>
                          <a:pt x="155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8" name="Freeform 192">
                    <a:extLst>
                      <a:ext uri="{FF2B5EF4-FFF2-40B4-BE49-F238E27FC236}">
                        <a16:creationId xmlns:a16="http://schemas.microsoft.com/office/drawing/2014/main" id="{086F08BE-F0E9-4FE5-9127-5E607BD8E3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7713" y="1166813"/>
                    <a:ext cx="11112" cy="11112"/>
                  </a:xfrm>
                  <a:custGeom>
                    <a:gdLst>
                      <a:gd name="T0" fmla="*/ 31 w 32"/>
                      <a:gd name="T1" fmla="*/ 31 h 32"/>
                      <a:gd name="T2" fmla="*/ 31 w 32"/>
                      <a:gd name="T3" fmla="*/ 31 h 32"/>
                      <a:gd name="T4" fmla="*/ 31 w 32"/>
                      <a:gd name="T5" fmla="*/ 0 h 32"/>
                      <a:gd name="T6" fmla="*/ 0 w 32"/>
                      <a:gd name="T7" fmla="*/ 0 h 32"/>
                      <a:gd name="T8" fmla="*/ 0 w 32"/>
                      <a:gd name="T9" fmla="*/ 0 h 32"/>
                      <a:gd name="T10" fmla="*/ 31 w 32"/>
                      <a:gd name="T11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32">
                        <a:moveTo>
                          <a:pt x="31" y="31"/>
                        </a:moveTo>
                        <a:lnTo>
                          <a:pt x="31" y="31"/>
                        </a:ln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31" y="0"/>
                          <a:pt x="31" y="31"/>
                          <a:pt x="31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29" name="Freeform 193">
                    <a:extLst>
                      <a:ext uri="{FF2B5EF4-FFF2-40B4-BE49-F238E27FC236}">
                        <a16:creationId xmlns:a16="http://schemas.microsoft.com/office/drawing/2014/main" id="{61CE95B8-76B9-4002-8E96-D8F47C061F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038" y="1144588"/>
                    <a:ext cx="55562" cy="33337"/>
                  </a:xfrm>
                  <a:custGeom>
                    <a:gdLst>
                      <a:gd name="T0" fmla="*/ 62 w 156"/>
                      <a:gd name="T1" fmla="*/ 31 h 94"/>
                      <a:gd name="T2" fmla="*/ 62 w 156"/>
                      <a:gd name="T3" fmla="*/ 31 h 94"/>
                      <a:gd name="T4" fmla="*/ 62 w 156"/>
                      <a:gd name="T5" fmla="*/ 62 h 94"/>
                      <a:gd name="T6" fmla="*/ 31 w 156"/>
                      <a:gd name="T7" fmla="*/ 0 h 94"/>
                      <a:gd name="T8" fmla="*/ 0 w 156"/>
                      <a:gd name="T9" fmla="*/ 0 h 94"/>
                      <a:gd name="T10" fmla="*/ 0 w 156"/>
                      <a:gd name="T11" fmla="*/ 0 h 94"/>
                      <a:gd name="T12" fmla="*/ 0 w 156"/>
                      <a:gd name="T13" fmla="*/ 31 h 94"/>
                      <a:gd name="T14" fmla="*/ 0 w 156"/>
                      <a:gd name="T15" fmla="*/ 31 h 94"/>
                      <a:gd name="T16" fmla="*/ 0 w 156"/>
                      <a:gd name="T17" fmla="*/ 62 h 94"/>
                      <a:gd name="T18" fmla="*/ 0 w 156"/>
                      <a:gd name="T19" fmla="*/ 62 h 94"/>
                      <a:gd name="T20" fmla="*/ 31 w 156"/>
                      <a:gd name="T21" fmla="*/ 93 h 94"/>
                      <a:gd name="T22" fmla="*/ 62 w 156"/>
                      <a:gd name="T23" fmla="*/ 93 h 94"/>
                      <a:gd name="T24" fmla="*/ 93 w 156"/>
                      <a:gd name="T25" fmla="*/ 93 h 94"/>
                      <a:gd name="T26" fmla="*/ 124 w 156"/>
                      <a:gd name="T27" fmla="*/ 62 h 94"/>
                      <a:gd name="T28" fmla="*/ 124 w 156"/>
                      <a:gd name="T29" fmla="*/ 62 h 94"/>
                      <a:gd name="T30" fmla="*/ 155 w 156"/>
                      <a:gd name="T31" fmla="*/ 62 h 94"/>
                      <a:gd name="T32" fmla="*/ 155 w 156"/>
                      <a:gd name="T33" fmla="*/ 62 h 94"/>
                      <a:gd name="T34" fmla="*/ 124 w 156"/>
                      <a:gd name="T35" fmla="*/ 31 h 94"/>
                      <a:gd name="T36" fmla="*/ 93 w 156"/>
                      <a:gd name="T37" fmla="*/ 31 h 94"/>
                      <a:gd name="T38" fmla="*/ 93 w 156"/>
                      <a:gd name="T39" fmla="*/ 31 h 94"/>
                      <a:gd name="T40" fmla="*/ 62 w 156"/>
                      <a:gd name="T41" fmla="*/ 31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6" h="94">
                        <a:moveTo>
                          <a:pt x="62" y="31"/>
                        </a:moveTo>
                        <a:lnTo>
                          <a:pt x="62" y="31"/>
                        </a:lnTo>
                        <a:cubicBezTo>
                          <a:pt x="62" y="62"/>
                          <a:pt x="62" y="62"/>
                          <a:pt x="62" y="62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0" y="62"/>
                        </a:lnTo>
                        <a:cubicBezTo>
                          <a:pt x="31" y="62"/>
                          <a:pt x="31" y="93"/>
                          <a:pt x="31" y="93"/>
                        </a:cubicBezTo>
                        <a:lnTo>
                          <a:pt x="62" y="93"/>
                        </a:lnTo>
                        <a:lnTo>
                          <a:pt x="93" y="93"/>
                        </a:lnTo>
                        <a:cubicBezTo>
                          <a:pt x="93" y="62"/>
                          <a:pt x="124" y="62"/>
                          <a:pt x="124" y="62"/>
                        </a:cubicBezTo>
                        <a:lnTo>
                          <a:pt x="124" y="62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cubicBezTo>
                          <a:pt x="155" y="31"/>
                          <a:pt x="155" y="31"/>
                          <a:pt x="124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0" name="Freeform 194">
                    <a:extLst>
                      <a:ext uri="{FF2B5EF4-FFF2-40B4-BE49-F238E27FC236}">
                        <a16:creationId xmlns:a16="http://schemas.microsoft.com/office/drawing/2014/main" id="{4D80071F-B3CF-4876-B433-5F786D1164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19350" y="1122363"/>
                    <a:ext cx="1588" cy="11112"/>
                  </a:xfrm>
                  <a:custGeom>
                    <a:gdLst>
                      <a:gd name="T0" fmla="*/ 0 w 1"/>
                      <a:gd name="T1" fmla="*/ 31 h 32"/>
                      <a:gd name="T2" fmla="*/ 0 w 1"/>
                      <a:gd name="T3" fmla="*/ 31 h 32"/>
                      <a:gd name="T4" fmla="*/ 0 w 1"/>
                      <a:gd name="T5" fmla="*/ 0 h 32"/>
                      <a:gd name="T6" fmla="*/ 0 w 1"/>
                      <a:gd name="T7" fmla="*/ 0 h 32"/>
                      <a:gd name="T8" fmla="*/ 0 w 1"/>
                      <a:gd name="T9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2">
                        <a:moveTo>
                          <a:pt x="0" y="31"/>
                        </a:moveTo>
                        <a:lnTo>
                          <a:pt x="0" y="31"/>
                        </a:ln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1" name="Freeform 195">
                    <a:extLst>
                      <a:ext uri="{FF2B5EF4-FFF2-40B4-BE49-F238E27FC236}">
                        <a16:creationId xmlns:a16="http://schemas.microsoft.com/office/drawing/2014/main" id="{526DDAE3-991D-42B8-9E3C-26DB46B436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7713" y="987425"/>
                    <a:ext cx="401637" cy="223838"/>
                  </a:xfrm>
                  <a:custGeom>
                    <a:gdLst>
                      <a:gd name="T0" fmla="*/ 248 w 1117"/>
                      <a:gd name="T1" fmla="*/ 31 h 621"/>
                      <a:gd name="T2" fmla="*/ 186 w 1117"/>
                      <a:gd name="T3" fmla="*/ 31 h 621"/>
                      <a:gd name="T4" fmla="*/ 155 w 1117"/>
                      <a:gd name="T5" fmla="*/ 0 h 621"/>
                      <a:gd name="T6" fmla="*/ 0 w 1117"/>
                      <a:gd name="T7" fmla="*/ 62 h 621"/>
                      <a:gd name="T8" fmla="*/ 31 w 1117"/>
                      <a:gd name="T9" fmla="*/ 93 h 621"/>
                      <a:gd name="T10" fmla="*/ 62 w 1117"/>
                      <a:gd name="T11" fmla="*/ 93 h 621"/>
                      <a:gd name="T12" fmla="*/ 124 w 1117"/>
                      <a:gd name="T13" fmla="*/ 124 h 621"/>
                      <a:gd name="T14" fmla="*/ 186 w 1117"/>
                      <a:gd name="T15" fmla="*/ 93 h 621"/>
                      <a:gd name="T16" fmla="*/ 248 w 1117"/>
                      <a:gd name="T17" fmla="*/ 93 h 621"/>
                      <a:gd name="T18" fmla="*/ 341 w 1117"/>
                      <a:gd name="T19" fmla="*/ 93 h 621"/>
                      <a:gd name="T20" fmla="*/ 372 w 1117"/>
                      <a:gd name="T21" fmla="*/ 155 h 621"/>
                      <a:gd name="T22" fmla="*/ 433 w 1117"/>
                      <a:gd name="T23" fmla="*/ 155 h 621"/>
                      <a:gd name="T24" fmla="*/ 433 w 1117"/>
                      <a:gd name="T25" fmla="*/ 186 h 621"/>
                      <a:gd name="T26" fmla="*/ 496 w 1117"/>
                      <a:gd name="T27" fmla="*/ 217 h 621"/>
                      <a:gd name="T28" fmla="*/ 557 w 1117"/>
                      <a:gd name="T29" fmla="*/ 248 h 621"/>
                      <a:gd name="T30" fmla="*/ 589 w 1117"/>
                      <a:gd name="T31" fmla="*/ 341 h 621"/>
                      <a:gd name="T32" fmla="*/ 496 w 1117"/>
                      <a:gd name="T33" fmla="*/ 372 h 621"/>
                      <a:gd name="T34" fmla="*/ 527 w 1117"/>
                      <a:gd name="T35" fmla="*/ 465 h 621"/>
                      <a:gd name="T36" fmla="*/ 589 w 1117"/>
                      <a:gd name="T37" fmla="*/ 527 h 621"/>
                      <a:gd name="T38" fmla="*/ 651 w 1117"/>
                      <a:gd name="T39" fmla="*/ 557 h 621"/>
                      <a:gd name="T40" fmla="*/ 713 w 1117"/>
                      <a:gd name="T41" fmla="*/ 557 h 621"/>
                      <a:gd name="T42" fmla="*/ 805 w 1117"/>
                      <a:gd name="T43" fmla="*/ 620 h 621"/>
                      <a:gd name="T44" fmla="*/ 899 w 1117"/>
                      <a:gd name="T45" fmla="*/ 620 h 621"/>
                      <a:gd name="T46" fmla="*/ 929 w 1117"/>
                      <a:gd name="T47" fmla="*/ 620 h 621"/>
                      <a:gd name="T48" fmla="*/ 992 w 1117"/>
                      <a:gd name="T49" fmla="*/ 557 h 621"/>
                      <a:gd name="T50" fmla="*/ 992 w 1117"/>
                      <a:gd name="T51" fmla="*/ 527 h 621"/>
                      <a:gd name="T52" fmla="*/ 929 w 1117"/>
                      <a:gd name="T53" fmla="*/ 496 h 621"/>
                      <a:gd name="T54" fmla="*/ 899 w 1117"/>
                      <a:gd name="T55" fmla="*/ 496 h 621"/>
                      <a:gd name="T56" fmla="*/ 837 w 1117"/>
                      <a:gd name="T57" fmla="*/ 465 h 621"/>
                      <a:gd name="T58" fmla="*/ 744 w 1117"/>
                      <a:gd name="T59" fmla="*/ 403 h 621"/>
                      <a:gd name="T60" fmla="*/ 837 w 1117"/>
                      <a:gd name="T61" fmla="*/ 310 h 621"/>
                      <a:gd name="T62" fmla="*/ 929 w 1117"/>
                      <a:gd name="T63" fmla="*/ 341 h 621"/>
                      <a:gd name="T64" fmla="*/ 961 w 1117"/>
                      <a:gd name="T65" fmla="*/ 310 h 621"/>
                      <a:gd name="T66" fmla="*/ 1023 w 1117"/>
                      <a:gd name="T67" fmla="*/ 341 h 621"/>
                      <a:gd name="T68" fmla="*/ 1053 w 1117"/>
                      <a:gd name="T69" fmla="*/ 403 h 621"/>
                      <a:gd name="T70" fmla="*/ 1116 w 1117"/>
                      <a:gd name="T71" fmla="*/ 372 h 621"/>
                      <a:gd name="T72" fmla="*/ 1116 w 1117"/>
                      <a:gd name="T73" fmla="*/ 372 h 621"/>
                      <a:gd name="T74" fmla="*/ 1085 w 1117"/>
                      <a:gd name="T75" fmla="*/ 341 h 621"/>
                      <a:gd name="T76" fmla="*/ 1053 w 1117"/>
                      <a:gd name="T77" fmla="*/ 341 h 621"/>
                      <a:gd name="T78" fmla="*/ 1023 w 1117"/>
                      <a:gd name="T79" fmla="*/ 310 h 621"/>
                      <a:gd name="T80" fmla="*/ 961 w 1117"/>
                      <a:gd name="T81" fmla="*/ 279 h 621"/>
                      <a:gd name="T82" fmla="*/ 929 w 1117"/>
                      <a:gd name="T83" fmla="*/ 279 h 621"/>
                      <a:gd name="T84" fmla="*/ 899 w 1117"/>
                      <a:gd name="T85" fmla="*/ 279 h 621"/>
                      <a:gd name="T86" fmla="*/ 868 w 1117"/>
                      <a:gd name="T87" fmla="*/ 279 h 621"/>
                      <a:gd name="T88" fmla="*/ 775 w 1117"/>
                      <a:gd name="T89" fmla="*/ 217 h 621"/>
                      <a:gd name="T90" fmla="*/ 713 w 1117"/>
                      <a:gd name="T91" fmla="*/ 155 h 621"/>
                      <a:gd name="T92" fmla="*/ 713 w 1117"/>
                      <a:gd name="T93" fmla="*/ 93 h 621"/>
                      <a:gd name="T94" fmla="*/ 651 w 1117"/>
                      <a:gd name="T95" fmla="*/ 124 h 621"/>
                      <a:gd name="T96" fmla="*/ 620 w 1117"/>
                      <a:gd name="T97" fmla="*/ 155 h 621"/>
                      <a:gd name="T98" fmla="*/ 527 w 1117"/>
                      <a:gd name="T99" fmla="*/ 93 h 621"/>
                      <a:gd name="T100" fmla="*/ 527 w 1117"/>
                      <a:gd name="T101" fmla="*/ 93 h 621"/>
                      <a:gd name="T102" fmla="*/ 433 w 1117"/>
                      <a:gd name="T103" fmla="*/ 62 h 621"/>
                      <a:gd name="T104" fmla="*/ 403 w 1117"/>
                      <a:gd name="T105" fmla="*/ 62 h 621"/>
                      <a:gd name="T106" fmla="*/ 403 w 1117"/>
                      <a:gd name="T107" fmla="*/ 0 h 621"/>
                      <a:gd name="T108" fmla="*/ 310 w 1117"/>
                      <a:gd name="T109" fmla="*/ 0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17" h="621">
                        <a:moveTo>
                          <a:pt x="279" y="31"/>
                        </a:moveTo>
                        <a:lnTo>
                          <a:pt x="279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cubicBezTo>
                          <a:pt x="216" y="31"/>
                          <a:pt x="216" y="31"/>
                          <a:pt x="216" y="31"/>
                        </a:cubicBezTo>
                        <a:lnTo>
                          <a:pt x="21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155" y="31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55" y="0"/>
                        </a:lnTo>
                        <a:cubicBezTo>
                          <a:pt x="155" y="0"/>
                          <a:pt x="124" y="0"/>
                          <a:pt x="124" y="3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31" y="93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93" y="93"/>
                          <a:pt x="93" y="124"/>
                          <a:pt x="93" y="124"/>
                        </a:cubicBezTo>
                        <a:lnTo>
                          <a:pt x="93" y="124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55" y="124"/>
                          <a:pt x="155" y="124"/>
                          <a:pt x="155" y="124"/>
                        </a:cubicBezTo>
                        <a:lnTo>
                          <a:pt x="155" y="124"/>
                        </a:lnTo>
                        <a:cubicBezTo>
                          <a:pt x="186" y="93"/>
                          <a:pt x="186" y="93"/>
                          <a:pt x="186" y="93"/>
                        </a:cubicBezTo>
                        <a:cubicBezTo>
                          <a:pt x="186" y="93"/>
                          <a:pt x="186" y="62"/>
                          <a:pt x="216" y="62"/>
                        </a:cubicBezTo>
                        <a:cubicBezTo>
                          <a:pt x="216" y="62"/>
                          <a:pt x="216" y="62"/>
                          <a:pt x="248" y="62"/>
                        </a:cubicBezTo>
                        <a:cubicBezTo>
                          <a:pt x="248" y="93"/>
                          <a:pt x="248" y="93"/>
                          <a:pt x="248" y="93"/>
                        </a:cubicBezTo>
                        <a:lnTo>
                          <a:pt x="248" y="93"/>
                        </a:lnTo>
                        <a:cubicBezTo>
                          <a:pt x="279" y="93"/>
                          <a:pt x="279" y="93"/>
                          <a:pt x="310" y="124"/>
                        </a:cubicBezTo>
                        <a:cubicBezTo>
                          <a:pt x="341" y="93"/>
                          <a:pt x="341" y="93"/>
                          <a:pt x="341" y="93"/>
                        </a:cubicBezTo>
                        <a:cubicBezTo>
                          <a:pt x="341" y="155"/>
                          <a:pt x="341" y="155"/>
                          <a:pt x="341" y="155"/>
                        </a:cubicBezTo>
                        <a:cubicBezTo>
                          <a:pt x="341" y="155"/>
                          <a:pt x="341" y="155"/>
                          <a:pt x="372" y="155"/>
                        </a:cubicBezTo>
                        <a:lnTo>
                          <a:pt x="372" y="155"/>
                        </a:lnTo>
                        <a:cubicBezTo>
                          <a:pt x="372" y="155"/>
                          <a:pt x="372" y="155"/>
                          <a:pt x="372" y="186"/>
                        </a:cubicBezTo>
                        <a:cubicBezTo>
                          <a:pt x="403" y="186"/>
                          <a:pt x="403" y="186"/>
                          <a:pt x="403" y="186"/>
                        </a:cubicBezTo>
                        <a:cubicBezTo>
                          <a:pt x="433" y="155"/>
                          <a:pt x="433" y="155"/>
                          <a:pt x="433" y="155"/>
                        </a:cubicBezTo>
                        <a:cubicBezTo>
                          <a:pt x="433" y="186"/>
                          <a:pt x="433" y="186"/>
                          <a:pt x="433" y="186"/>
                        </a:cubicBezTo>
                        <a:lnTo>
                          <a:pt x="433" y="186"/>
                        </a:lnTo>
                        <a:lnTo>
                          <a:pt x="433" y="186"/>
                        </a:lnTo>
                        <a:lnTo>
                          <a:pt x="465" y="186"/>
                        </a:lnTo>
                        <a:cubicBezTo>
                          <a:pt x="496" y="186"/>
                          <a:pt x="496" y="186"/>
                          <a:pt x="496" y="217"/>
                        </a:cubicBezTo>
                        <a:lnTo>
                          <a:pt x="496" y="217"/>
                        </a:lnTo>
                        <a:cubicBezTo>
                          <a:pt x="496" y="217"/>
                          <a:pt x="496" y="217"/>
                          <a:pt x="527" y="217"/>
                        </a:cubicBezTo>
                        <a:lnTo>
                          <a:pt x="527" y="217"/>
                        </a:lnTo>
                        <a:cubicBezTo>
                          <a:pt x="557" y="217"/>
                          <a:pt x="557" y="217"/>
                          <a:pt x="557" y="248"/>
                        </a:cubicBezTo>
                        <a:lnTo>
                          <a:pt x="589" y="279"/>
                        </a:lnTo>
                        <a:lnTo>
                          <a:pt x="589" y="279"/>
                        </a:lnTo>
                        <a:cubicBezTo>
                          <a:pt x="589" y="341"/>
                          <a:pt x="589" y="341"/>
                          <a:pt x="589" y="341"/>
                        </a:cubicBezTo>
                        <a:lnTo>
                          <a:pt x="589" y="341"/>
                        </a:lnTo>
                        <a:cubicBezTo>
                          <a:pt x="557" y="341"/>
                          <a:pt x="527" y="372"/>
                          <a:pt x="496" y="372"/>
                        </a:cubicBezTo>
                        <a:lnTo>
                          <a:pt x="496" y="372"/>
                        </a:lnTo>
                        <a:cubicBezTo>
                          <a:pt x="496" y="403"/>
                          <a:pt x="527" y="403"/>
                          <a:pt x="527" y="403"/>
                        </a:cubicBezTo>
                        <a:cubicBezTo>
                          <a:pt x="527" y="465"/>
                          <a:pt x="527" y="465"/>
                          <a:pt x="527" y="465"/>
                        </a:cubicBezTo>
                        <a:lnTo>
                          <a:pt x="527" y="465"/>
                        </a:lnTo>
                        <a:lnTo>
                          <a:pt x="527" y="465"/>
                        </a:lnTo>
                        <a:cubicBezTo>
                          <a:pt x="557" y="465"/>
                          <a:pt x="557" y="465"/>
                          <a:pt x="557" y="496"/>
                        </a:cubicBezTo>
                        <a:cubicBezTo>
                          <a:pt x="589" y="496"/>
                          <a:pt x="589" y="496"/>
                          <a:pt x="589" y="527"/>
                        </a:cubicBezTo>
                        <a:cubicBezTo>
                          <a:pt x="713" y="527"/>
                          <a:pt x="713" y="527"/>
                          <a:pt x="713" y="527"/>
                        </a:cubicBezTo>
                        <a:cubicBezTo>
                          <a:pt x="651" y="557"/>
                          <a:pt x="651" y="557"/>
                          <a:pt x="651" y="557"/>
                        </a:cubicBezTo>
                        <a:lnTo>
                          <a:pt x="651" y="557"/>
                        </a:lnTo>
                        <a:cubicBezTo>
                          <a:pt x="651" y="557"/>
                          <a:pt x="681" y="557"/>
                          <a:pt x="681" y="589"/>
                        </a:cubicBezTo>
                        <a:cubicBezTo>
                          <a:pt x="681" y="557"/>
                          <a:pt x="713" y="557"/>
                          <a:pt x="713" y="557"/>
                        </a:cubicBezTo>
                        <a:lnTo>
                          <a:pt x="713" y="557"/>
                        </a:lnTo>
                        <a:cubicBezTo>
                          <a:pt x="744" y="557"/>
                          <a:pt x="775" y="589"/>
                          <a:pt x="775" y="589"/>
                        </a:cubicBezTo>
                        <a:lnTo>
                          <a:pt x="805" y="589"/>
                        </a:lnTo>
                        <a:cubicBezTo>
                          <a:pt x="805" y="620"/>
                          <a:pt x="805" y="620"/>
                          <a:pt x="805" y="620"/>
                        </a:cubicBezTo>
                        <a:cubicBezTo>
                          <a:pt x="805" y="620"/>
                          <a:pt x="805" y="620"/>
                          <a:pt x="837" y="620"/>
                        </a:cubicBezTo>
                        <a:lnTo>
                          <a:pt x="837" y="620"/>
                        </a:lnTo>
                        <a:cubicBezTo>
                          <a:pt x="868" y="620"/>
                          <a:pt x="868" y="620"/>
                          <a:pt x="899" y="620"/>
                        </a:cubicBezTo>
                        <a:lnTo>
                          <a:pt x="899" y="620"/>
                        </a:lnTo>
                        <a:lnTo>
                          <a:pt x="899" y="620"/>
                        </a:lnTo>
                        <a:cubicBezTo>
                          <a:pt x="899" y="620"/>
                          <a:pt x="899" y="620"/>
                          <a:pt x="929" y="620"/>
                        </a:cubicBezTo>
                        <a:cubicBezTo>
                          <a:pt x="929" y="620"/>
                          <a:pt x="929" y="620"/>
                          <a:pt x="929" y="589"/>
                        </a:cubicBezTo>
                        <a:cubicBezTo>
                          <a:pt x="929" y="589"/>
                          <a:pt x="929" y="557"/>
                          <a:pt x="961" y="557"/>
                        </a:cubicBezTo>
                        <a:cubicBezTo>
                          <a:pt x="961" y="557"/>
                          <a:pt x="961" y="557"/>
                          <a:pt x="992" y="557"/>
                        </a:cubicBezTo>
                        <a:lnTo>
                          <a:pt x="992" y="557"/>
                        </a:lnTo>
                        <a:lnTo>
                          <a:pt x="992" y="527"/>
                        </a:lnTo>
                        <a:lnTo>
                          <a:pt x="992" y="527"/>
                        </a:lnTo>
                        <a:cubicBezTo>
                          <a:pt x="961" y="527"/>
                          <a:pt x="961" y="527"/>
                          <a:pt x="961" y="527"/>
                        </a:cubicBezTo>
                        <a:lnTo>
                          <a:pt x="929" y="496"/>
                        </a:lnTo>
                        <a:lnTo>
                          <a:pt x="929" y="496"/>
                        </a:lnTo>
                        <a:lnTo>
                          <a:pt x="929" y="496"/>
                        </a:lnTo>
                        <a:lnTo>
                          <a:pt x="899" y="496"/>
                        </a:lnTo>
                        <a:lnTo>
                          <a:pt x="899" y="496"/>
                        </a:lnTo>
                        <a:cubicBezTo>
                          <a:pt x="899" y="496"/>
                          <a:pt x="899" y="496"/>
                          <a:pt x="868" y="496"/>
                        </a:cubicBezTo>
                        <a:lnTo>
                          <a:pt x="868" y="496"/>
                        </a:lnTo>
                        <a:cubicBezTo>
                          <a:pt x="868" y="465"/>
                          <a:pt x="837" y="465"/>
                          <a:pt x="837" y="465"/>
                        </a:cubicBezTo>
                        <a:cubicBezTo>
                          <a:pt x="837" y="434"/>
                          <a:pt x="805" y="434"/>
                          <a:pt x="805" y="403"/>
                        </a:cubicBezTo>
                        <a:lnTo>
                          <a:pt x="775" y="403"/>
                        </a:lnTo>
                        <a:cubicBezTo>
                          <a:pt x="744" y="403"/>
                          <a:pt x="744" y="403"/>
                          <a:pt x="744" y="403"/>
                        </a:cubicBezTo>
                        <a:cubicBezTo>
                          <a:pt x="775" y="341"/>
                          <a:pt x="775" y="341"/>
                          <a:pt x="775" y="341"/>
                        </a:cubicBezTo>
                        <a:cubicBezTo>
                          <a:pt x="775" y="341"/>
                          <a:pt x="805" y="310"/>
                          <a:pt x="837" y="310"/>
                        </a:cubicBezTo>
                        <a:lnTo>
                          <a:pt x="837" y="310"/>
                        </a:lnTo>
                        <a:cubicBezTo>
                          <a:pt x="868" y="310"/>
                          <a:pt x="868" y="310"/>
                          <a:pt x="868" y="310"/>
                        </a:cubicBezTo>
                        <a:cubicBezTo>
                          <a:pt x="868" y="310"/>
                          <a:pt x="899" y="310"/>
                          <a:pt x="899" y="341"/>
                        </a:cubicBezTo>
                        <a:lnTo>
                          <a:pt x="929" y="341"/>
                        </a:lnTo>
                        <a:lnTo>
                          <a:pt x="929" y="341"/>
                        </a:lnTo>
                        <a:lnTo>
                          <a:pt x="929" y="341"/>
                        </a:lnTo>
                        <a:cubicBezTo>
                          <a:pt x="961" y="310"/>
                          <a:pt x="961" y="310"/>
                          <a:pt x="961" y="310"/>
                        </a:cubicBezTo>
                        <a:cubicBezTo>
                          <a:pt x="961" y="341"/>
                          <a:pt x="961" y="341"/>
                          <a:pt x="961" y="341"/>
                        </a:cubicBezTo>
                        <a:cubicBezTo>
                          <a:pt x="992" y="341"/>
                          <a:pt x="1023" y="341"/>
                          <a:pt x="1023" y="341"/>
                        </a:cubicBezTo>
                        <a:lnTo>
                          <a:pt x="1023" y="341"/>
                        </a:lnTo>
                        <a:cubicBezTo>
                          <a:pt x="1023" y="341"/>
                          <a:pt x="1053" y="372"/>
                          <a:pt x="1053" y="403"/>
                        </a:cubicBezTo>
                        <a:lnTo>
                          <a:pt x="1053" y="403"/>
                        </a:lnTo>
                        <a:lnTo>
                          <a:pt x="1053" y="403"/>
                        </a:lnTo>
                        <a:lnTo>
                          <a:pt x="1053" y="372"/>
                        </a:lnTo>
                        <a:lnTo>
                          <a:pt x="1053" y="372"/>
                        </a:lnTo>
                        <a:cubicBezTo>
                          <a:pt x="1116" y="372"/>
                          <a:pt x="1116" y="372"/>
                          <a:pt x="1116" y="372"/>
                        </a:cubicBezTo>
                        <a:lnTo>
                          <a:pt x="1116" y="372"/>
                        </a:lnTo>
                        <a:lnTo>
                          <a:pt x="1116" y="372"/>
                        </a:lnTo>
                        <a:lnTo>
                          <a:pt x="1116" y="372"/>
                        </a:lnTo>
                        <a:cubicBezTo>
                          <a:pt x="1116" y="341"/>
                          <a:pt x="1116" y="341"/>
                          <a:pt x="1085" y="341"/>
                        </a:cubicBezTo>
                        <a:lnTo>
                          <a:pt x="1085" y="341"/>
                        </a:lnTo>
                        <a:lnTo>
                          <a:pt x="1085" y="341"/>
                        </a:lnTo>
                        <a:lnTo>
                          <a:pt x="1085" y="341"/>
                        </a:lnTo>
                        <a:cubicBezTo>
                          <a:pt x="1053" y="341"/>
                          <a:pt x="1053" y="341"/>
                          <a:pt x="1053" y="341"/>
                        </a:cubicBezTo>
                        <a:lnTo>
                          <a:pt x="1053" y="341"/>
                        </a:lnTo>
                        <a:cubicBezTo>
                          <a:pt x="1053" y="310"/>
                          <a:pt x="1023" y="310"/>
                          <a:pt x="1023" y="310"/>
                        </a:cubicBezTo>
                        <a:lnTo>
                          <a:pt x="1023" y="310"/>
                        </a:lnTo>
                        <a:lnTo>
                          <a:pt x="1023" y="310"/>
                        </a:lnTo>
                        <a:lnTo>
                          <a:pt x="992" y="279"/>
                        </a:lnTo>
                        <a:cubicBezTo>
                          <a:pt x="992" y="279"/>
                          <a:pt x="992" y="279"/>
                          <a:pt x="961" y="279"/>
                        </a:cubicBezTo>
                        <a:lnTo>
                          <a:pt x="961" y="279"/>
                        </a:lnTo>
                        <a:lnTo>
                          <a:pt x="961" y="279"/>
                        </a:lnTo>
                        <a:lnTo>
                          <a:pt x="961" y="279"/>
                        </a:lnTo>
                        <a:cubicBezTo>
                          <a:pt x="929" y="279"/>
                          <a:pt x="929" y="279"/>
                          <a:pt x="929" y="279"/>
                        </a:cubicBezTo>
                        <a:cubicBezTo>
                          <a:pt x="929" y="279"/>
                          <a:pt x="929" y="279"/>
                          <a:pt x="899" y="279"/>
                        </a:cubicBezTo>
                        <a:lnTo>
                          <a:pt x="899" y="279"/>
                        </a:lnTo>
                        <a:lnTo>
                          <a:pt x="899" y="279"/>
                        </a:lnTo>
                        <a:lnTo>
                          <a:pt x="899" y="279"/>
                        </a:lnTo>
                        <a:cubicBezTo>
                          <a:pt x="868" y="279"/>
                          <a:pt x="868" y="279"/>
                          <a:pt x="868" y="279"/>
                        </a:cubicBezTo>
                        <a:lnTo>
                          <a:pt x="868" y="279"/>
                        </a:lnTo>
                        <a:cubicBezTo>
                          <a:pt x="868" y="279"/>
                          <a:pt x="837" y="279"/>
                          <a:pt x="837" y="248"/>
                        </a:cubicBezTo>
                        <a:lnTo>
                          <a:pt x="805" y="248"/>
                        </a:lnTo>
                        <a:cubicBezTo>
                          <a:pt x="775" y="248"/>
                          <a:pt x="775" y="248"/>
                          <a:pt x="775" y="217"/>
                        </a:cubicBezTo>
                        <a:cubicBezTo>
                          <a:pt x="744" y="217"/>
                          <a:pt x="713" y="217"/>
                          <a:pt x="713" y="186"/>
                        </a:cubicBezTo>
                        <a:cubicBezTo>
                          <a:pt x="713" y="186"/>
                          <a:pt x="713" y="186"/>
                          <a:pt x="744" y="155"/>
                        </a:cubicBezTo>
                        <a:cubicBezTo>
                          <a:pt x="713" y="155"/>
                          <a:pt x="713" y="155"/>
                          <a:pt x="713" y="155"/>
                        </a:cubicBezTo>
                        <a:cubicBezTo>
                          <a:pt x="713" y="155"/>
                          <a:pt x="713" y="124"/>
                          <a:pt x="744" y="124"/>
                        </a:cubicBezTo>
                        <a:lnTo>
                          <a:pt x="713" y="124"/>
                        </a:lnTo>
                        <a:cubicBezTo>
                          <a:pt x="713" y="93"/>
                          <a:pt x="713" y="93"/>
                          <a:pt x="713" y="93"/>
                        </a:cubicBezTo>
                        <a:lnTo>
                          <a:pt x="713" y="93"/>
                        </a:lnTo>
                        <a:cubicBezTo>
                          <a:pt x="681" y="93"/>
                          <a:pt x="681" y="93"/>
                          <a:pt x="681" y="93"/>
                        </a:cubicBezTo>
                        <a:lnTo>
                          <a:pt x="651" y="124"/>
                        </a:lnTo>
                        <a:lnTo>
                          <a:pt x="651" y="124"/>
                        </a:lnTo>
                        <a:lnTo>
                          <a:pt x="651" y="124"/>
                        </a:lnTo>
                        <a:lnTo>
                          <a:pt x="620" y="155"/>
                        </a:lnTo>
                        <a:cubicBezTo>
                          <a:pt x="589" y="155"/>
                          <a:pt x="589" y="155"/>
                          <a:pt x="589" y="124"/>
                        </a:cubicBezTo>
                        <a:cubicBezTo>
                          <a:pt x="557" y="124"/>
                          <a:pt x="557" y="124"/>
                          <a:pt x="557" y="124"/>
                        </a:cubicBezTo>
                        <a:cubicBezTo>
                          <a:pt x="527" y="93"/>
                          <a:pt x="527" y="93"/>
                          <a:pt x="527" y="93"/>
                        </a:cubicBezTo>
                        <a:lnTo>
                          <a:pt x="527" y="93"/>
                        </a:lnTo>
                        <a:cubicBezTo>
                          <a:pt x="527" y="62"/>
                          <a:pt x="557" y="62"/>
                          <a:pt x="557" y="62"/>
                        </a:cubicBezTo>
                        <a:cubicBezTo>
                          <a:pt x="527" y="62"/>
                          <a:pt x="527" y="62"/>
                          <a:pt x="527" y="93"/>
                        </a:cubicBezTo>
                        <a:cubicBezTo>
                          <a:pt x="496" y="93"/>
                          <a:pt x="496" y="93"/>
                          <a:pt x="496" y="93"/>
                        </a:cubicBezTo>
                        <a:cubicBezTo>
                          <a:pt x="465" y="62"/>
                          <a:pt x="465" y="62"/>
                          <a:pt x="465" y="62"/>
                        </a:cubicBezTo>
                        <a:cubicBezTo>
                          <a:pt x="433" y="62"/>
                          <a:pt x="433" y="62"/>
                          <a:pt x="433" y="62"/>
                        </a:cubicBezTo>
                        <a:lnTo>
                          <a:pt x="433" y="62"/>
                        </a:lnTo>
                        <a:lnTo>
                          <a:pt x="433" y="62"/>
                        </a:lnTo>
                        <a:cubicBezTo>
                          <a:pt x="403" y="62"/>
                          <a:pt x="403" y="62"/>
                          <a:pt x="403" y="62"/>
                        </a:cubicBezTo>
                        <a:lnTo>
                          <a:pt x="403" y="31"/>
                        </a:lnTo>
                        <a:lnTo>
                          <a:pt x="403" y="0"/>
                        </a:lnTo>
                        <a:lnTo>
                          <a:pt x="403" y="0"/>
                        </a:lnTo>
                        <a:lnTo>
                          <a:pt x="403" y="0"/>
                        </a:lnTo>
                        <a:cubicBezTo>
                          <a:pt x="372" y="0"/>
                          <a:pt x="372" y="0"/>
                          <a:pt x="372" y="0"/>
                        </a:cubicBezTo>
                        <a:cubicBezTo>
                          <a:pt x="341" y="0"/>
                          <a:pt x="341" y="0"/>
                          <a:pt x="310" y="0"/>
                        </a:cubicBezTo>
                        <a:lnTo>
                          <a:pt x="310" y="0"/>
                        </a:lnTo>
                        <a:cubicBezTo>
                          <a:pt x="310" y="31"/>
                          <a:pt x="279" y="31"/>
                          <a:pt x="279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2" name="Freeform 196">
                    <a:extLst>
                      <a:ext uri="{FF2B5EF4-FFF2-40B4-BE49-F238E27FC236}">
                        <a16:creationId xmlns:a16="http://schemas.microsoft.com/office/drawing/2014/main" id="{FD0BCB39-DB70-45D1-B7AD-3C8FE0ACEF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2775" y="954088"/>
                    <a:ext cx="55563" cy="66675"/>
                  </a:xfrm>
                  <a:custGeom>
                    <a:gdLst>
                      <a:gd name="T0" fmla="*/ 124 w 156"/>
                      <a:gd name="T1" fmla="*/ 124 h 187"/>
                      <a:gd name="T2" fmla="*/ 124 w 156"/>
                      <a:gd name="T3" fmla="*/ 124 h 187"/>
                      <a:gd name="T4" fmla="*/ 124 w 156"/>
                      <a:gd name="T5" fmla="*/ 124 h 187"/>
                      <a:gd name="T6" fmla="*/ 124 w 156"/>
                      <a:gd name="T7" fmla="*/ 124 h 187"/>
                      <a:gd name="T8" fmla="*/ 124 w 156"/>
                      <a:gd name="T9" fmla="*/ 93 h 187"/>
                      <a:gd name="T10" fmla="*/ 124 w 156"/>
                      <a:gd name="T11" fmla="*/ 93 h 187"/>
                      <a:gd name="T12" fmla="*/ 124 w 156"/>
                      <a:gd name="T13" fmla="*/ 31 h 187"/>
                      <a:gd name="T14" fmla="*/ 155 w 156"/>
                      <a:gd name="T15" fmla="*/ 31 h 187"/>
                      <a:gd name="T16" fmla="*/ 155 w 156"/>
                      <a:gd name="T17" fmla="*/ 0 h 187"/>
                      <a:gd name="T18" fmla="*/ 155 w 156"/>
                      <a:gd name="T19" fmla="*/ 0 h 187"/>
                      <a:gd name="T20" fmla="*/ 124 w 156"/>
                      <a:gd name="T21" fmla="*/ 0 h 187"/>
                      <a:gd name="T22" fmla="*/ 31 w 156"/>
                      <a:gd name="T23" fmla="*/ 31 h 187"/>
                      <a:gd name="T24" fmla="*/ 31 w 156"/>
                      <a:gd name="T25" fmla="*/ 62 h 187"/>
                      <a:gd name="T26" fmla="*/ 31 w 156"/>
                      <a:gd name="T27" fmla="*/ 93 h 187"/>
                      <a:gd name="T28" fmla="*/ 0 w 156"/>
                      <a:gd name="T29" fmla="*/ 124 h 187"/>
                      <a:gd name="T30" fmla="*/ 0 w 156"/>
                      <a:gd name="T31" fmla="*/ 124 h 187"/>
                      <a:gd name="T32" fmla="*/ 0 w 156"/>
                      <a:gd name="T33" fmla="*/ 124 h 187"/>
                      <a:gd name="T34" fmla="*/ 31 w 156"/>
                      <a:gd name="T35" fmla="*/ 186 h 187"/>
                      <a:gd name="T36" fmla="*/ 62 w 156"/>
                      <a:gd name="T37" fmla="*/ 186 h 187"/>
                      <a:gd name="T38" fmla="*/ 93 w 156"/>
                      <a:gd name="T39" fmla="*/ 186 h 187"/>
                      <a:gd name="T40" fmla="*/ 124 w 156"/>
                      <a:gd name="T41" fmla="*/ 186 h 187"/>
                      <a:gd name="T42" fmla="*/ 124 w 156"/>
                      <a:gd name="T43" fmla="*/ 186 h 187"/>
                      <a:gd name="T44" fmla="*/ 155 w 156"/>
                      <a:gd name="T45" fmla="*/ 186 h 187"/>
                      <a:gd name="T46" fmla="*/ 124 w 156"/>
                      <a:gd name="T47" fmla="*/ 186 h 187"/>
                      <a:gd name="T48" fmla="*/ 124 w 156"/>
                      <a:gd name="T49" fmla="*/ 124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56" h="187">
                        <a:moveTo>
                          <a:pt x="124" y="124"/>
                        </a:moveTo>
                        <a:lnTo>
                          <a:pt x="124" y="124"/>
                        </a:lnTo>
                        <a:lnTo>
                          <a:pt x="124" y="124"/>
                        </a:lnTo>
                        <a:lnTo>
                          <a:pt x="124" y="124"/>
                        </a:lnTo>
                        <a:cubicBezTo>
                          <a:pt x="124" y="124"/>
                          <a:pt x="155" y="93"/>
                          <a:pt x="124" y="93"/>
                        </a:cubicBezTo>
                        <a:lnTo>
                          <a:pt x="124" y="93"/>
                        </a:lnTo>
                        <a:cubicBezTo>
                          <a:pt x="124" y="62"/>
                          <a:pt x="124" y="62"/>
                          <a:pt x="124" y="31"/>
                        </a:cubicBezTo>
                        <a:cubicBezTo>
                          <a:pt x="124" y="31"/>
                          <a:pt x="124" y="31"/>
                          <a:pt x="155" y="31"/>
                        </a:cubicBezTo>
                        <a:cubicBezTo>
                          <a:pt x="155" y="0"/>
                          <a:pt x="155" y="0"/>
                          <a:pt x="155" y="0"/>
                        </a:cubicBezTo>
                        <a:lnTo>
                          <a:pt x="155" y="0"/>
                        </a:lnTo>
                        <a:lnTo>
                          <a:pt x="124" y="0"/>
                        </a:lnTo>
                        <a:cubicBezTo>
                          <a:pt x="93" y="31"/>
                          <a:pt x="62" y="31"/>
                          <a:pt x="31" y="31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lnTo>
                          <a:pt x="31" y="93"/>
                        </a:lnTo>
                        <a:cubicBezTo>
                          <a:pt x="0" y="93"/>
                          <a:pt x="0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cubicBezTo>
                          <a:pt x="31" y="155"/>
                          <a:pt x="31" y="155"/>
                          <a:pt x="31" y="186"/>
                        </a:cubicBezTo>
                        <a:lnTo>
                          <a:pt x="62" y="186"/>
                        </a:lnTo>
                        <a:lnTo>
                          <a:pt x="93" y="186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cubicBezTo>
                          <a:pt x="124" y="186"/>
                          <a:pt x="124" y="186"/>
                          <a:pt x="155" y="186"/>
                        </a:cubicBezTo>
                        <a:cubicBezTo>
                          <a:pt x="155" y="186"/>
                          <a:pt x="155" y="186"/>
                          <a:pt x="124" y="186"/>
                        </a:cubicBezTo>
                        <a:cubicBezTo>
                          <a:pt x="124" y="186"/>
                          <a:pt x="124" y="155"/>
                          <a:pt x="124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3" name="Freeform 197">
                    <a:extLst>
                      <a:ext uri="{FF2B5EF4-FFF2-40B4-BE49-F238E27FC236}">
                        <a16:creationId xmlns:a16="http://schemas.microsoft.com/office/drawing/2014/main" id="{4552964A-AA17-478D-BFB7-AA68B6C39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73288" y="1144588"/>
                    <a:ext cx="23812" cy="11112"/>
                  </a:xfrm>
                  <a:custGeom>
                    <a:gdLst>
                      <a:gd name="T0" fmla="*/ 0 w 64"/>
                      <a:gd name="T1" fmla="*/ 31 h 32"/>
                      <a:gd name="T2" fmla="*/ 0 w 64"/>
                      <a:gd name="T3" fmla="*/ 31 h 32"/>
                      <a:gd name="T4" fmla="*/ 0 w 64"/>
                      <a:gd name="T5" fmla="*/ 31 h 32"/>
                      <a:gd name="T6" fmla="*/ 32 w 64"/>
                      <a:gd name="T7" fmla="*/ 31 h 32"/>
                      <a:gd name="T8" fmla="*/ 63 w 64"/>
                      <a:gd name="T9" fmla="*/ 31 h 32"/>
                      <a:gd name="T10" fmla="*/ 63 w 64"/>
                      <a:gd name="T11" fmla="*/ 31 h 32"/>
                      <a:gd name="T12" fmla="*/ 63 w 64"/>
                      <a:gd name="T13" fmla="*/ 0 h 32"/>
                      <a:gd name="T14" fmla="*/ 0 w 64"/>
                      <a:gd name="T15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4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31"/>
                        </a:lnTo>
                        <a:cubicBezTo>
                          <a:pt x="32" y="31"/>
                          <a:pt x="32" y="31"/>
                          <a:pt x="32" y="31"/>
                        </a:cubicBezTo>
                        <a:lnTo>
                          <a:pt x="63" y="31"/>
                        </a:lnTo>
                        <a:lnTo>
                          <a:pt x="63" y="31"/>
                        </a:lnTo>
                        <a:cubicBezTo>
                          <a:pt x="63" y="0"/>
                          <a:pt x="63" y="0"/>
                          <a:pt x="63" y="0"/>
                        </a:cubicBezTo>
                        <a:cubicBezTo>
                          <a:pt x="32" y="0"/>
                          <a:pt x="32" y="31"/>
                          <a:pt x="0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4" name="Freeform 198">
                    <a:extLst>
                      <a:ext uri="{FF2B5EF4-FFF2-40B4-BE49-F238E27FC236}">
                        <a16:creationId xmlns:a16="http://schemas.microsoft.com/office/drawing/2014/main" id="{1FECE095-851E-41B1-99A5-291A11D392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2150" y="954088"/>
                    <a:ext cx="88900" cy="66675"/>
                  </a:xfrm>
                  <a:custGeom>
                    <a:gdLst>
                      <a:gd name="T0" fmla="*/ 248 w 249"/>
                      <a:gd name="T1" fmla="*/ 62 h 187"/>
                      <a:gd name="T2" fmla="*/ 248 w 249"/>
                      <a:gd name="T3" fmla="*/ 62 h 187"/>
                      <a:gd name="T4" fmla="*/ 186 w 249"/>
                      <a:gd name="T5" fmla="*/ 0 h 187"/>
                      <a:gd name="T6" fmla="*/ 186 w 249"/>
                      <a:gd name="T7" fmla="*/ 0 h 187"/>
                      <a:gd name="T8" fmla="*/ 124 w 249"/>
                      <a:gd name="T9" fmla="*/ 31 h 187"/>
                      <a:gd name="T10" fmla="*/ 93 w 249"/>
                      <a:gd name="T11" fmla="*/ 31 h 187"/>
                      <a:gd name="T12" fmla="*/ 62 w 249"/>
                      <a:gd name="T13" fmla="*/ 31 h 187"/>
                      <a:gd name="T14" fmla="*/ 62 w 249"/>
                      <a:gd name="T15" fmla="*/ 31 h 187"/>
                      <a:gd name="T16" fmla="*/ 62 w 249"/>
                      <a:gd name="T17" fmla="*/ 31 h 187"/>
                      <a:gd name="T18" fmla="*/ 0 w 249"/>
                      <a:gd name="T19" fmla="*/ 62 h 187"/>
                      <a:gd name="T20" fmla="*/ 0 w 249"/>
                      <a:gd name="T21" fmla="*/ 93 h 187"/>
                      <a:gd name="T22" fmla="*/ 0 w 249"/>
                      <a:gd name="T23" fmla="*/ 93 h 187"/>
                      <a:gd name="T24" fmla="*/ 31 w 249"/>
                      <a:gd name="T25" fmla="*/ 93 h 187"/>
                      <a:gd name="T26" fmla="*/ 62 w 249"/>
                      <a:gd name="T27" fmla="*/ 93 h 187"/>
                      <a:gd name="T28" fmla="*/ 62 w 249"/>
                      <a:gd name="T29" fmla="*/ 155 h 187"/>
                      <a:gd name="T30" fmla="*/ 62 w 249"/>
                      <a:gd name="T31" fmla="*/ 155 h 187"/>
                      <a:gd name="T32" fmla="*/ 62 w 249"/>
                      <a:gd name="T33" fmla="*/ 186 h 187"/>
                      <a:gd name="T34" fmla="*/ 31 w 249"/>
                      <a:gd name="T35" fmla="*/ 186 h 187"/>
                      <a:gd name="T36" fmla="*/ 0 w 249"/>
                      <a:gd name="T37" fmla="*/ 186 h 187"/>
                      <a:gd name="T38" fmla="*/ 0 w 249"/>
                      <a:gd name="T39" fmla="*/ 186 h 187"/>
                      <a:gd name="T40" fmla="*/ 0 w 249"/>
                      <a:gd name="T41" fmla="*/ 186 h 187"/>
                      <a:gd name="T42" fmla="*/ 0 w 249"/>
                      <a:gd name="T43" fmla="*/ 186 h 187"/>
                      <a:gd name="T44" fmla="*/ 0 w 249"/>
                      <a:gd name="T45" fmla="*/ 186 h 187"/>
                      <a:gd name="T46" fmla="*/ 31 w 249"/>
                      <a:gd name="T47" fmla="*/ 186 h 187"/>
                      <a:gd name="T48" fmla="*/ 62 w 249"/>
                      <a:gd name="T49" fmla="*/ 186 h 187"/>
                      <a:gd name="T50" fmla="*/ 93 w 249"/>
                      <a:gd name="T51" fmla="*/ 186 h 187"/>
                      <a:gd name="T52" fmla="*/ 124 w 249"/>
                      <a:gd name="T53" fmla="*/ 186 h 187"/>
                      <a:gd name="T54" fmla="*/ 124 w 249"/>
                      <a:gd name="T55" fmla="*/ 186 h 187"/>
                      <a:gd name="T56" fmla="*/ 124 w 249"/>
                      <a:gd name="T57" fmla="*/ 186 h 187"/>
                      <a:gd name="T58" fmla="*/ 93 w 249"/>
                      <a:gd name="T59" fmla="*/ 186 h 187"/>
                      <a:gd name="T60" fmla="*/ 248 w 249"/>
                      <a:gd name="T61" fmla="*/ 62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49" h="187">
                        <a:moveTo>
                          <a:pt x="248" y="62"/>
                        </a:moveTo>
                        <a:lnTo>
                          <a:pt x="248" y="62"/>
                        </a:lnTo>
                        <a:cubicBezTo>
                          <a:pt x="248" y="31"/>
                          <a:pt x="217" y="0"/>
                          <a:pt x="186" y="0"/>
                        </a:cubicBezTo>
                        <a:lnTo>
                          <a:pt x="186" y="0"/>
                        </a:lnTo>
                        <a:cubicBezTo>
                          <a:pt x="155" y="0"/>
                          <a:pt x="124" y="31"/>
                          <a:pt x="124" y="31"/>
                        </a:cubicBez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62" y="31"/>
                        </a:lnTo>
                        <a:lnTo>
                          <a:pt x="62" y="31"/>
                        </a:lnTo>
                        <a:lnTo>
                          <a:pt x="62" y="31"/>
                        </a:lnTo>
                        <a:cubicBezTo>
                          <a:pt x="31" y="31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93"/>
                        </a:cubicBezTo>
                        <a:lnTo>
                          <a:pt x="0" y="93"/>
                        </a:lnTo>
                        <a:lnTo>
                          <a:pt x="31" y="93"/>
                        </a:lnTo>
                        <a:cubicBezTo>
                          <a:pt x="62" y="93"/>
                          <a:pt x="62" y="93"/>
                          <a:pt x="62" y="93"/>
                        </a:cubicBezTo>
                        <a:cubicBezTo>
                          <a:pt x="62" y="124"/>
                          <a:pt x="62" y="124"/>
                          <a:pt x="62" y="155"/>
                        </a:cubicBezTo>
                        <a:lnTo>
                          <a:pt x="62" y="155"/>
                        </a:lnTo>
                        <a:cubicBezTo>
                          <a:pt x="62" y="186"/>
                          <a:pt x="62" y="186"/>
                          <a:pt x="62" y="186"/>
                        </a:cubicBezTo>
                        <a:cubicBezTo>
                          <a:pt x="31" y="186"/>
                          <a:pt x="31" y="186"/>
                          <a:pt x="31" y="186"/>
                        </a:cubicBez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0" y="186"/>
                        </a:lnTo>
                        <a:lnTo>
                          <a:pt x="31" y="186"/>
                        </a:lnTo>
                        <a:lnTo>
                          <a:pt x="62" y="186"/>
                        </a:lnTo>
                        <a:lnTo>
                          <a:pt x="93" y="186"/>
                        </a:lnTo>
                        <a:cubicBezTo>
                          <a:pt x="124" y="186"/>
                          <a:pt x="124" y="186"/>
                          <a:pt x="124" y="186"/>
                        </a:cubicBezTo>
                        <a:lnTo>
                          <a:pt x="124" y="186"/>
                        </a:lnTo>
                        <a:lnTo>
                          <a:pt x="124" y="186"/>
                        </a:lnTo>
                        <a:cubicBezTo>
                          <a:pt x="93" y="186"/>
                          <a:pt x="93" y="186"/>
                          <a:pt x="93" y="186"/>
                        </a:cubicBezTo>
                        <a:cubicBezTo>
                          <a:pt x="248" y="62"/>
                          <a:pt x="248" y="62"/>
                          <a:pt x="248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5" name="Freeform 199">
                    <a:extLst>
                      <a:ext uri="{FF2B5EF4-FFF2-40B4-BE49-F238E27FC236}">
                        <a16:creationId xmlns:a16="http://schemas.microsoft.com/office/drawing/2014/main" id="{4250D28A-2939-42E1-8A9E-D8E81E57A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1650" y="954088"/>
                    <a:ext cx="77788" cy="22225"/>
                  </a:xfrm>
                  <a:custGeom>
                    <a:gdLst>
                      <a:gd name="T0" fmla="*/ 0 w 218"/>
                      <a:gd name="T1" fmla="*/ 62 h 63"/>
                      <a:gd name="T2" fmla="*/ 0 w 218"/>
                      <a:gd name="T3" fmla="*/ 62 h 63"/>
                      <a:gd name="T4" fmla="*/ 0 w 218"/>
                      <a:gd name="T5" fmla="*/ 62 h 63"/>
                      <a:gd name="T6" fmla="*/ 31 w 218"/>
                      <a:gd name="T7" fmla="*/ 62 h 63"/>
                      <a:gd name="T8" fmla="*/ 31 w 218"/>
                      <a:gd name="T9" fmla="*/ 31 h 63"/>
                      <a:gd name="T10" fmla="*/ 31 w 218"/>
                      <a:gd name="T11" fmla="*/ 0 h 63"/>
                      <a:gd name="T12" fmla="*/ 62 w 218"/>
                      <a:gd name="T13" fmla="*/ 0 h 63"/>
                      <a:gd name="T14" fmla="*/ 124 w 218"/>
                      <a:gd name="T15" fmla="*/ 31 h 63"/>
                      <a:gd name="T16" fmla="*/ 155 w 218"/>
                      <a:gd name="T17" fmla="*/ 31 h 63"/>
                      <a:gd name="T18" fmla="*/ 155 w 218"/>
                      <a:gd name="T19" fmla="*/ 31 h 63"/>
                      <a:gd name="T20" fmla="*/ 155 w 218"/>
                      <a:gd name="T21" fmla="*/ 31 h 63"/>
                      <a:gd name="T22" fmla="*/ 186 w 218"/>
                      <a:gd name="T23" fmla="*/ 0 h 63"/>
                      <a:gd name="T24" fmla="*/ 217 w 218"/>
                      <a:gd name="T25" fmla="*/ 0 h 63"/>
                      <a:gd name="T26" fmla="*/ 217 w 218"/>
                      <a:gd name="T27" fmla="*/ 0 h 63"/>
                      <a:gd name="T28" fmla="*/ 186 w 218"/>
                      <a:gd name="T29" fmla="*/ 0 h 63"/>
                      <a:gd name="T30" fmla="*/ 155 w 218"/>
                      <a:gd name="T31" fmla="*/ 0 h 63"/>
                      <a:gd name="T32" fmla="*/ 155 w 218"/>
                      <a:gd name="T33" fmla="*/ 0 h 63"/>
                      <a:gd name="T34" fmla="*/ 124 w 218"/>
                      <a:gd name="T35" fmla="*/ 0 h 63"/>
                      <a:gd name="T36" fmla="*/ 93 w 218"/>
                      <a:gd name="T37" fmla="*/ 0 h 63"/>
                      <a:gd name="T38" fmla="*/ 93 w 218"/>
                      <a:gd name="T39" fmla="*/ 0 h 63"/>
                      <a:gd name="T40" fmla="*/ 93 w 218"/>
                      <a:gd name="T41" fmla="*/ 0 h 63"/>
                      <a:gd name="T42" fmla="*/ 62 w 218"/>
                      <a:gd name="T43" fmla="*/ 0 h 63"/>
                      <a:gd name="T44" fmla="*/ 31 w 218"/>
                      <a:gd name="T45" fmla="*/ 0 h 63"/>
                      <a:gd name="T46" fmla="*/ 0 w 218"/>
                      <a:gd name="T47" fmla="*/ 0 h 63"/>
                      <a:gd name="T48" fmla="*/ 0 w 218"/>
                      <a:gd name="T49" fmla="*/ 0 h 63"/>
                      <a:gd name="T50" fmla="*/ 0 w 218"/>
                      <a:gd name="T51" fmla="*/ 0 h 63"/>
                      <a:gd name="T52" fmla="*/ 0 w 218"/>
                      <a:gd name="T53" fmla="*/ 31 h 63"/>
                      <a:gd name="T54" fmla="*/ 0 w 218"/>
                      <a:gd name="T55" fmla="*/ 62 h 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18" h="62">
                        <a:moveTo>
                          <a:pt x="0" y="62"/>
                        </a:moveTo>
                        <a:lnTo>
                          <a:pt x="0" y="62"/>
                        </a:ln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  <a:cubicBezTo>
                          <a:pt x="31" y="62"/>
                          <a:pt x="31" y="62"/>
                          <a:pt x="31" y="31"/>
                        </a:cubicBez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62" y="0"/>
                        </a:lnTo>
                        <a:cubicBezTo>
                          <a:pt x="62" y="0"/>
                          <a:pt x="93" y="31"/>
                          <a:pt x="124" y="31"/>
                        </a:cubicBezTo>
                        <a:lnTo>
                          <a:pt x="155" y="31"/>
                        </a:lnTo>
                        <a:lnTo>
                          <a:pt x="155" y="31"/>
                        </a:lnTo>
                        <a:lnTo>
                          <a:pt x="155" y="31"/>
                        </a:lnTo>
                        <a:cubicBezTo>
                          <a:pt x="155" y="0"/>
                          <a:pt x="186" y="0"/>
                          <a:pt x="186" y="0"/>
                        </a:cubicBezTo>
                        <a:cubicBezTo>
                          <a:pt x="186" y="0"/>
                          <a:pt x="186" y="0"/>
                          <a:pt x="217" y="0"/>
                        </a:cubicBezTo>
                        <a:lnTo>
                          <a:pt x="217" y="0"/>
                        </a:ln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6" name="Freeform 200">
                    <a:extLst>
                      <a:ext uri="{FF2B5EF4-FFF2-40B4-BE49-F238E27FC236}">
                        <a16:creationId xmlns:a16="http://schemas.microsoft.com/office/drawing/2014/main" id="{602205FA-8F95-4DB4-9ECD-B1AEB2B09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5563" y="965200"/>
                    <a:ext cx="312737" cy="100013"/>
                  </a:xfrm>
                  <a:custGeom>
                    <a:gdLst>
                      <a:gd name="T0" fmla="*/ 62 w 869"/>
                      <a:gd name="T1" fmla="*/ 124 h 280"/>
                      <a:gd name="T2" fmla="*/ 186 w 869"/>
                      <a:gd name="T3" fmla="*/ 124 h 280"/>
                      <a:gd name="T4" fmla="*/ 310 w 869"/>
                      <a:gd name="T5" fmla="*/ 124 h 280"/>
                      <a:gd name="T6" fmla="*/ 341 w 869"/>
                      <a:gd name="T7" fmla="*/ 155 h 280"/>
                      <a:gd name="T8" fmla="*/ 280 w 869"/>
                      <a:gd name="T9" fmla="*/ 217 h 280"/>
                      <a:gd name="T10" fmla="*/ 186 w 869"/>
                      <a:gd name="T11" fmla="*/ 186 h 280"/>
                      <a:gd name="T12" fmla="*/ 93 w 869"/>
                      <a:gd name="T13" fmla="*/ 217 h 280"/>
                      <a:gd name="T14" fmla="*/ 156 w 869"/>
                      <a:gd name="T15" fmla="*/ 217 h 280"/>
                      <a:gd name="T16" fmla="*/ 186 w 869"/>
                      <a:gd name="T17" fmla="*/ 217 h 280"/>
                      <a:gd name="T18" fmla="*/ 248 w 869"/>
                      <a:gd name="T19" fmla="*/ 279 h 280"/>
                      <a:gd name="T20" fmla="*/ 248 w 869"/>
                      <a:gd name="T21" fmla="*/ 279 h 280"/>
                      <a:gd name="T22" fmla="*/ 310 w 869"/>
                      <a:gd name="T23" fmla="*/ 279 h 280"/>
                      <a:gd name="T24" fmla="*/ 341 w 869"/>
                      <a:gd name="T25" fmla="*/ 279 h 280"/>
                      <a:gd name="T26" fmla="*/ 404 w 869"/>
                      <a:gd name="T27" fmla="*/ 248 h 280"/>
                      <a:gd name="T28" fmla="*/ 465 w 869"/>
                      <a:gd name="T29" fmla="*/ 248 h 280"/>
                      <a:gd name="T30" fmla="*/ 558 w 869"/>
                      <a:gd name="T31" fmla="*/ 217 h 280"/>
                      <a:gd name="T32" fmla="*/ 620 w 869"/>
                      <a:gd name="T33" fmla="*/ 186 h 280"/>
                      <a:gd name="T34" fmla="*/ 620 w 869"/>
                      <a:gd name="T35" fmla="*/ 217 h 280"/>
                      <a:gd name="T36" fmla="*/ 682 w 869"/>
                      <a:gd name="T37" fmla="*/ 248 h 280"/>
                      <a:gd name="T38" fmla="*/ 806 w 869"/>
                      <a:gd name="T39" fmla="*/ 248 h 280"/>
                      <a:gd name="T40" fmla="*/ 868 w 869"/>
                      <a:gd name="T41" fmla="*/ 186 h 280"/>
                      <a:gd name="T42" fmla="*/ 806 w 869"/>
                      <a:gd name="T43" fmla="*/ 155 h 280"/>
                      <a:gd name="T44" fmla="*/ 775 w 869"/>
                      <a:gd name="T45" fmla="*/ 186 h 280"/>
                      <a:gd name="T46" fmla="*/ 713 w 869"/>
                      <a:gd name="T47" fmla="*/ 155 h 280"/>
                      <a:gd name="T48" fmla="*/ 651 w 869"/>
                      <a:gd name="T49" fmla="*/ 31 h 280"/>
                      <a:gd name="T50" fmla="*/ 589 w 869"/>
                      <a:gd name="T51" fmla="*/ 0 h 280"/>
                      <a:gd name="T52" fmla="*/ 558 w 869"/>
                      <a:gd name="T53" fmla="*/ 31 h 280"/>
                      <a:gd name="T54" fmla="*/ 589 w 869"/>
                      <a:gd name="T55" fmla="*/ 62 h 280"/>
                      <a:gd name="T56" fmla="*/ 528 w 869"/>
                      <a:gd name="T57" fmla="*/ 124 h 280"/>
                      <a:gd name="T58" fmla="*/ 496 w 869"/>
                      <a:gd name="T59" fmla="*/ 93 h 280"/>
                      <a:gd name="T60" fmla="*/ 496 w 869"/>
                      <a:gd name="T61" fmla="*/ 62 h 280"/>
                      <a:gd name="T62" fmla="*/ 465 w 869"/>
                      <a:gd name="T63" fmla="*/ 62 h 280"/>
                      <a:gd name="T64" fmla="*/ 372 w 869"/>
                      <a:gd name="T65" fmla="*/ 62 h 280"/>
                      <a:gd name="T66" fmla="*/ 341 w 869"/>
                      <a:gd name="T67" fmla="*/ 62 h 280"/>
                      <a:gd name="T68" fmla="*/ 310 w 869"/>
                      <a:gd name="T69" fmla="*/ 93 h 280"/>
                      <a:gd name="T70" fmla="*/ 310 w 869"/>
                      <a:gd name="T71" fmla="*/ 62 h 280"/>
                      <a:gd name="T72" fmla="*/ 280 w 869"/>
                      <a:gd name="T73" fmla="*/ 31 h 280"/>
                      <a:gd name="T74" fmla="*/ 248 w 869"/>
                      <a:gd name="T75" fmla="*/ 31 h 280"/>
                      <a:gd name="T76" fmla="*/ 186 w 869"/>
                      <a:gd name="T77" fmla="*/ 62 h 280"/>
                      <a:gd name="T78" fmla="*/ 156 w 869"/>
                      <a:gd name="T79" fmla="*/ 31 h 280"/>
                      <a:gd name="T80" fmla="*/ 156 w 869"/>
                      <a:gd name="T81" fmla="*/ 0 h 280"/>
                      <a:gd name="T82" fmla="*/ 93 w 869"/>
                      <a:gd name="T83" fmla="*/ 0 h 280"/>
                      <a:gd name="T84" fmla="*/ 93 w 869"/>
                      <a:gd name="T85" fmla="*/ 0 h 280"/>
                      <a:gd name="T86" fmla="*/ 32 w 869"/>
                      <a:gd name="T87" fmla="*/ 31 h 280"/>
                      <a:gd name="T88" fmla="*/ 0 w 869"/>
                      <a:gd name="T89" fmla="*/ 62 h 280"/>
                      <a:gd name="T90" fmla="*/ 0 w 869"/>
                      <a:gd name="T91" fmla="*/ 124 h 280"/>
                      <a:gd name="T92" fmla="*/ 0 w 869"/>
                      <a:gd name="T93" fmla="*/ 124 h 280"/>
                      <a:gd name="T94" fmla="*/ 32 w 869"/>
                      <a:gd name="T95" fmla="*/ 124 h 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9" h="280">
                        <a:moveTo>
                          <a:pt x="62" y="124"/>
                        </a:moveTo>
                        <a:lnTo>
                          <a:pt x="62" y="124"/>
                        </a:lnTo>
                        <a:cubicBezTo>
                          <a:pt x="62" y="124"/>
                          <a:pt x="93" y="124"/>
                          <a:pt x="124" y="124"/>
                        </a:cubicBezTo>
                        <a:cubicBezTo>
                          <a:pt x="156" y="124"/>
                          <a:pt x="186" y="124"/>
                          <a:pt x="186" y="124"/>
                        </a:cubicBezTo>
                        <a:cubicBezTo>
                          <a:pt x="186" y="124"/>
                          <a:pt x="217" y="124"/>
                          <a:pt x="248" y="124"/>
                        </a:cubicBezTo>
                        <a:cubicBezTo>
                          <a:pt x="280" y="124"/>
                          <a:pt x="310" y="124"/>
                          <a:pt x="310" y="124"/>
                        </a:cubicBezTo>
                        <a:cubicBezTo>
                          <a:pt x="310" y="124"/>
                          <a:pt x="310" y="124"/>
                          <a:pt x="341" y="124"/>
                        </a:cubicBezTo>
                        <a:lnTo>
                          <a:pt x="341" y="155"/>
                        </a:lnTo>
                        <a:cubicBezTo>
                          <a:pt x="341" y="186"/>
                          <a:pt x="341" y="186"/>
                          <a:pt x="310" y="186"/>
                        </a:cubicBezTo>
                        <a:cubicBezTo>
                          <a:pt x="310" y="217"/>
                          <a:pt x="280" y="217"/>
                          <a:pt x="280" y="217"/>
                        </a:cubicBezTo>
                        <a:cubicBezTo>
                          <a:pt x="248" y="217"/>
                          <a:pt x="248" y="217"/>
                          <a:pt x="217" y="217"/>
                        </a:cubicBezTo>
                        <a:cubicBezTo>
                          <a:pt x="217" y="186"/>
                          <a:pt x="217" y="186"/>
                          <a:pt x="186" y="186"/>
                        </a:cubicBezTo>
                        <a:lnTo>
                          <a:pt x="186" y="186"/>
                        </a:lnTo>
                        <a:cubicBezTo>
                          <a:pt x="156" y="186"/>
                          <a:pt x="124" y="217"/>
                          <a:pt x="93" y="217"/>
                        </a:cubicBezTo>
                        <a:lnTo>
                          <a:pt x="93" y="217"/>
                        </a:lnTo>
                        <a:cubicBezTo>
                          <a:pt x="124" y="217"/>
                          <a:pt x="156" y="217"/>
                          <a:pt x="156" y="217"/>
                        </a:cubicBezTo>
                        <a:lnTo>
                          <a:pt x="186" y="217"/>
                        </a:lnTo>
                        <a:lnTo>
                          <a:pt x="186" y="217"/>
                        </a:lnTo>
                        <a:cubicBezTo>
                          <a:pt x="217" y="217"/>
                          <a:pt x="217" y="248"/>
                          <a:pt x="248" y="248"/>
                        </a:cubicBezTo>
                        <a:cubicBezTo>
                          <a:pt x="248" y="248"/>
                          <a:pt x="248" y="248"/>
                          <a:pt x="248" y="279"/>
                        </a:cubicBezTo>
                        <a:lnTo>
                          <a:pt x="248" y="279"/>
                        </a:lnTo>
                        <a:lnTo>
                          <a:pt x="248" y="279"/>
                        </a:lnTo>
                        <a:lnTo>
                          <a:pt x="248" y="279"/>
                        </a:lnTo>
                        <a:cubicBezTo>
                          <a:pt x="280" y="279"/>
                          <a:pt x="280" y="279"/>
                          <a:pt x="310" y="279"/>
                        </a:cubicBezTo>
                        <a:cubicBezTo>
                          <a:pt x="310" y="279"/>
                          <a:pt x="310" y="279"/>
                          <a:pt x="341" y="279"/>
                        </a:cubicBezTo>
                        <a:lnTo>
                          <a:pt x="341" y="279"/>
                        </a:lnTo>
                        <a:lnTo>
                          <a:pt x="341" y="279"/>
                        </a:lnTo>
                        <a:cubicBezTo>
                          <a:pt x="372" y="279"/>
                          <a:pt x="372" y="248"/>
                          <a:pt x="404" y="248"/>
                        </a:cubicBezTo>
                        <a:cubicBezTo>
                          <a:pt x="434" y="248"/>
                          <a:pt x="434" y="248"/>
                          <a:pt x="465" y="248"/>
                        </a:cubicBezTo>
                        <a:lnTo>
                          <a:pt x="465" y="248"/>
                        </a:lnTo>
                        <a:cubicBezTo>
                          <a:pt x="465" y="248"/>
                          <a:pt x="496" y="217"/>
                          <a:pt x="528" y="217"/>
                        </a:cubicBezTo>
                        <a:cubicBezTo>
                          <a:pt x="528" y="217"/>
                          <a:pt x="528" y="217"/>
                          <a:pt x="558" y="217"/>
                        </a:cubicBezTo>
                        <a:cubicBezTo>
                          <a:pt x="558" y="217"/>
                          <a:pt x="558" y="217"/>
                          <a:pt x="589" y="217"/>
                        </a:cubicBezTo>
                        <a:cubicBezTo>
                          <a:pt x="620" y="186"/>
                          <a:pt x="620" y="186"/>
                          <a:pt x="620" y="186"/>
                        </a:cubicBezTo>
                        <a:cubicBezTo>
                          <a:pt x="620" y="217"/>
                          <a:pt x="620" y="217"/>
                          <a:pt x="620" y="217"/>
                        </a:cubicBezTo>
                        <a:lnTo>
                          <a:pt x="620" y="217"/>
                        </a:lnTo>
                        <a:lnTo>
                          <a:pt x="620" y="217"/>
                        </a:lnTo>
                        <a:cubicBezTo>
                          <a:pt x="651" y="217"/>
                          <a:pt x="682" y="217"/>
                          <a:pt x="682" y="248"/>
                        </a:cubicBezTo>
                        <a:cubicBezTo>
                          <a:pt x="682" y="248"/>
                          <a:pt x="713" y="248"/>
                          <a:pt x="775" y="248"/>
                        </a:cubicBezTo>
                        <a:lnTo>
                          <a:pt x="806" y="248"/>
                        </a:lnTo>
                        <a:cubicBezTo>
                          <a:pt x="837" y="217"/>
                          <a:pt x="868" y="217"/>
                          <a:pt x="868" y="186"/>
                        </a:cubicBezTo>
                        <a:lnTo>
                          <a:pt x="868" y="186"/>
                        </a:lnTo>
                        <a:lnTo>
                          <a:pt x="806" y="155"/>
                        </a:lnTo>
                        <a:lnTo>
                          <a:pt x="806" y="155"/>
                        </a:lnTo>
                        <a:lnTo>
                          <a:pt x="806" y="155"/>
                        </a:lnTo>
                        <a:cubicBezTo>
                          <a:pt x="775" y="186"/>
                          <a:pt x="775" y="186"/>
                          <a:pt x="775" y="186"/>
                        </a:cubicBezTo>
                        <a:cubicBezTo>
                          <a:pt x="744" y="186"/>
                          <a:pt x="744" y="155"/>
                          <a:pt x="713" y="155"/>
                        </a:cubicBezTo>
                        <a:lnTo>
                          <a:pt x="713" y="155"/>
                        </a:lnTo>
                        <a:lnTo>
                          <a:pt x="713" y="155"/>
                        </a:lnTo>
                        <a:cubicBezTo>
                          <a:pt x="713" y="124"/>
                          <a:pt x="651" y="62"/>
                          <a:pt x="651" y="31"/>
                        </a:cubicBezTo>
                        <a:lnTo>
                          <a:pt x="620" y="0"/>
                        </a:lnTo>
                        <a:lnTo>
                          <a:pt x="589" y="0"/>
                        </a:lnTo>
                        <a:lnTo>
                          <a:pt x="558" y="0"/>
                        </a:lnTo>
                        <a:lnTo>
                          <a:pt x="558" y="31"/>
                        </a:lnTo>
                        <a:cubicBezTo>
                          <a:pt x="558" y="31"/>
                          <a:pt x="558" y="31"/>
                          <a:pt x="558" y="62"/>
                        </a:cubicBezTo>
                        <a:lnTo>
                          <a:pt x="589" y="62"/>
                        </a:lnTo>
                        <a:cubicBezTo>
                          <a:pt x="589" y="93"/>
                          <a:pt x="589" y="93"/>
                          <a:pt x="589" y="93"/>
                        </a:cubicBezTo>
                        <a:cubicBezTo>
                          <a:pt x="558" y="124"/>
                          <a:pt x="558" y="124"/>
                          <a:pt x="528" y="124"/>
                        </a:cubicBezTo>
                        <a:lnTo>
                          <a:pt x="528" y="124"/>
                        </a:lnTo>
                        <a:cubicBezTo>
                          <a:pt x="528" y="124"/>
                          <a:pt x="496" y="124"/>
                          <a:pt x="496" y="93"/>
                        </a:cubicBezTo>
                        <a:lnTo>
                          <a:pt x="496" y="62"/>
                        </a:lnTo>
                        <a:lnTo>
                          <a:pt x="496" y="62"/>
                        </a:lnTo>
                        <a:cubicBezTo>
                          <a:pt x="496" y="62"/>
                          <a:pt x="496" y="62"/>
                          <a:pt x="465" y="62"/>
                        </a:cubicBezTo>
                        <a:lnTo>
                          <a:pt x="465" y="62"/>
                        </a:lnTo>
                        <a:cubicBezTo>
                          <a:pt x="465" y="62"/>
                          <a:pt x="465" y="62"/>
                          <a:pt x="404" y="62"/>
                        </a:cubicBezTo>
                        <a:cubicBezTo>
                          <a:pt x="372" y="62"/>
                          <a:pt x="372" y="62"/>
                          <a:pt x="372" y="62"/>
                        </a:cubicBezTo>
                        <a:lnTo>
                          <a:pt x="372" y="62"/>
                        </a:lnTo>
                        <a:cubicBezTo>
                          <a:pt x="372" y="62"/>
                          <a:pt x="372" y="62"/>
                          <a:pt x="341" y="62"/>
                        </a:cubicBezTo>
                        <a:lnTo>
                          <a:pt x="341" y="62"/>
                        </a:lnTo>
                        <a:cubicBezTo>
                          <a:pt x="341" y="62"/>
                          <a:pt x="341" y="93"/>
                          <a:pt x="310" y="93"/>
                        </a:cubicBezTo>
                        <a:lnTo>
                          <a:pt x="310" y="93"/>
                        </a:lnTo>
                        <a:lnTo>
                          <a:pt x="310" y="62"/>
                        </a:lnTo>
                        <a:lnTo>
                          <a:pt x="310" y="31"/>
                        </a:lnTo>
                        <a:cubicBezTo>
                          <a:pt x="280" y="31"/>
                          <a:pt x="280" y="31"/>
                          <a:pt x="280" y="31"/>
                        </a:cubicBezTo>
                        <a:lnTo>
                          <a:pt x="280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cubicBezTo>
                          <a:pt x="217" y="31"/>
                          <a:pt x="217" y="31"/>
                          <a:pt x="217" y="62"/>
                        </a:cubicBezTo>
                        <a:lnTo>
                          <a:pt x="186" y="62"/>
                        </a:lnTo>
                        <a:cubicBezTo>
                          <a:pt x="156" y="62"/>
                          <a:pt x="156" y="62"/>
                          <a:pt x="156" y="62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lnTo>
                          <a:pt x="156" y="31"/>
                        </a:lnTo>
                        <a:lnTo>
                          <a:pt x="156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62" y="31"/>
                          <a:pt x="62" y="31"/>
                          <a:pt x="32" y="31"/>
                        </a:cubicBezTo>
                        <a:cubicBezTo>
                          <a:pt x="32" y="31"/>
                          <a:pt x="32" y="31"/>
                          <a:pt x="0" y="31"/>
                        </a:cubicBezTo>
                        <a:lnTo>
                          <a:pt x="0" y="62"/>
                        </a:lnTo>
                        <a:lnTo>
                          <a:pt x="32" y="62"/>
                        </a:lnTo>
                        <a:cubicBezTo>
                          <a:pt x="32" y="93"/>
                          <a:pt x="32" y="124"/>
                          <a:pt x="0" y="124"/>
                        </a:cubicBez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32" y="124"/>
                        </a:lnTo>
                        <a:lnTo>
                          <a:pt x="32" y="124"/>
                        </a:lnTo>
                        <a:lnTo>
                          <a:pt x="62" y="12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7" name="Freeform 201">
                    <a:extLst>
                      <a:ext uri="{FF2B5EF4-FFF2-40B4-BE49-F238E27FC236}">
                        <a16:creationId xmlns:a16="http://schemas.microsoft.com/office/drawing/2014/main" id="{B65D4301-DC17-4E10-AA7C-A6D5DC53EE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0525" y="954088"/>
                    <a:ext cx="66675" cy="44450"/>
                  </a:xfrm>
                  <a:custGeom>
                    <a:gdLst>
                      <a:gd name="T0" fmla="*/ 155 w 187"/>
                      <a:gd name="T1" fmla="*/ 62 h 125"/>
                      <a:gd name="T2" fmla="*/ 155 w 187"/>
                      <a:gd name="T3" fmla="*/ 62 h 125"/>
                      <a:gd name="T4" fmla="*/ 124 w 187"/>
                      <a:gd name="T5" fmla="*/ 62 h 125"/>
                      <a:gd name="T6" fmla="*/ 93 w 187"/>
                      <a:gd name="T7" fmla="*/ 31 h 125"/>
                      <a:gd name="T8" fmla="*/ 93 w 187"/>
                      <a:gd name="T9" fmla="*/ 0 h 125"/>
                      <a:gd name="T10" fmla="*/ 93 w 187"/>
                      <a:gd name="T11" fmla="*/ 0 h 125"/>
                      <a:gd name="T12" fmla="*/ 62 w 187"/>
                      <a:gd name="T13" fmla="*/ 0 h 125"/>
                      <a:gd name="T14" fmla="*/ 62 w 187"/>
                      <a:gd name="T15" fmla="*/ 0 h 125"/>
                      <a:gd name="T16" fmla="*/ 0 w 187"/>
                      <a:gd name="T17" fmla="*/ 62 h 125"/>
                      <a:gd name="T18" fmla="*/ 31 w 187"/>
                      <a:gd name="T19" fmla="*/ 62 h 125"/>
                      <a:gd name="T20" fmla="*/ 62 w 187"/>
                      <a:gd name="T21" fmla="*/ 93 h 125"/>
                      <a:gd name="T22" fmla="*/ 93 w 187"/>
                      <a:gd name="T23" fmla="*/ 124 h 125"/>
                      <a:gd name="T24" fmla="*/ 93 w 187"/>
                      <a:gd name="T25" fmla="*/ 124 h 125"/>
                      <a:gd name="T26" fmla="*/ 93 w 187"/>
                      <a:gd name="T27" fmla="*/ 62 h 125"/>
                      <a:gd name="T28" fmla="*/ 155 w 187"/>
                      <a:gd name="T29" fmla="*/ 93 h 125"/>
                      <a:gd name="T30" fmla="*/ 186 w 187"/>
                      <a:gd name="T31" fmla="*/ 93 h 125"/>
                      <a:gd name="T32" fmla="*/ 186 w 187"/>
                      <a:gd name="T33" fmla="*/ 93 h 125"/>
                      <a:gd name="T34" fmla="*/ 186 w 187"/>
                      <a:gd name="T35" fmla="*/ 93 h 125"/>
                      <a:gd name="T36" fmla="*/ 155 w 187"/>
                      <a:gd name="T37" fmla="*/ 6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7" h="125">
                        <a:moveTo>
                          <a:pt x="155" y="62"/>
                        </a:moveTo>
                        <a:lnTo>
                          <a:pt x="155" y="62"/>
                        </a:lnTo>
                        <a:cubicBezTo>
                          <a:pt x="155" y="62"/>
                          <a:pt x="155" y="62"/>
                          <a:pt x="124" y="62"/>
                        </a:cubicBezTo>
                        <a:cubicBezTo>
                          <a:pt x="124" y="62"/>
                          <a:pt x="93" y="62"/>
                          <a:pt x="93" y="31"/>
                        </a:cubicBez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62" y="0"/>
                        </a:lnTo>
                        <a:cubicBezTo>
                          <a:pt x="62" y="31"/>
                          <a:pt x="31" y="62"/>
                          <a:pt x="0" y="62"/>
                        </a:cubicBezTo>
                        <a:cubicBezTo>
                          <a:pt x="31" y="62"/>
                          <a:pt x="31" y="62"/>
                          <a:pt x="31" y="62"/>
                        </a:cubicBezTo>
                        <a:cubicBezTo>
                          <a:pt x="31" y="62"/>
                          <a:pt x="31" y="62"/>
                          <a:pt x="62" y="93"/>
                        </a:cubicBezTo>
                        <a:cubicBezTo>
                          <a:pt x="62" y="93"/>
                          <a:pt x="93" y="93"/>
                          <a:pt x="93" y="124"/>
                        </a:cubicBezTo>
                        <a:lnTo>
                          <a:pt x="93" y="124"/>
                        </a:lnTo>
                        <a:cubicBezTo>
                          <a:pt x="93" y="62"/>
                          <a:pt x="93" y="62"/>
                          <a:pt x="93" y="62"/>
                        </a:cubicBezTo>
                        <a:cubicBezTo>
                          <a:pt x="155" y="93"/>
                          <a:pt x="155" y="93"/>
                          <a:pt x="155" y="93"/>
                        </a:cubicBezTo>
                        <a:cubicBezTo>
                          <a:pt x="155" y="93"/>
                          <a:pt x="155" y="93"/>
                          <a:pt x="186" y="93"/>
                        </a:cubicBezTo>
                        <a:lnTo>
                          <a:pt x="186" y="93"/>
                        </a:lnTo>
                        <a:lnTo>
                          <a:pt x="186" y="93"/>
                        </a:lnTo>
                        <a:cubicBezTo>
                          <a:pt x="186" y="93"/>
                          <a:pt x="186" y="93"/>
                          <a:pt x="155" y="6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8" name="Freeform 202">
                    <a:extLst>
                      <a:ext uri="{FF2B5EF4-FFF2-40B4-BE49-F238E27FC236}">
                        <a16:creationId xmlns:a16="http://schemas.microsoft.com/office/drawing/2014/main" id="{F24FCCE8-A6E0-4A74-94C5-D67B7F1F3D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3263" y="909638"/>
                    <a:ext cx="88900" cy="11112"/>
                  </a:xfrm>
                  <a:custGeom>
                    <a:gdLst>
                      <a:gd name="T0" fmla="*/ 186 w 249"/>
                      <a:gd name="T1" fmla="*/ 0 h 32"/>
                      <a:gd name="T2" fmla="*/ 186 w 249"/>
                      <a:gd name="T3" fmla="*/ 0 h 32"/>
                      <a:gd name="T4" fmla="*/ 155 w 249"/>
                      <a:gd name="T5" fmla="*/ 0 h 32"/>
                      <a:gd name="T6" fmla="*/ 155 w 249"/>
                      <a:gd name="T7" fmla="*/ 0 h 32"/>
                      <a:gd name="T8" fmla="*/ 124 w 249"/>
                      <a:gd name="T9" fmla="*/ 0 h 32"/>
                      <a:gd name="T10" fmla="*/ 93 w 249"/>
                      <a:gd name="T11" fmla="*/ 0 h 32"/>
                      <a:gd name="T12" fmla="*/ 62 w 249"/>
                      <a:gd name="T13" fmla="*/ 0 h 32"/>
                      <a:gd name="T14" fmla="*/ 62 w 249"/>
                      <a:gd name="T15" fmla="*/ 0 h 32"/>
                      <a:gd name="T16" fmla="*/ 62 w 249"/>
                      <a:gd name="T17" fmla="*/ 0 h 32"/>
                      <a:gd name="T18" fmla="*/ 0 w 249"/>
                      <a:gd name="T19" fmla="*/ 31 h 32"/>
                      <a:gd name="T20" fmla="*/ 31 w 249"/>
                      <a:gd name="T21" fmla="*/ 31 h 32"/>
                      <a:gd name="T22" fmla="*/ 31 w 249"/>
                      <a:gd name="T23" fmla="*/ 31 h 32"/>
                      <a:gd name="T24" fmla="*/ 62 w 249"/>
                      <a:gd name="T25" fmla="*/ 0 h 32"/>
                      <a:gd name="T26" fmla="*/ 93 w 249"/>
                      <a:gd name="T27" fmla="*/ 0 h 32"/>
                      <a:gd name="T28" fmla="*/ 93 w 249"/>
                      <a:gd name="T29" fmla="*/ 0 h 32"/>
                      <a:gd name="T30" fmla="*/ 124 w 249"/>
                      <a:gd name="T31" fmla="*/ 31 h 32"/>
                      <a:gd name="T32" fmla="*/ 186 w 249"/>
                      <a:gd name="T33" fmla="*/ 31 h 32"/>
                      <a:gd name="T34" fmla="*/ 186 w 249"/>
                      <a:gd name="T35" fmla="*/ 31 h 32"/>
                      <a:gd name="T36" fmla="*/ 186 w 249"/>
                      <a:gd name="T37" fmla="*/ 31 h 32"/>
                      <a:gd name="T38" fmla="*/ 217 w 249"/>
                      <a:gd name="T39" fmla="*/ 31 h 32"/>
                      <a:gd name="T40" fmla="*/ 217 w 249"/>
                      <a:gd name="T41" fmla="*/ 31 h 32"/>
                      <a:gd name="T42" fmla="*/ 248 w 249"/>
                      <a:gd name="T43" fmla="*/ 31 h 32"/>
                      <a:gd name="T44" fmla="*/ 248 w 249"/>
                      <a:gd name="T45" fmla="*/ 31 h 32"/>
                      <a:gd name="T46" fmla="*/ 248 w 249"/>
                      <a:gd name="T47" fmla="*/ 0 h 32"/>
                      <a:gd name="T48" fmla="*/ 217 w 249"/>
                      <a:gd name="T49" fmla="*/ 0 h 32"/>
                      <a:gd name="T50" fmla="*/ 186 w 249"/>
                      <a:gd name="T51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49" h="32">
                        <a:moveTo>
                          <a:pt x="186" y="0"/>
                        </a:moveTo>
                        <a:lnTo>
                          <a:pt x="186" y="0"/>
                        </a:lnTo>
                        <a:cubicBezTo>
                          <a:pt x="186" y="0"/>
                          <a:pt x="186" y="0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31" y="0"/>
                          <a:pt x="31" y="31"/>
                          <a:pt x="0" y="31"/>
                        </a:cubicBezTo>
                        <a:cubicBezTo>
                          <a:pt x="0" y="31"/>
                          <a:pt x="0" y="31"/>
                          <a:pt x="31" y="31"/>
                        </a:cubicBezTo>
                        <a:lnTo>
                          <a:pt x="31" y="31"/>
                        </a:lnTo>
                        <a:cubicBezTo>
                          <a:pt x="31" y="31"/>
                          <a:pt x="62" y="31"/>
                          <a:pt x="62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93" y="31"/>
                          <a:pt x="124" y="31"/>
                          <a:pt x="124" y="31"/>
                        </a:cubicBezTo>
                        <a:cubicBezTo>
                          <a:pt x="155" y="31"/>
                          <a:pt x="155" y="31"/>
                          <a:pt x="186" y="31"/>
                        </a:cubicBezTo>
                        <a:lnTo>
                          <a:pt x="186" y="31"/>
                        </a:lnTo>
                        <a:lnTo>
                          <a:pt x="186" y="31"/>
                        </a:lnTo>
                        <a:cubicBezTo>
                          <a:pt x="186" y="31"/>
                          <a:pt x="186" y="31"/>
                          <a:pt x="217" y="31"/>
                        </a:cubicBezTo>
                        <a:lnTo>
                          <a:pt x="217" y="31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cubicBezTo>
                          <a:pt x="248" y="0"/>
                          <a:pt x="248" y="0"/>
                          <a:pt x="248" y="0"/>
                        </a:cubicBezTo>
                        <a:lnTo>
                          <a:pt x="217" y="0"/>
                        </a:lnTo>
                        <a:lnTo>
                          <a:pt x="186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39" name="Freeform 203">
                    <a:extLst>
                      <a:ext uri="{FF2B5EF4-FFF2-40B4-BE49-F238E27FC236}">
                        <a16:creationId xmlns:a16="http://schemas.microsoft.com/office/drawing/2014/main" id="{407B3CB1-0033-4EEF-A1CE-E1E1FFA97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038" y="920750"/>
                    <a:ext cx="11112" cy="1588"/>
                  </a:xfrm>
                  <a:custGeom>
                    <a:gdLst>
                      <a:gd name="T0" fmla="*/ 0 w 32"/>
                      <a:gd name="T1" fmla="*/ 0 h 1"/>
                      <a:gd name="T2" fmla="*/ 0 w 32"/>
                      <a:gd name="T3" fmla="*/ 0 h 1"/>
                      <a:gd name="T4" fmla="*/ 31 w 32"/>
                      <a:gd name="T5" fmla="*/ 0 h 1"/>
                      <a:gd name="T6" fmla="*/ 31 w 32"/>
                      <a:gd name="T7" fmla="*/ 0 h 1"/>
                      <a:gd name="T8" fmla="*/ 31 w 32"/>
                      <a:gd name="T9" fmla="*/ 0 h 1"/>
                      <a:gd name="T10" fmla="*/ 0 w 32"/>
                      <a:gd name="T11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0" name="Freeform 204">
                    <a:extLst>
                      <a:ext uri="{FF2B5EF4-FFF2-40B4-BE49-F238E27FC236}">
                        <a16:creationId xmlns:a16="http://schemas.microsoft.com/office/drawing/2014/main" id="{F4CD5207-D06B-4F96-BE0F-74897D965E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7213" y="887413"/>
                    <a:ext cx="66675" cy="33337"/>
                  </a:xfrm>
                  <a:custGeom>
                    <a:gdLst>
                      <a:gd name="T0" fmla="*/ 155 w 187"/>
                      <a:gd name="T1" fmla="*/ 31 h 94"/>
                      <a:gd name="T2" fmla="*/ 155 w 187"/>
                      <a:gd name="T3" fmla="*/ 31 h 94"/>
                      <a:gd name="T4" fmla="*/ 124 w 187"/>
                      <a:gd name="T5" fmla="*/ 31 h 94"/>
                      <a:gd name="T6" fmla="*/ 124 w 187"/>
                      <a:gd name="T7" fmla="*/ 31 h 94"/>
                      <a:gd name="T8" fmla="*/ 93 w 187"/>
                      <a:gd name="T9" fmla="*/ 31 h 94"/>
                      <a:gd name="T10" fmla="*/ 62 w 187"/>
                      <a:gd name="T11" fmla="*/ 31 h 94"/>
                      <a:gd name="T12" fmla="*/ 31 w 187"/>
                      <a:gd name="T13" fmla="*/ 31 h 94"/>
                      <a:gd name="T14" fmla="*/ 0 w 187"/>
                      <a:gd name="T15" fmla="*/ 0 h 94"/>
                      <a:gd name="T16" fmla="*/ 31 w 187"/>
                      <a:gd name="T17" fmla="*/ 62 h 94"/>
                      <a:gd name="T18" fmla="*/ 62 w 187"/>
                      <a:gd name="T19" fmla="*/ 93 h 94"/>
                      <a:gd name="T20" fmla="*/ 62 w 187"/>
                      <a:gd name="T21" fmla="*/ 93 h 94"/>
                      <a:gd name="T22" fmla="*/ 62 w 187"/>
                      <a:gd name="T23" fmla="*/ 93 h 94"/>
                      <a:gd name="T24" fmla="*/ 62 w 187"/>
                      <a:gd name="T25" fmla="*/ 93 h 94"/>
                      <a:gd name="T26" fmla="*/ 93 w 187"/>
                      <a:gd name="T27" fmla="*/ 93 h 94"/>
                      <a:gd name="T28" fmla="*/ 93 w 187"/>
                      <a:gd name="T29" fmla="*/ 93 h 94"/>
                      <a:gd name="T30" fmla="*/ 124 w 187"/>
                      <a:gd name="T31" fmla="*/ 93 h 94"/>
                      <a:gd name="T32" fmla="*/ 186 w 187"/>
                      <a:gd name="T33" fmla="*/ 93 h 94"/>
                      <a:gd name="T34" fmla="*/ 186 w 187"/>
                      <a:gd name="T35" fmla="*/ 93 h 94"/>
                      <a:gd name="T36" fmla="*/ 155 w 187"/>
                      <a:gd name="T37" fmla="*/ 31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87" h="94">
                        <a:moveTo>
                          <a:pt x="155" y="31"/>
                        </a:moveTo>
                        <a:lnTo>
                          <a:pt x="155" y="31"/>
                        </a:lnTo>
                        <a:lnTo>
                          <a:pt x="124" y="31"/>
                        </a:lnTo>
                        <a:lnTo>
                          <a:pt x="124" y="31"/>
                        </a:lnTo>
                        <a:cubicBezTo>
                          <a:pt x="124" y="31"/>
                          <a:pt x="124" y="31"/>
                          <a:pt x="93" y="31"/>
                        </a:cubicBezTo>
                        <a:lnTo>
                          <a:pt x="62" y="31"/>
                        </a:lnTo>
                        <a:lnTo>
                          <a:pt x="31" y="31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cubicBezTo>
                          <a:pt x="31" y="31"/>
                          <a:pt x="31" y="62"/>
                          <a:pt x="31" y="62"/>
                        </a:cubicBezTo>
                        <a:cubicBezTo>
                          <a:pt x="31" y="62"/>
                          <a:pt x="31" y="93"/>
                          <a:pt x="62" y="93"/>
                        </a:cubicBezTo>
                        <a:lnTo>
                          <a:pt x="62" y="93"/>
                        </a:lnTo>
                        <a:lnTo>
                          <a:pt x="62" y="93"/>
                        </a:lnTo>
                        <a:lnTo>
                          <a:pt x="62" y="93"/>
                        </a:lnTo>
                        <a:cubicBezTo>
                          <a:pt x="93" y="93"/>
                          <a:pt x="93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124" y="93"/>
                        </a:lnTo>
                        <a:cubicBezTo>
                          <a:pt x="124" y="93"/>
                          <a:pt x="155" y="93"/>
                          <a:pt x="186" y="93"/>
                        </a:cubicBezTo>
                        <a:lnTo>
                          <a:pt x="186" y="93"/>
                        </a:lnTo>
                        <a:cubicBezTo>
                          <a:pt x="155" y="62"/>
                          <a:pt x="155" y="62"/>
                          <a:pt x="155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1" name="Freeform 205">
                    <a:extLst>
                      <a:ext uri="{FF2B5EF4-FFF2-40B4-BE49-F238E27FC236}">
                        <a16:creationId xmlns:a16="http://schemas.microsoft.com/office/drawing/2014/main" id="{5314C732-8FAB-4263-8F67-596803D6BE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2150" y="909638"/>
                    <a:ext cx="1588" cy="11112"/>
                  </a:xfrm>
                  <a:custGeom>
                    <a:gdLst>
                      <a:gd name="T0" fmla="*/ 0 w 1"/>
                      <a:gd name="T1" fmla="*/ 0 h 32"/>
                      <a:gd name="T2" fmla="*/ 0 w 1"/>
                      <a:gd name="T3" fmla="*/ 0 h 32"/>
                      <a:gd name="T4" fmla="*/ 0 w 1"/>
                      <a:gd name="T5" fmla="*/ 31 h 32"/>
                      <a:gd name="T6" fmla="*/ 0 w 1"/>
                      <a:gd name="T7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3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1"/>
                        </a:lnTo>
                        <a:cubicBezTo>
                          <a:pt x="0" y="31"/>
                          <a:pt x="0" y="31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2" name="Freeform 206">
                    <a:extLst>
                      <a:ext uri="{FF2B5EF4-FFF2-40B4-BE49-F238E27FC236}">
                        <a16:creationId xmlns:a16="http://schemas.microsoft.com/office/drawing/2014/main" id="{BF9B3D5F-3DED-4BE9-9301-4FB8247B2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6588" y="909638"/>
                    <a:ext cx="33337" cy="11112"/>
                  </a:xfrm>
                  <a:custGeom>
                    <a:gdLst>
                      <a:gd name="T0" fmla="*/ 62 w 94"/>
                      <a:gd name="T1" fmla="*/ 31 h 32"/>
                      <a:gd name="T2" fmla="*/ 62 w 94"/>
                      <a:gd name="T3" fmla="*/ 31 h 32"/>
                      <a:gd name="T4" fmla="*/ 62 w 94"/>
                      <a:gd name="T5" fmla="*/ 0 h 32"/>
                      <a:gd name="T6" fmla="*/ 62 w 94"/>
                      <a:gd name="T7" fmla="*/ 31 h 32"/>
                      <a:gd name="T8" fmla="*/ 31 w 94"/>
                      <a:gd name="T9" fmla="*/ 0 h 32"/>
                      <a:gd name="T10" fmla="*/ 31 w 94"/>
                      <a:gd name="T11" fmla="*/ 0 h 32"/>
                      <a:gd name="T12" fmla="*/ 31 w 94"/>
                      <a:gd name="T13" fmla="*/ 0 h 32"/>
                      <a:gd name="T14" fmla="*/ 31 w 94"/>
                      <a:gd name="T15" fmla="*/ 0 h 32"/>
                      <a:gd name="T16" fmla="*/ 0 w 94"/>
                      <a:gd name="T17" fmla="*/ 31 h 32"/>
                      <a:gd name="T18" fmla="*/ 0 w 94"/>
                      <a:gd name="T19" fmla="*/ 31 h 32"/>
                      <a:gd name="T20" fmla="*/ 62 w 94"/>
                      <a:gd name="T21" fmla="*/ 31 h 32"/>
                      <a:gd name="T22" fmla="*/ 62 w 94"/>
                      <a:gd name="T23" fmla="*/ 31 h 32"/>
                      <a:gd name="T24" fmla="*/ 93 w 94"/>
                      <a:gd name="T25" fmla="*/ 31 h 32"/>
                      <a:gd name="T26" fmla="*/ 93 w 94"/>
                      <a:gd name="T27" fmla="*/ 31 h 32"/>
                      <a:gd name="T28" fmla="*/ 93 w 94"/>
                      <a:gd name="T29" fmla="*/ 31 h 32"/>
                      <a:gd name="T30" fmla="*/ 62 w 94"/>
                      <a:gd name="T31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4" h="32">
                        <a:moveTo>
                          <a:pt x="62" y="31"/>
                        </a:moveTo>
                        <a:lnTo>
                          <a:pt x="62" y="31"/>
                        </a:lnTo>
                        <a:lnTo>
                          <a:pt x="62" y="0"/>
                        </a:lnTo>
                        <a:cubicBezTo>
                          <a:pt x="62" y="31"/>
                          <a:pt x="62" y="31"/>
                          <a:pt x="62" y="31"/>
                        </a:cubicBezTo>
                        <a:cubicBezTo>
                          <a:pt x="31" y="31"/>
                          <a:pt x="31" y="31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0" y="31"/>
                          <a:pt x="0" y="31"/>
                          <a:pt x="0" y="31"/>
                        </a:cubicBezTo>
                        <a:lnTo>
                          <a:pt x="0" y="31"/>
                        </a:lnTo>
                        <a:cubicBezTo>
                          <a:pt x="31" y="31"/>
                          <a:pt x="62" y="31"/>
                          <a:pt x="62" y="31"/>
                        </a:cubicBezTo>
                        <a:lnTo>
                          <a:pt x="62" y="31"/>
                        </a:lnTo>
                        <a:cubicBezTo>
                          <a:pt x="93" y="31"/>
                          <a:pt x="93" y="31"/>
                          <a:pt x="93" y="31"/>
                        </a:cubicBezTo>
                        <a:lnTo>
                          <a:pt x="93" y="31"/>
                        </a:ln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62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3" name="Freeform 207">
                    <a:extLst>
                      <a:ext uri="{FF2B5EF4-FFF2-40B4-BE49-F238E27FC236}">
                        <a16:creationId xmlns:a16="http://schemas.microsoft.com/office/drawing/2014/main" id="{2C1C3C13-E064-4E18-986D-1A53C2735A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3275" y="954088"/>
                    <a:ext cx="22225" cy="11112"/>
                  </a:xfrm>
                  <a:custGeom>
                    <a:gdLst>
                      <a:gd name="T0" fmla="*/ 31 w 62"/>
                      <a:gd name="T1" fmla="*/ 31 h 32"/>
                      <a:gd name="T2" fmla="*/ 31 w 62"/>
                      <a:gd name="T3" fmla="*/ 31 h 32"/>
                      <a:gd name="T4" fmla="*/ 31 w 62"/>
                      <a:gd name="T5" fmla="*/ 31 h 32"/>
                      <a:gd name="T6" fmla="*/ 31 w 62"/>
                      <a:gd name="T7" fmla="*/ 31 h 32"/>
                      <a:gd name="T8" fmla="*/ 61 w 62"/>
                      <a:gd name="T9" fmla="*/ 0 h 32"/>
                      <a:gd name="T10" fmla="*/ 0 w 62"/>
                      <a:gd name="T11" fmla="*/ 0 h 32"/>
                      <a:gd name="T12" fmla="*/ 31 w 62"/>
                      <a:gd name="T13" fmla="*/ 31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32">
                        <a:moveTo>
                          <a:pt x="31" y="31"/>
                        </a:moveTo>
                        <a:lnTo>
                          <a:pt x="31" y="31"/>
                        </a:ln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31"/>
                          <a:pt x="31" y="0"/>
                          <a:pt x="61" y="0"/>
                        </a:cubicBez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31" y="31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4" name="Freeform 208">
                    <a:extLst>
                      <a:ext uri="{FF2B5EF4-FFF2-40B4-BE49-F238E27FC236}">
                        <a16:creationId xmlns:a16="http://schemas.microsoft.com/office/drawing/2014/main" id="{56397B34-ACEF-48D1-9068-B921DDF85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93875" y="787400"/>
                    <a:ext cx="134938" cy="44450"/>
                  </a:xfrm>
                  <a:custGeom>
                    <a:gdLst>
                      <a:gd name="T0" fmla="*/ 0 w 373"/>
                      <a:gd name="T1" fmla="*/ 62 h 125"/>
                      <a:gd name="T2" fmla="*/ 0 w 373"/>
                      <a:gd name="T3" fmla="*/ 62 h 125"/>
                      <a:gd name="T4" fmla="*/ 31 w 373"/>
                      <a:gd name="T5" fmla="*/ 62 h 125"/>
                      <a:gd name="T6" fmla="*/ 62 w 373"/>
                      <a:gd name="T7" fmla="*/ 62 h 125"/>
                      <a:gd name="T8" fmla="*/ 62 w 373"/>
                      <a:gd name="T9" fmla="*/ 62 h 125"/>
                      <a:gd name="T10" fmla="*/ 93 w 373"/>
                      <a:gd name="T11" fmla="*/ 62 h 125"/>
                      <a:gd name="T12" fmla="*/ 124 w 373"/>
                      <a:gd name="T13" fmla="*/ 62 h 125"/>
                      <a:gd name="T14" fmla="*/ 186 w 373"/>
                      <a:gd name="T15" fmla="*/ 62 h 125"/>
                      <a:gd name="T16" fmla="*/ 186 w 373"/>
                      <a:gd name="T17" fmla="*/ 93 h 125"/>
                      <a:gd name="T18" fmla="*/ 248 w 373"/>
                      <a:gd name="T19" fmla="*/ 124 h 125"/>
                      <a:gd name="T20" fmla="*/ 279 w 373"/>
                      <a:gd name="T21" fmla="*/ 124 h 125"/>
                      <a:gd name="T22" fmla="*/ 279 w 373"/>
                      <a:gd name="T23" fmla="*/ 124 h 125"/>
                      <a:gd name="T24" fmla="*/ 310 w 373"/>
                      <a:gd name="T25" fmla="*/ 124 h 125"/>
                      <a:gd name="T26" fmla="*/ 341 w 373"/>
                      <a:gd name="T27" fmla="*/ 124 h 125"/>
                      <a:gd name="T28" fmla="*/ 372 w 373"/>
                      <a:gd name="T29" fmla="*/ 93 h 125"/>
                      <a:gd name="T30" fmla="*/ 372 w 373"/>
                      <a:gd name="T31" fmla="*/ 93 h 125"/>
                      <a:gd name="T32" fmla="*/ 372 w 373"/>
                      <a:gd name="T33" fmla="*/ 93 h 125"/>
                      <a:gd name="T34" fmla="*/ 372 w 373"/>
                      <a:gd name="T35" fmla="*/ 93 h 125"/>
                      <a:gd name="T36" fmla="*/ 341 w 373"/>
                      <a:gd name="T37" fmla="*/ 93 h 125"/>
                      <a:gd name="T38" fmla="*/ 310 w 373"/>
                      <a:gd name="T39" fmla="*/ 62 h 125"/>
                      <a:gd name="T40" fmla="*/ 310 w 373"/>
                      <a:gd name="T41" fmla="*/ 62 h 125"/>
                      <a:gd name="T42" fmla="*/ 279 w 373"/>
                      <a:gd name="T43" fmla="*/ 62 h 125"/>
                      <a:gd name="T44" fmla="*/ 279 w 373"/>
                      <a:gd name="T45" fmla="*/ 62 h 125"/>
                      <a:gd name="T46" fmla="*/ 248 w 373"/>
                      <a:gd name="T47" fmla="*/ 31 h 125"/>
                      <a:gd name="T48" fmla="*/ 248 w 373"/>
                      <a:gd name="T49" fmla="*/ 31 h 125"/>
                      <a:gd name="T50" fmla="*/ 217 w 373"/>
                      <a:gd name="T51" fmla="*/ 31 h 125"/>
                      <a:gd name="T52" fmla="*/ 186 w 373"/>
                      <a:gd name="T53" fmla="*/ 31 h 125"/>
                      <a:gd name="T54" fmla="*/ 155 w 373"/>
                      <a:gd name="T55" fmla="*/ 31 h 125"/>
                      <a:gd name="T56" fmla="*/ 124 w 373"/>
                      <a:gd name="T57" fmla="*/ 0 h 125"/>
                      <a:gd name="T58" fmla="*/ 93 w 373"/>
                      <a:gd name="T59" fmla="*/ 0 h 125"/>
                      <a:gd name="T60" fmla="*/ 93 w 373"/>
                      <a:gd name="T61" fmla="*/ 0 h 125"/>
                      <a:gd name="T62" fmla="*/ 62 w 373"/>
                      <a:gd name="T63" fmla="*/ 0 h 125"/>
                      <a:gd name="T64" fmla="*/ 31 w 373"/>
                      <a:gd name="T65" fmla="*/ 0 h 125"/>
                      <a:gd name="T66" fmla="*/ 0 w 373"/>
                      <a:gd name="T67" fmla="*/ 0 h 125"/>
                      <a:gd name="T68" fmla="*/ 0 w 373"/>
                      <a:gd name="T69" fmla="*/ 0 h 125"/>
                      <a:gd name="T70" fmla="*/ 0 w 373"/>
                      <a:gd name="T71" fmla="*/ 31 h 125"/>
                      <a:gd name="T72" fmla="*/ 0 w 373"/>
                      <a:gd name="T73" fmla="*/ 62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73" h="125">
                        <a:moveTo>
                          <a:pt x="0" y="62"/>
                        </a:moveTo>
                        <a:lnTo>
                          <a:pt x="0" y="62"/>
                        </a:lnTo>
                        <a:cubicBezTo>
                          <a:pt x="0" y="62"/>
                          <a:pt x="0" y="62"/>
                          <a:pt x="31" y="62"/>
                        </a:cubicBezTo>
                        <a:cubicBezTo>
                          <a:pt x="31" y="62"/>
                          <a:pt x="31" y="62"/>
                          <a:pt x="62" y="62"/>
                        </a:cubicBezTo>
                        <a:lnTo>
                          <a:pt x="62" y="62"/>
                        </a:lnTo>
                        <a:lnTo>
                          <a:pt x="93" y="62"/>
                        </a:lnTo>
                        <a:cubicBezTo>
                          <a:pt x="93" y="62"/>
                          <a:pt x="93" y="62"/>
                          <a:pt x="124" y="62"/>
                        </a:cubicBezTo>
                        <a:cubicBezTo>
                          <a:pt x="155" y="62"/>
                          <a:pt x="155" y="62"/>
                          <a:pt x="186" y="62"/>
                        </a:cubicBezTo>
                        <a:lnTo>
                          <a:pt x="186" y="93"/>
                        </a:lnTo>
                        <a:cubicBezTo>
                          <a:pt x="248" y="124"/>
                          <a:pt x="248" y="124"/>
                          <a:pt x="248" y="124"/>
                        </a:cubicBezTo>
                        <a:cubicBezTo>
                          <a:pt x="248" y="124"/>
                          <a:pt x="248" y="124"/>
                          <a:pt x="279" y="124"/>
                        </a:cubicBezTo>
                        <a:lnTo>
                          <a:pt x="279" y="124"/>
                        </a:lnTo>
                        <a:lnTo>
                          <a:pt x="310" y="124"/>
                        </a:lnTo>
                        <a:cubicBezTo>
                          <a:pt x="341" y="124"/>
                          <a:pt x="341" y="124"/>
                          <a:pt x="341" y="124"/>
                        </a:cubicBezTo>
                        <a:cubicBezTo>
                          <a:pt x="372" y="124"/>
                          <a:pt x="372" y="93"/>
                          <a:pt x="372" y="93"/>
                        </a:cubicBezTo>
                        <a:lnTo>
                          <a:pt x="372" y="93"/>
                        </a:lnTo>
                        <a:lnTo>
                          <a:pt x="372" y="93"/>
                        </a:lnTo>
                        <a:lnTo>
                          <a:pt x="372" y="93"/>
                        </a:lnTo>
                        <a:cubicBezTo>
                          <a:pt x="341" y="93"/>
                          <a:pt x="341" y="93"/>
                          <a:pt x="341" y="93"/>
                        </a:cubicBezTo>
                        <a:cubicBezTo>
                          <a:pt x="310" y="93"/>
                          <a:pt x="310" y="62"/>
                          <a:pt x="310" y="62"/>
                        </a:cubicBezTo>
                        <a:lnTo>
                          <a:pt x="310" y="62"/>
                        </a:lnTo>
                        <a:cubicBezTo>
                          <a:pt x="310" y="62"/>
                          <a:pt x="310" y="62"/>
                          <a:pt x="279" y="62"/>
                        </a:cubicBezTo>
                        <a:lnTo>
                          <a:pt x="279" y="62"/>
                        </a:lnTo>
                        <a:cubicBezTo>
                          <a:pt x="248" y="31"/>
                          <a:pt x="248" y="31"/>
                          <a:pt x="248" y="31"/>
                        </a:cubicBezTo>
                        <a:lnTo>
                          <a:pt x="248" y="31"/>
                        </a:ln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186" y="31"/>
                          <a:pt x="186" y="31"/>
                          <a:pt x="186" y="31"/>
                        </a:cubicBezTo>
                        <a:lnTo>
                          <a:pt x="155" y="31"/>
                        </a:lnTo>
                        <a:cubicBezTo>
                          <a:pt x="124" y="31"/>
                          <a:pt x="124" y="0"/>
                          <a:pt x="124" y="0"/>
                        </a:cubicBezTo>
                        <a:cubicBezTo>
                          <a:pt x="124" y="0"/>
                          <a:pt x="124" y="0"/>
                          <a:pt x="93" y="0"/>
                        </a:cubicBezTo>
                        <a:lnTo>
                          <a:pt x="93" y="0"/>
                        </a:lnTo>
                        <a:cubicBezTo>
                          <a:pt x="62" y="0"/>
                          <a:pt x="62" y="0"/>
                          <a:pt x="62" y="0"/>
                        </a:cubicBez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5" name="Freeform 209">
                    <a:extLst>
                      <a:ext uri="{FF2B5EF4-FFF2-40B4-BE49-F238E27FC236}">
                        <a16:creationId xmlns:a16="http://schemas.microsoft.com/office/drawing/2014/main" id="{24359BEE-D54D-441F-9854-DF4893B02C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7213" y="831850"/>
                    <a:ext cx="44450" cy="11113"/>
                  </a:xfrm>
                  <a:custGeom>
                    <a:gdLst>
                      <a:gd name="T0" fmla="*/ 62 w 125"/>
                      <a:gd name="T1" fmla="*/ 0 h 32"/>
                      <a:gd name="T2" fmla="*/ 62 w 125"/>
                      <a:gd name="T3" fmla="*/ 0 h 32"/>
                      <a:gd name="T4" fmla="*/ 62 w 125"/>
                      <a:gd name="T5" fmla="*/ 0 h 32"/>
                      <a:gd name="T6" fmla="*/ 0 w 125"/>
                      <a:gd name="T7" fmla="*/ 0 h 32"/>
                      <a:gd name="T8" fmla="*/ 0 w 125"/>
                      <a:gd name="T9" fmla="*/ 0 h 32"/>
                      <a:gd name="T10" fmla="*/ 0 w 125"/>
                      <a:gd name="T11" fmla="*/ 31 h 32"/>
                      <a:gd name="T12" fmla="*/ 31 w 125"/>
                      <a:gd name="T13" fmla="*/ 31 h 32"/>
                      <a:gd name="T14" fmla="*/ 62 w 125"/>
                      <a:gd name="T15" fmla="*/ 31 h 32"/>
                      <a:gd name="T16" fmla="*/ 93 w 125"/>
                      <a:gd name="T17" fmla="*/ 31 h 32"/>
                      <a:gd name="T18" fmla="*/ 124 w 125"/>
                      <a:gd name="T19" fmla="*/ 31 h 32"/>
                      <a:gd name="T20" fmla="*/ 93 w 125"/>
                      <a:gd name="T21" fmla="*/ 0 h 32"/>
                      <a:gd name="T22" fmla="*/ 62 w 125"/>
                      <a:gd name="T23" fmla="*/ 0 h 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5" h="32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0"/>
                        </a:lnTo>
                        <a:cubicBezTo>
                          <a:pt x="62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0" y="31"/>
                        </a:lnTo>
                        <a:lnTo>
                          <a:pt x="31" y="31"/>
                        </a:lnTo>
                        <a:lnTo>
                          <a:pt x="62" y="31"/>
                        </a:lnTo>
                        <a:lnTo>
                          <a:pt x="93" y="31"/>
                        </a:lnTo>
                        <a:cubicBezTo>
                          <a:pt x="93" y="31"/>
                          <a:pt x="93" y="31"/>
                          <a:pt x="124" y="31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0"/>
                          <a:pt x="93" y="0"/>
                          <a:pt x="6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6" name="Freeform 210">
                    <a:extLst>
                      <a:ext uri="{FF2B5EF4-FFF2-40B4-BE49-F238E27FC236}">
                        <a16:creationId xmlns:a16="http://schemas.microsoft.com/office/drawing/2014/main" id="{0324EC89-7A8E-4B80-9EE8-AF34508B3B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7725" y="1155700"/>
                    <a:ext cx="33338" cy="1588"/>
                  </a:xfrm>
                  <a:custGeom>
                    <a:gdLst>
                      <a:gd name="T0" fmla="*/ 31 w 94"/>
                      <a:gd name="T1" fmla="*/ 0 h 1"/>
                      <a:gd name="T2" fmla="*/ 31 w 94"/>
                      <a:gd name="T3" fmla="*/ 0 h 1"/>
                      <a:gd name="T4" fmla="*/ 0 w 94"/>
                      <a:gd name="T5" fmla="*/ 0 h 1"/>
                      <a:gd name="T6" fmla="*/ 31 w 94"/>
                      <a:gd name="T7" fmla="*/ 0 h 1"/>
                      <a:gd name="T8" fmla="*/ 31 w 94"/>
                      <a:gd name="T9" fmla="*/ 0 h 1"/>
                      <a:gd name="T10" fmla="*/ 62 w 94"/>
                      <a:gd name="T11" fmla="*/ 0 h 1"/>
                      <a:gd name="T12" fmla="*/ 93 w 94"/>
                      <a:gd name="T13" fmla="*/ 0 h 1"/>
                      <a:gd name="T14" fmla="*/ 93 w 94"/>
                      <a:gd name="T15" fmla="*/ 0 h 1"/>
                      <a:gd name="T16" fmla="*/ 93 w 94"/>
                      <a:gd name="T17" fmla="*/ 0 h 1"/>
                      <a:gd name="T18" fmla="*/ 93 w 94"/>
                      <a:gd name="T19" fmla="*/ 0 h 1"/>
                      <a:gd name="T20" fmla="*/ 31 w 94"/>
                      <a:gd name="T21" fmla="*/ 0 h 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4" h="1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62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31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7" name="Freeform 211">
                    <a:extLst>
                      <a:ext uri="{FF2B5EF4-FFF2-40B4-BE49-F238E27FC236}">
                        <a16:creationId xmlns:a16="http://schemas.microsoft.com/office/drawing/2014/main" id="{6235833C-4CAD-4286-A8F4-A049425032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825" y="2449513"/>
                    <a:ext cx="22225" cy="11112"/>
                  </a:xfrm>
                  <a:custGeom>
                    <a:gdLst>
                      <a:gd name="T0" fmla="*/ 31 w 63"/>
                      <a:gd name="T1" fmla="*/ 30 h 31"/>
                      <a:gd name="T2" fmla="*/ 31 w 63"/>
                      <a:gd name="T3" fmla="*/ 30 h 31"/>
                      <a:gd name="T4" fmla="*/ 31 w 63"/>
                      <a:gd name="T5" fmla="*/ 30 h 31"/>
                      <a:gd name="T6" fmla="*/ 31 w 63"/>
                      <a:gd name="T7" fmla="*/ 30 h 31"/>
                      <a:gd name="T8" fmla="*/ 62 w 63"/>
                      <a:gd name="T9" fmla="*/ 30 h 31"/>
                      <a:gd name="T10" fmla="*/ 62 w 63"/>
                      <a:gd name="T11" fmla="*/ 30 h 31"/>
                      <a:gd name="T12" fmla="*/ 62 w 63"/>
                      <a:gd name="T13" fmla="*/ 30 h 31"/>
                      <a:gd name="T14" fmla="*/ 62 w 63"/>
                      <a:gd name="T15" fmla="*/ 30 h 31"/>
                      <a:gd name="T16" fmla="*/ 62 w 63"/>
                      <a:gd name="T17" fmla="*/ 30 h 31"/>
                      <a:gd name="T18" fmla="*/ 31 w 63"/>
                      <a:gd name="T19" fmla="*/ 0 h 31"/>
                      <a:gd name="T20" fmla="*/ 31 w 63"/>
                      <a:gd name="T21" fmla="*/ 0 h 31"/>
                      <a:gd name="T22" fmla="*/ 31 w 63"/>
                      <a:gd name="T23" fmla="*/ 0 h 31"/>
                      <a:gd name="T24" fmla="*/ 0 w 63"/>
                      <a:gd name="T25" fmla="*/ 0 h 31"/>
                      <a:gd name="T26" fmla="*/ 0 w 63"/>
                      <a:gd name="T27" fmla="*/ 0 h 31"/>
                      <a:gd name="T28" fmla="*/ 0 w 63"/>
                      <a:gd name="T29" fmla="*/ 0 h 31"/>
                      <a:gd name="T30" fmla="*/ 0 w 63"/>
                      <a:gd name="T31" fmla="*/ 30 h 31"/>
                      <a:gd name="T32" fmla="*/ 31 w 63"/>
                      <a:gd name="T33" fmla="*/ 30 h 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31">
                        <a:moveTo>
                          <a:pt x="31" y="30"/>
                        </a:moveTo>
                        <a:lnTo>
                          <a:pt x="31" y="30"/>
                        </a:lnTo>
                        <a:lnTo>
                          <a:pt x="31" y="30"/>
                        </a:lnTo>
                        <a:lnTo>
                          <a:pt x="31" y="30"/>
                        </a:lnTo>
                        <a:cubicBezTo>
                          <a:pt x="62" y="30"/>
                          <a:pt x="62" y="30"/>
                          <a:pt x="62" y="30"/>
                        </a:cubicBez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lnTo>
                          <a:pt x="62" y="30"/>
                        </a:lnTo>
                        <a:cubicBezTo>
                          <a:pt x="62" y="30"/>
                          <a:pt x="62" y="30"/>
                          <a:pt x="31" y="0"/>
                        </a:cubicBez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0"/>
                          <a:pt x="0" y="30"/>
                        </a:cubicBezTo>
                        <a:lnTo>
                          <a:pt x="31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8" name="Freeform 212">
                    <a:extLst>
                      <a:ext uri="{FF2B5EF4-FFF2-40B4-BE49-F238E27FC236}">
                        <a16:creationId xmlns:a16="http://schemas.microsoft.com/office/drawing/2014/main" id="{60D45C57-6977-4B17-898C-FEFFB816CB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2150" y="2405063"/>
                    <a:ext cx="44450" cy="44450"/>
                  </a:xfrm>
                  <a:custGeom>
                    <a:gdLst>
                      <a:gd name="T0" fmla="*/ 93 w 125"/>
                      <a:gd name="T1" fmla="*/ 30 h 125"/>
                      <a:gd name="T2" fmla="*/ 93 w 125"/>
                      <a:gd name="T3" fmla="*/ 30 h 125"/>
                      <a:gd name="T4" fmla="*/ 62 w 125"/>
                      <a:gd name="T5" fmla="*/ 30 h 125"/>
                      <a:gd name="T6" fmla="*/ 62 w 125"/>
                      <a:gd name="T7" fmla="*/ 0 h 125"/>
                      <a:gd name="T8" fmla="*/ 31 w 125"/>
                      <a:gd name="T9" fmla="*/ 0 h 125"/>
                      <a:gd name="T10" fmla="*/ 31 w 125"/>
                      <a:gd name="T11" fmla="*/ 0 h 125"/>
                      <a:gd name="T12" fmla="*/ 0 w 125"/>
                      <a:gd name="T13" fmla="*/ 0 h 125"/>
                      <a:gd name="T14" fmla="*/ 0 w 125"/>
                      <a:gd name="T15" fmla="*/ 0 h 125"/>
                      <a:gd name="T16" fmla="*/ 31 w 125"/>
                      <a:gd name="T17" fmla="*/ 30 h 125"/>
                      <a:gd name="T18" fmla="*/ 93 w 125"/>
                      <a:gd name="T19" fmla="*/ 61 h 125"/>
                      <a:gd name="T20" fmla="*/ 93 w 125"/>
                      <a:gd name="T21" fmla="*/ 61 h 125"/>
                      <a:gd name="T22" fmla="*/ 93 w 125"/>
                      <a:gd name="T23" fmla="*/ 61 h 125"/>
                      <a:gd name="T24" fmla="*/ 124 w 125"/>
                      <a:gd name="T25" fmla="*/ 92 h 125"/>
                      <a:gd name="T26" fmla="*/ 124 w 125"/>
                      <a:gd name="T27" fmla="*/ 124 h 125"/>
                      <a:gd name="T28" fmla="*/ 124 w 125"/>
                      <a:gd name="T29" fmla="*/ 124 h 125"/>
                      <a:gd name="T30" fmla="*/ 124 w 125"/>
                      <a:gd name="T31" fmla="*/ 92 h 125"/>
                      <a:gd name="T32" fmla="*/ 124 w 125"/>
                      <a:gd name="T33" fmla="*/ 92 h 125"/>
                      <a:gd name="T34" fmla="*/ 124 w 125"/>
                      <a:gd name="T35" fmla="*/ 61 h 125"/>
                      <a:gd name="T36" fmla="*/ 124 w 125"/>
                      <a:gd name="T37" fmla="*/ 61 h 125"/>
                      <a:gd name="T38" fmla="*/ 124 w 125"/>
                      <a:gd name="T39" fmla="*/ 61 h 125"/>
                      <a:gd name="T40" fmla="*/ 124 w 125"/>
                      <a:gd name="T41" fmla="*/ 61 h 125"/>
                      <a:gd name="T42" fmla="*/ 93 w 125"/>
                      <a:gd name="T43" fmla="*/ 30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25" h="125">
                        <a:moveTo>
                          <a:pt x="93" y="30"/>
                        </a:moveTo>
                        <a:lnTo>
                          <a:pt x="93" y="30"/>
                        </a:lnTo>
                        <a:cubicBezTo>
                          <a:pt x="93" y="30"/>
                          <a:pt x="93" y="30"/>
                          <a:pt x="62" y="30"/>
                        </a:cubicBezTo>
                        <a:lnTo>
                          <a:pt x="62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ubicBezTo>
                          <a:pt x="31" y="0"/>
                          <a:pt x="31" y="0"/>
                          <a:pt x="0" y="0"/>
                        </a:cubicBezTo>
                        <a:lnTo>
                          <a:pt x="0" y="0"/>
                        </a:lnTo>
                        <a:lnTo>
                          <a:pt x="31" y="30"/>
                        </a:lnTo>
                        <a:cubicBezTo>
                          <a:pt x="31" y="30"/>
                          <a:pt x="62" y="61"/>
                          <a:pt x="93" y="61"/>
                        </a:cubicBezTo>
                        <a:lnTo>
                          <a:pt x="93" y="61"/>
                        </a:lnTo>
                        <a:lnTo>
                          <a:pt x="93" y="61"/>
                        </a:lnTo>
                        <a:lnTo>
                          <a:pt x="124" y="92"/>
                        </a:lnTo>
                        <a:cubicBezTo>
                          <a:pt x="124" y="124"/>
                          <a:pt x="124" y="124"/>
                          <a:pt x="124" y="124"/>
                        </a:cubicBezTo>
                        <a:lnTo>
                          <a:pt x="124" y="124"/>
                        </a:lnTo>
                        <a:cubicBezTo>
                          <a:pt x="124" y="92"/>
                          <a:pt x="124" y="92"/>
                          <a:pt x="124" y="92"/>
                        </a:cubicBezTo>
                        <a:lnTo>
                          <a:pt x="124" y="92"/>
                        </a:lnTo>
                        <a:cubicBezTo>
                          <a:pt x="124" y="92"/>
                          <a:pt x="124" y="92"/>
                          <a:pt x="124" y="61"/>
                        </a:cubicBez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124" y="61"/>
                        </a:lnTo>
                        <a:lnTo>
                          <a:pt x="93" y="3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49" name="Freeform 213">
                    <a:extLst>
                      <a:ext uri="{FF2B5EF4-FFF2-40B4-BE49-F238E27FC236}">
                        <a16:creationId xmlns:a16="http://schemas.microsoft.com/office/drawing/2014/main" id="{215F0334-16F1-488B-AAF5-2791A0B91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92213" y="1535113"/>
                    <a:ext cx="1127125" cy="525462"/>
                  </a:xfrm>
                  <a:custGeom>
                    <a:gdLst>
                      <a:gd name="T0" fmla="*/ 3099 w 3132"/>
                      <a:gd name="T1" fmla="*/ 154 h 1458"/>
                      <a:gd name="T2" fmla="*/ 3099 w 3132"/>
                      <a:gd name="T3" fmla="*/ 93 h 1458"/>
                      <a:gd name="T4" fmla="*/ 3038 w 3132"/>
                      <a:gd name="T5" fmla="*/ 93 h 1458"/>
                      <a:gd name="T6" fmla="*/ 3007 w 3132"/>
                      <a:gd name="T7" fmla="*/ 154 h 1458"/>
                      <a:gd name="T8" fmla="*/ 2914 w 3132"/>
                      <a:gd name="T9" fmla="*/ 217 h 1458"/>
                      <a:gd name="T10" fmla="*/ 2666 w 3132"/>
                      <a:gd name="T11" fmla="*/ 278 h 1458"/>
                      <a:gd name="T12" fmla="*/ 2510 w 3132"/>
                      <a:gd name="T13" fmla="*/ 371 h 1458"/>
                      <a:gd name="T14" fmla="*/ 2294 w 3132"/>
                      <a:gd name="T15" fmla="*/ 465 h 1458"/>
                      <a:gd name="T16" fmla="*/ 2232 w 3132"/>
                      <a:gd name="T17" fmla="*/ 341 h 1458"/>
                      <a:gd name="T18" fmla="*/ 2201 w 3132"/>
                      <a:gd name="T19" fmla="*/ 186 h 1458"/>
                      <a:gd name="T20" fmla="*/ 2139 w 3132"/>
                      <a:gd name="T21" fmla="*/ 248 h 1458"/>
                      <a:gd name="T22" fmla="*/ 2046 w 3132"/>
                      <a:gd name="T23" fmla="*/ 371 h 1458"/>
                      <a:gd name="T24" fmla="*/ 2077 w 3132"/>
                      <a:gd name="T25" fmla="*/ 154 h 1458"/>
                      <a:gd name="T26" fmla="*/ 1891 w 3132"/>
                      <a:gd name="T27" fmla="*/ 186 h 1458"/>
                      <a:gd name="T28" fmla="*/ 1798 w 3132"/>
                      <a:gd name="T29" fmla="*/ 93 h 1458"/>
                      <a:gd name="T30" fmla="*/ 1829 w 3132"/>
                      <a:gd name="T31" fmla="*/ 62 h 1458"/>
                      <a:gd name="T32" fmla="*/ 1705 w 3132"/>
                      <a:gd name="T33" fmla="*/ 30 h 1458"/>
                      <a:gd name="T34" fmla="*/ 1612 w 3132"/>
                      <a:gd name="T35" fmla="*/ 0 h 1458"/>
                      <a:gd name="T36" fmla="*/ 124 w 3132"/>
                      <a:gd name="T37" fmla="*/ 0 h 1458"/>
                      <a:gd name="T38" fmla="*/ 93 w 3132"/>
                      <a:gd name="T39" fmla="*/ 93 h 1458"/>
                      <a:gd name="T40" fmla="*/ 32 w 3132"/>
                      <a:gd name="T41" fmla="*/ 30 h 1458"/>
                      <a:gd name="T42" fmla="*/ 32 w 3132"/>
                      <a:gd name="T43" fmla="*/ 93 h 1458"/>
                      <a:gd name="T44" fmla="*/ 32 w 3132"/>
                      <a:gd name="T45" fmla="*/ 248 h 1458"/>
                      <a:gd name="T46" fmla="*/ 0 w 3132"/>
                      <a:gd name="T47" fmla="*/ 402 h 1458"/>
                      <a:gd name="T48" fmla="*/ 32 w 3132"/>
                      <a:gd name="T49" fmla="*/ 558 h 1458"/>
                      <a:gd name="T50" fmla="*/ 93 w 3132"/>
                      <a:gd name="T51" fmla="*/ 650 h 1458"/>
                      <a:gd name="T52" fmla="*/ 186 w 3132"/>
                      <a:gd name="T53" fmla="*/ 650 h 1458"/>
                      <a:gd name="T54" fmla="*/ 217 w 3132"/>
                      <a:gd name="T55" fmla="*/ 867 h 1458"/>
                      <a:gd name="T56" fmla="*/ 310 w 3132"/>
                      <a:gd name="T57" fmla="*/ 898 h 1458"/>
                      <a:gd name="T58" fmla="*/ 465 w 3132"/>
                      <a:gd name="T59" fmla="*/ 991 h 1458"/>
                      <a:gd name="T60" fmla="*/ 496 w 3132"/>
                      <a:gd name="T61" fmla="*/ 961 h 1458"/>
                      <a:gd name="T62" fmla="*/ 589 w 3132"/>
                      <a:gd name="T63" fmla="*/ 991 h 1458"/>
                      <a:gd name="T64" fmla="*/ 837 w 3132"/>
                      <a:gd name="T65" fmla="*/ 1085 h 1458"/>
                      <a:gd name="T66" fmla="*/ 930 w 3132"/>
                      <a:gd name="T67" fmla="*/ 1022 h 1458"/>
                      <a:gd name="T68" fmla="*/ 1116 w 3132"/>
                      <a:gd name="T69" fmla="*/ 1178 h 1458"/>
                      <a:gd name="T70" fmla="*/ 1147 w 3132"/>
                      <a:gd name="T71" fmla="*/ 1209 h 1458"/>
                      <a:gd name="T72" fmla="*/ 1271 w 3132"/>
                      <a:gd name="T73" fmla="*/ 1178 h 1458"/>
                      <a:gd name="T74" fmla="*/ 1395 w 3132"/>
                      <a:gd name="T75" fmla="*/ 1363 h 1458"/>
                      <a:gd name="T76" fmla="*/ 1426 w 3132"/>
                      <a:gd name="T77" fmla="*/ 1394 h 1458"/>
                      <a:gd name="T78" fmla="*/ 1519 w 3132"/>
                      <a:gd name="T79" fmla="*/ 1270 h 1458"/>
                      <a:gd name="T80" fmla="*/ 1705 w 3132"/>
                      <a:gd name="T81" fmla="*/ 1178 h 1458"/>
                      <a:gd name="T82" fmla="*/ 2015 w 3132"/>
                      <a:gd name="T83" fmla="*/ 1146 h 1458"/>
                      <a:gd name="T84" fmla="*/ 2108 w 3132"/>
                      <a:gd name="T85" fmla="*/ 1146 h 1458"/>
                      <a:gd name="T86" fmla="*/ 2170 w 3132"/>
                      <a:gd name="T87" fmla="*/ 1178 h 1458"/>
                      <a:gd name="T88" fmla="*/ 2294 w 3132"/>
                      <a:gd name="T89" fmla="*/ 1209 h 1458"/>
                      <a:gd name="T90" fmla="*/ 2325 w 3132"/>
                      <a:gd name="T91" fmla="*/ 1333 h 1458"/>
                      <a:gd name="T92" fmla="*/ 2418 w 3132"/>
                      <a:gd name="T93" fmla="*/ 1457 h 1458"/>
                      <a:gd name="T94" fmla="*/ 2356 w 3132"/>
                      <a:gd name="T95" fmla="*/ 1178 h 1458"/>
                      <a:gd name="T96" fmla="*/ 2510 w 3132"/>
                      <a:gd name="T97" fmla="*/ 930 h 1458"/>
                      <a:gd name="T98" fmla="*/ 2604 w 3132"/>
                      <a:gd name="T99" fmla="*/ 837 h 1458"/>
                      <a:gd name="T100" fmla="*/ 2604 w 3132"/>
                      <a:gd name="T101" fmla="*/ 743 h 1458"/>
                      <a:gd name="T102" fmla="*/ 2573 w 3132"/>
                      <a:gd name="T103" fmla="*/ 619 h 1458"/>
                      <a:gd name="T104" fmla="*/ 2666 w 3132"/>
                      <a:gd name="T105" fmla="*/ 526 h 1458"/>
                      <a:gd name="T106" fmla="*/ 2759 w 3132"/>
                      <a:gd name="T107" fmla="*/ 526 h 1458"/>
                      <a:gd name="T108" fmla="*/ 2759 w 3132"/>
                      <a:gd name="T109" fmla="*/ 465 h 1458"/>
                      <a:gd name="T110" fmla="*/ 2914 w 3132"/>
                      <a:gd name="T111" fmla="*/ 434 h 1458"/>
                      <a:gd name="T112" fmla="*/ 2975 w 3132"/>
                      <a:gd name="T113" fmla="*/ 278 h 1458"/>
                      <a:gd name="T114" fmla="*/ 3069 w 3132"/>
                      <a:gd name="T115" fmla="*/ 217 h 1458"/>
                      <a:gd name="T116" fmla="*/ 3131 w 3132"/>
                      <a:gd name="T117" fmla="*/ 217 h 145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132" h="1458">
                        <a:moveTo>
                          <a:pt x="3099" y="217"/>
                        </a:moveTo>
                        <a:lnTo>
                          <a:pt x="3099" y="217"/>
                        </a:lnTo>
                        <a:lnTo>
                          <a:pt x="3099" y="186"/>
                        </a:lnTo>
                        <a:cubicBezTo>
                          <a:pt x="3099" y="186"/>
                          <a:pt x="3099" y="186"/>
                          <a:pt x="3099" y="154"/>
                        </a:cubicBezTo>
                        <a:lnTo>
                          <a:pt x="3099" y="154"/>
                        </a:lnTo>
                        <a:lnTo>
                          <a:pt x="3099" y="124"/>
                        </a:lnTo>
                        <a:cubicBezTo>
                          <a:pt x="3099" y="124"/>
                          <a:pt x="3099" y="124"/>
                          <a:pt x="3099" y="93"/>
                        </a:cubicBezTo>
                        <a:lnTo>
                          <a:pt x="3099" y="93"/>
                        </a:lnTo>
                        <a:lnTo>
                          <a:pt x="3099" y="93"/>
                        </a:lnTo>
                        <a:lnTo>
                          <a:pt x="3099" y="93"/>
                        </a:lnTo>
                        <a:lnTo>
                          <a:pt x="3069" y="93"/>
                        </a:lnTo>
                        <a:lnTo>
                          <a:pt x="3069" y="93"/>
                        </a:lnTo>
                        <a:lnTo>
                          <a:pt x="3038" y="93"/>
                        </a:lnTo>
                        <a:lnTo>
                          <a:pt x="3038" y="93"/>
                        </a:lnTo>
                        <a:lnTo>
                          <a:pt x="3038" y="93"/>
                        </a:lnTo>
                        <a:lnTo>
                          <a:pt x="3038" y="93"/>
                        </a:lnTo>
                        <a:cubicBezTo>
                          <a:pt x="3038" y="93"/>
                          <a:pt x="3038" y="124"/>
                          <a:pt x="3007" y="124"/>
                        </a:cubicBezTo>
                        <a:lnTo>
                          <a:pt x="3007" y="124"/>
                        </a:lnTo>
                        <a:lnTo>
                          <a:pt x="3007" y="124"/>
                        </a:lnTo>
                        <a:cubicBezTo>
                          <a:pt x="3007" y="124"/>
                          <a:pt x="3007" y="124"/>
                          <a:pt x="3007" y="154"/>
                        </a:cubicBezTo>
                        <a:lnTo>
                          <a:pt x="3007" y="154"/>
                        </a:lnTo>
                        <a:lnTo>
                          <a:pt x="2975" y="217"/>
                        </a:lnTo>
                        <a:lnTo>
                          <a:pt x="2975" y="217"/>
                        </a:lnTo>
                        <a:cubicBezTo>
                          <a:pt x="2945" y="217"/>
                          <a:pt x="2945" y="217"/>
                          <a:pt x="2945" y="217"/>
                        </a:cubicBezTo>
                        <a:cubicBezTo>
                          <a:pt x="2945" y="217"/>
                          <a:pt x="2945" y="217"/>
                          <a:pt x="2914" y="217"/>
                        </a:cubicBezTo>
                        <a:cubicBezTo>
                          <a:pt x="2914" y="248"/>
                          <a:pt x="2914" y="248"/>
                          <a:pt x="2883" y="248"/>
                        </a:cubicBezTo>
                        <a:lnTo>
                          <a:pt x="2883" y="248"/>
                        </a:lnTo>
                        <a:cubicBezTo>
                          <a:pt x="2851" y="248"/>
                          <a:pt x="2821" y="248"/>
                          <a:pt x="2790" y="248"/>
                        </a:cubicBezTo>
                        <a:cubicBezTo>
                          <a:pt x="2759" y="248"/>
                          <a:pt x="2727" y="248"/>
                          <a:pt x="2727" y="248"/>
                        </a:cubicBezTo>
                        <a:cubicBezTo>
                          <a:pt x="2666" y="278"/>
                          <a:pt x="2666" y="278"/>
                          <a:pt x="2666" y="278"/>
                        </a:cubicBezTo>
                        <a:cubicBezTo>
                          <a:pt x="2666" y="310"/>
                          <a:pt x="2635" y="341"/>
                          <a:pt x="2635" y="341"/>
                        </a:cubicBezTo>
                        <a:cubicBezTo>
                          <a:pt x="2635" y="371"/>
                          <a:pt x="2635" y="371"/>
                          <a:pt x="2604" y="371"/>
                        </a:cubicBezTo>
                        <a:cubicBezTo>
                          <a:pt x="2573" y="371"/>
                          <a:pt x="2573" y="371"/>
                          <a:pt x="2573" y="371"/>
                        </a:cubicBezTo>
                        <a:cubicBezTo>
                          <a:pt x="2542" y="371"/>
                          <a:pt x="2542" y="371"/>
                          <a:pt x="2542" y="371"/>
                        </a:cubicBezTo>
                        <a:cubicBezTo>
                          <a:pt x="2542" y="371"/>
                          <a:pt x="2542" y="371"/>
                          <a:pt x="2510" y="371"/>
                        </a:cubicBezTo>
                        <a:cubicBezTo>
                          <a:pt x="2510" y="402"/>
                          <a:pt x="2510" y="402"/>
                          <a:pt x="2480" y="434"/>
                        </a:cubicBezTo>
                        <a:cubicBezTo>
                          <a:pt x="2449" y="434"/>
                          <a:pt x="2325" y="495"/>
                          <a:pt x="2325" y="495"/>
                        </a:cubicBezTo>
                        <a:lnTo>
                          <a:pt x="2325" y="495"/>
                        </a:lnTo>
                        <a:cubicBezTo>
                          <a:pt x="2294" y="495"/>
                          <a:pt x="2294" y="465"/>
                          <a:pt x="2294" y="465"/>
                        </a:cubicBezTo>
                        <a:lnTo>
                          <a:pt x="2294" y="465"/>
                        </a:lnTo>
                        <a:cubicBezTo>
                          <a:pt x="2263" y="465"/>
                          <a:pt x="2232" y="402"/>
                          <a:pt x="2232" y="402"/>
                        </a:cubicBezTo>
                        <a:cubicBezTo>
                          <a:pt x="2232" y="371"/>
                          <a:pt x="2232" y="371"/>
                          <a:pt x="2232" y="371"/>
                        </a:cubicBezTo>
                        <a:lnTo>
                          <a:pt x="2232" y="371"/>
                        </a:lnTo>
                        <a:lnTo>
                          <a:pt x="2263" y="341"/>
                        </a:lnTo>
                        <a:cubicBezTo>
                          <a:pt x="2263" y="341"/>
                          <a:pt x="2263" y="341"/>
                          <a:pt x="2232" y="341"/>
                        </a:cubicBezTo>
                        <a:lnTo>
                          <a:pt x="2232" y="341"/>
                        </a:lnTo>
                        <a:cubicBezTo>
                          <a:pt x="2201" y="310"/>
                          <a:pt x="2232" y="278"/>
                          <a:pt x="2232" y="278"/>
                        </a:cubicBezTo>
                        <a:cubicBezTo>
                          <a:pt x="2232" y="278"/>
                          <a:pt x="2232" y="278"/>
                          <a:pt x="2232" y="248"/>
                        </a:cubicBezTo>
                        <a:cubicBezTo>
                          <a:pt x="2232" y="248"/>
                          <a:pt x="2232" y="248"/>
                          <a:pt x="2232" y="217"/>
                        </a:cubicBezTo>
                        <a:cubicBezTo>
                          <a:pt x="2201" y="217"/>
                          <a:pt x="2201" y="217"/>
                          <a:pt x="2201" y="186"/>
                        </a:cubicBezTo>
                        <a:lnTo>
                          <a:pt x="2201" y="186"/>
                        </a:lnTo>
                        <a:cubicBezTo>
                          <a:pt x="2170" y="186"/>
                          <a:pt x="2170" y="217"/>
                          <a:pt x="2170" y="217"/>
                        </a:cubicBezTo>
                        <a:lnTo>
                          <a:pt x="2170" y="248"/>
                        </a:lnTo>
                        <a:cubicBezTo>
                          <a:pt x="2139" y="248"/>
                          <a:pt x="2139" y="248"/>
                          <a:pt x="2139" y="248"/>
                        </a:cubicBezTo>
                        <a:lnTo>
                          <a:pt x="2139" y="248"/>
                        </a:lnTo>
                        <a:lnTo>
                          <a:pt x="2139" y="278"/>
                        </a:lnTo>
                        <a:lnTo>
                          <a:pt x="2139" y="310"/>
                        </a:lnTo>
                        <a:cubicBezTo>
                          <a:pt x="2108" y="310"/>
                          <a:pt x="2108" y="310"/>
                          <a:pt x="2108" y="341"/>
                        </a:cubicBezTo>
                        <a:lnTo>
                          <a:pt x="2077" y="341"/>
                        </a:lnTo>
                        <a:cubicBezTo>
                          <a:pt x="2077" y="371"/>
                          <a:pt x="2046" y="371"/>
                          <a:pt x="2046" y="371"/>
                        </a:cubicBezTo>
                        <a:lnTo>
                          <a:pt x="2046" y="371"/>
                        </a:lnTo>
                        <a:cubicBezTo>
                          <a:pt x="2015" y="341"/>
                          <a:pt x="2015" y="341"/>
                          <a:pt x="2015" y="341"/>
                        </a:cubicBezTo>
                        <a:cubicBezTo>
                          <a:pt x="2015" y="217"/>
                          <a:pt x="2015" y="217"/>
                          <a:pt x="2015" y="217"/>
                        </a:cubicBezTo>
                        <a:cubicBezTo>
                          <a:pt x="2108" y="154"/>
                          <a:pt x="2108" y="154"/>
                          <a:pt x="2108" y="154"/>
                        </a:cubicBezTo>
                        <a:cubicBezTo>
                          <a:pt x="2077" y="154"/>
                          <a:pt x="2077" y="154"/>
                          <a:pt x="2077" y="154"/>
                        </a:cubicBezTo>
                        <a:cubicBezTo>
                          <a:pt x="2046" y="154"/>
                          <a:pt x="2046" y="154"/>
                          <a:pt x="2046" y="154"/>
                        </a:cubicBezTo>
                        <a:cubicBezTo>
                          <a:pt x="2015" y="124"/>
                          <a:pt x="2015" y="124"/>
                          <a:pt x="2015" y="124"/>
                        </a:cubicBezTo>
                        <a:lnTo>
                          <a:pt x="1984" y="124"/>
                        </a:lnTo>
                        <a:lnTo>
                          <a:pt x="1922" y="154"/>
                        </a:lnTo>
                        <a:cubicBezTo>
                          <a:pt x="1922" y="186"/>
                          <a:pt x="1891" y="186"/>
                          <a:pt x="1891" y="186"/>
                        </a:cubicBezTo>
                        <a:cubicBezTo>
                          <a:pt x="1891" y="186"/>
                          <a:pt x="1891" y="186"/>
                          <a:pt x="1860" y="186"/>
                        </a:cubicBezTo>
                        <a:cubicBezTo>
                          <a:pt x="1860" y="154"/>
                          <a:pt x="1860" y="154"/>
                          <a:pt x="1860" y="154"/>
                        </a:cubicBezTo>
                        <a:cubicBezTo>
                          <a:pt x="1829" y="154"/>
                          <a:pt x="1798" y="154"/>
                          <a:pt x="1798" y="154"/>
                        </a:cubicBezTo>
                        <a:cubicBezTo>
                          <a:pt x="1736" y="124"/>
                          <a:pt x="1736" y="124"/>
                          <a:pt x="1736" y="124"/>
                        </a:cubicBezTo>
                        <a:cubicBezTo>
                          <a:pt x="1798" y="93"/>
                          <a:pt x="1798" y="93"/>
                          <a:pt x="1798" y="93"/>
                        </a:cubicBezTo>
                        <a:cubicBezTo>
                          <a:pt x="1798" y="93"/>
                          <a:pt x="1829" y="62"/>
                          <a:pt x="1860" y="62"/>
                        </a:cubicBezTo>
                        <a:cubicBezTo>
                          <a:pt x="1860" y="62"/>
                          <a:pt x="1860" y="30"/>
                          <a:pt x="1829" y="30"/>
                        </a:cubicBezTo>
                        <a:lnTo>
                          <a:pt x="1829" y="62"/>
                        </a:lnTo>
                        <a:lnTo>
                          <a:pt x="1829" y="62"/>
                        </a:lnTo>
                        <a:lnTo>
                          <a:pt x="1829" y="62"/>
                        </a:lnTo>
                        <a:cubicBezTo>
                          <a:pt x="1798" y="62"/>
                          <a:pt x="1798" y="30"/>
                          <a:pt x="1798" y="30"/>
                        </a:cubicBezTo>
                        <a:cubicBezTo>
                          <a:pt x="1767" y="30"/>
                          <a:pt x="1736" y="0"/>
                          <a:pt x="1736" y="0"/>
                        </a:cubicBezTo>
                        <a:lnTo>
                          <a:pt x="1736" y="0"/>
                        </a:lnTo>
                        <a:cubicBezTo>
                          <a:pt x="1705" y="0"/>
                          <a:pt x="1705" y="30"/>
                          <a:pt x="1705" y="30"/>
                        </a:cubicBezTo>
                        <a:lnTo>
                          <a:pt x="1705" y="30"/>
                        </a:lnTo>
                        <a:cubicBezTo>
                          <a:pt x="1705" y="30"/>
                          <a:pt x="1705" y="30"/>
                          <a:pt x="1674" y="30"/>
                        </a:cubicBezTo>
                        <a:lnTo>
                          <a:pt x="1674" y="30"/>
                        </a:lnTo>
                        <a:cubicBezTo>
                          <a:pt x="1674" y="30"/>
                          <a:pt x="1643" y="0"/>
                          <a:pt x="1612" y="0"/>
                        </a:cubicBezTo>
                        <a:lnTo>
                          <a:pt x="1612" y="0"/>
                        </a:lnTo>
                        <a:lnTo>
                          <a:pt x="1612" y="0"/>
                        </a:lnTo>
                        <a:lnTo>
                          <a:pt x="1612" y="0"/>
                        </a:lnTo>
                        <a:lnTo>
                          <a:pt x="1612" y="0"/>
                        </a:lnTo>
                        <a:cubicBezTo>
                          <a:pt x="1612" y="0"/>
                          <a:pt x="1612" y="0"/>
                          <a:pt x="1581" y="0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lnTo>
                          <a:pt x="124" y="0"/>
                        </a:lnTo>
                        <a:cubicBezTo>
                          <a:pt x="124" y="0"/>
                          <a:pt x="124" y="0"/>
                          <a:pt x="124" y="30"/>
                        </a:cubicBezTo>
                        <a:lnTo>
                          <a:pt x="124" y="62"/>
                        </a:lnTo>
                        <a:lnTo>
                          <a:pt x="124" y="62"/>
                        </a:lnTo>
                        <a:cubicBezTo>
                          <a:pt x="124" y="93"/>
                          <a:pt x="124" y="93"/>
                          <a:pt x="93" y="93"/>
                        </a:cubicBezTo>
                        <a:lnTo>
                          <a:pt x="93" y="93"/>
                        </a:lnTo>
                        <a:lnTo>
                          <a:pt x="93" y="93"/>
                        </a:lnTo>
                        <a:lnTo>
                          <a:pt x="93" y="93"/>
                        </a:lnTo>
                        <a:cubicBezTo>
                          <a:pt x="62" y="93"/>
                          <a:pt x="62" y="93"/>
                          <a:pt x="62" y="62"/>
                        </a:cubicBezTo>
                        <a:lnTo>
                          <a:pt x="62" y="62"/>
                        </a:lnTo>
                        <a:cubicBezTo>
                          <a:pt x="32" y="62"/>
                          <a:pt x="32" y="30"/>
                          <a:pt x="32" y="30"/>
                        </a:cubicBezTo>
                        <a:lnTo>
                          <a:pt x="0" y="30"/>
                        </a:lnTo>
                        <a:lnTo>
                          <a:pt x="0" y="30"/>
                        </a:lnTo>
                        <a:cubicBezTo>
                          <a:pt x="32" y="30"/>
                          <a:pt x="32" y="62"/>
                          <a:pt x="32" y="62"/>
                        </a:cubicBezTo>
                        <a:lnTo>
                          <a:pt x="32" y="62"/>
                        </a:lnTo>
                        <a:cubicBezTo>
                          <a:pt x="32" y="62"/>
                          <a:pt x="32" y="62"/>
                          <a:pt x="32" y="93"/>
                        </a:cubicBezTo>
                        <a:lnTo>
                          <a:pt x="62" y="93"/>
                        </a:lnTo>
                        <a:cubicBezTo>
                          <a:pt x="62" y="124"/>
                          <a:pt x="32" y="124"/>
                          <a:pt x="32" y="124"/>
                        </a:cubicBezTo>
                        <a:lnTo>
                          <a:pt x="32" y="124"/>
                        </a:lnTo>
                        <a:cubicBezTo>
                          <a:pt x="32" y="154"/>
                          <a:pt x="32" y="186"/>
                          <a:pt x="32" y="248"/>
                        </a:cubicBezTo>
                        <a:lnTo>
                          <a:pt x="32" y="248"/>
                        </a:lnTo>
                        <a:cubicBezTo>
                          <a:pt x="32" y="278"/>
                          <a:pt x="32" y="310"/>
                          <a:pt x="32" y="310"/>
                        </a:cubicBezTo>
                        <a:cubicBezTo>
                          <a:pt x="0" y="341"/>
                          <a:pt x="0" y="341"/>
                          <a:pt x="0" y="371"/>
                        </a:cubicBezTo>
                        <a:lnTo>
                          <a:pt x="0" y="371"/>
                        </a:lnTo>
                        <a:lnTo>
                          <a:pt x="0" y="371"/>
                        </a:lnTo>
                        <a:lnTo>
                          <a:pt x="0" y="402"/>
                        </a:lnTo>
                        <a:cubicBezTo>
                          <a:pt x="32" y="434"/>
                          <a:pt x="32" y="465"/>
                          <a:pt x="32" y="465"/>
                        </a:cubicBezTo>
                        <a:cubicBezTo>
                          <a:pt x="32" y="465"/>
                          <a:pt x="32" y="495"/>
                          <a:pt x="0" y="495"/>
                        </a:cubicBezTo>
                        <a:lnTo>
                          <a:pt x="0" y="495"/>
                        </a:lnTo>
                        <a:cubicBezTo>
                          <a:pt x="32" y="495"/>
                          <a:pt x="32" y="526"/>
                          <a:pt x="32" y="526"/>
                        </a:cubicBezTo>
                        <a:cubicBezTo>
                          <a:pt x="32" y="526"/>
                          <a:pt x="32" y="526"/>
                          <a:pt x="32" y="558"/>
                        </a:cubicBezTo>
                        <a:cubicBezTo>
                          <a:pt x="62" y="558"/>
                          <a:pt x="62" y="558"/>
                          <a:pt x="62" y="589"/>
                        </a:cubicBezTo>
                        <a:cubicBezTo>
                          <a:pt x="62" y="589"/>
                          <a:pt x="32" y="589"/>
                          <a:pt x="62" y="589"/>
                        </a:cubicBezTo>
                        <a:lnTo>
                          <a:pt x="62" y="589"/>
                        </a:lnTo>
                        <a:cubicBezTo>
                          <a:pt x="62" y="619"/>
                          <a:pt x="62" y="619"/>
                          <a:pt x="62" y="619"/>
                        </a:cubicBezTo>
                        <a:cubicBezTo>
                          <a:pt x="93" y="650"/>
                          <a:pt x="93" y="650"/>
                          <a:pt x="93" y="650"/>
                        </a:cubicBezTo>
                        <a:lnTo>
                          <a:pt x="93" y="650"/>
                        </a:lnTo>
                        <a:cubicBezTo>
                          <a:pt x="124" y="650"/>
                          <a:pt x="124" y="650"/>
                          <a:pt x="124" y="650"/>
                        </a:cubicBezTo>
                        <a:lnTo>
                          <a:pt x="156" y="650"/>
                        </a:lnTo>
                        <a:lnTo>
                          <a:pt x="156" y="650"/>
                        </a:lnTo>
                        <a:lnTo>
                          <a:pt x="186" y="650"/>
                        </a:lnTo>
                        <a:cubicBezTo>
                          <a:pt x="186" y="682"/>
                          <a:pt x="186" y="682"/>
                          <a:pt x="156" y="713"/>
                        </a:cubicBezTo>
                        <a:cubicBezTo>
                          <a:pt x="156" y="713"/>
                          <a:pt x="156" y="713"/>
                          <a:pt x="156" y="743"/>
                        </a:cubicBezTo>
                        <a:cubicBezTo>
                          <a:pt x="156" y="743"/>
                          <a:pt x="156" y="743"/>
                          <a:pt x="156" y="774"/>
                        </a:cubicBezTo>
                        <a:lnTo>
                          <a:pt x="186" y="806"/>
                        </a:lnTo>
                        <a:cubicBezTo>
                          <a:pt x="217" y="837"/>
                          <a:pt x="217" y="837"/>
                          <a:pt x="217" y="867"/>
                        </a:cubicBezTo>
                        <a:lnTo>
                          <a:pt x="217" y="867"/>
                        </a:lnTo>
                        <a:cubicBezTo>
                          <a:pt x="248" y="867"/>
                          <a:pt x="248" y="867"/>
                          <a:pt x="280" y="867"/>
                        </a:cubicBezTo>
                        <a:lnTo>
                          <a:pt x="280" y="867"/>
                        </a:lnTo>
                        <a:lnTo>
                          <a:pt x="310" y="898"/>
                        </a:lnTo>
                        <a:lnTo>
                          <a:pt x="310" y="898"/>
                        </a:lnTo>
                        <a:cubicBezTo>
                          <a:pt x="341" y="898"/>
                          <a:pt x="341" y="898"/>
                          <a:pt x="372" y="930"/>
                        </a:cubicBezTo>
                        <a:cubicBezTo>
                          <a:pt x="372" y="930"/>
                          <a:pt x="372" y="961"/>
                          <a:pt x="404" y="961"/>
                        </a:cubicBezTo>
                        <a:cubicBezTo>
                          <a:pt x="404" y="961"/>
                          <a:pt x="404" y="961"/>
                          <a:pt x="404" y="991"/>
                        </a:cubicBezTo>
                        <a:lnTo>
                          <a:pt x="404" y="991"/>
                        </a:lnTo>
                        <a:cubicBezTo>
                          <a:pt x="434" y="991"/>
                          <a:pt x="434" y="991"/>
                          <a:pt x="465" y="991"/>
                        </a:cubicBezTo>
                        <a:lnTo>
                          <a:pt x="465" y="991"/>
                        </a:lnTo>
                        <a:cubicBezTo>
                          <a:pt x="465" y="991"/>
                          <a:pt x="496" y="991"/>
                          <a:pt x="496" y="961"/>
                        </a:cubicBezTo>
                        <a:lnTo>
                          <a:pt x="496" y="961"/>
                        </a:lnTo>
                        <a:lnTo>
                          <a:pt x="496" y="961"/>
                        </a:lnTo>
                        <a:lnTo>
                          <a:pt x="496" y="961"/>
                        </a:lnTo>
                        <a:cubicBezTo>
                          <a:pt x="528" y="961"/>
                          <a:pt x="528" y="991"/>
                          <a:pt x="528" y="991"/>
                        </a:cubicBezTo>
                        <a:lnTo>
                          <a:pt x="528" y="991"/>
                        </a:lnTo>
                        <a:cubicBezTo>
                          <a:pt x="558" y="991"/>
                          <a:pt x="558" y="991"/>
                          <a:pt x="558" y="991"/>
                        </a:cubicBezTo>
                        <a:lnTo>
                          <a:pt x="558" y="991"/>
                        </a:lnTo>
                        <a:cubicBezTo>
                          <a:pt x="558" y="991"/>
                          <a:pt x="558" y="991"/>
                          <a:pt x="589" y="991"/>
                        </a:cubicBezTo>
                        <a:cubicBezTo>
                          <a:pt x="589" y="1022"/>
                          <a:pt x="620" y="1022"/>
                          <a:pt x="652" y="1022"/>
                        </a:cubicBezTo>
                        <a:cubicBezTo>
                          <a:pt x="682" y="1054"/>
                          <a:pt x="713" y="1054"/>
                          <a:pt x="744" y="1054"/>
                        </a:cubicBezTo>
                        <a:cubicBezTo>
                          <a:pt x="744" y="1054"/>
                          <a:pt x="744" y="1085"/>
                          <a:pt x="776" y="1085"/>
                        </a:cubicBezTo>
                        <a:lnTo>
                          <a:pt x="776" y="1085"/>
                        </a:lnTo>
                        <a:cubicBezTo>
                          <a:pt x="806" y="1085"/>
                          <a:pt x="806" y="1085"/>
                          <a:pt x="837" y="1085"/>
                        </a:cubicBezTo>
                        <a:cubicBezTo>
                          <a:pt x="837" y="1085"/>
                          <a:pt x="837" y="1085"/>
                          <a:pt x="868" y="1085"/>
                        </a:cubicBezTo>
                        <a:cubicBezTo>
                          <a:pt x="837" y="1022"/>
                          <a:pt x="837" y="1022"/>
                          <a:pt x="837" y="1022"/>
                        </a:cubicBezTo>
                        <a:cubicBezTo>
                          <a:pt x="868" y="1022"/>
                          <a:pt x="868" y="1022"/>
                          <a:pt x="868" y="1022"/>
                        </a:cubicBezTo>
                        <a:lnTo>
                          <a:pt x="868" y="1022"/>
                        </a:lnTo>
                        <a:cubicBezTo>
                          <a:pt x="868" y="1022"/>
                          <a:pt x="900" y="1022"/>
                          <a:pt x="930" y="1022"/>
                        </a:cubicBezTo>
                        <a:lnTo>
                          <a:pt x="930" y="1022"/>
                        </a:lnTo>
                        <a:cubicBezTo>
                          <a:pt x="930" y="1022"/>
                          <a:pt x="930" y="1022"/>
                          <a:pt x="961" y="1022"/>
                        </a:cubicBezTo>
                        <a:cubicBezTo>
                          <a:pt x="961" y="1022"/>
                          <a:pt x="961" y="1022"/>
                          <a:pt x="992" y="1054"/>
                        </a:cubicBezTo>
                        <a:lnTo>
                          <a:pt x="1054" y="1085"/>
                        </a:lnTo>
                        <a:cubicBezTo>
                          <a:pt x="1054" y="1115"/>
                          <a:pt x="1085" y="1146"/>
                          <a:pt x="1116" y="1178"/>
                        </a:cubicBezTo>
                        <a:lnTo>
                          <a:pt x="1116" y="1178"/>
                        </a:lnTo>
                        <a:cubicBezTo>
                          <a:pt x="1116" y="1178"/>
                          <a:pt x="1116" y="1209"/>
                          <a:pt x="1147" y="1209"/>
                        </a:cubicBezTo>
                        <a:lnTo>
                          <a:pt x="1147" y="1209"/>
                        </a:lnTo>
                        <a:lnTo>
                          <a:pt x="1147" y="1209"/>
                        </a:lnTo>
                        <a:lnTo>
                          <a:pt x="1147" y="1209"/>
                        </a:lnTo>
                        <a:lnTo>
                          <a:pt x="1147" y="1209"/>
                        </a:lnTo>
                        <a:cubicBezTo>
                          <a:pt x="1178" y="1178"/>
                          <a:pt x="1178" y="1178"/>
                          <a:pt x="1209" y="1146"/>
                        </a:cubicBezTo>
                        <a:lnTo>
                          <a:pt x="1209" y="1146"/>
                        </a:lnTo>
                        <a:cubicBezTo>
                          <a:pt x="1240" y="1146"/>
                          <a:pt x="1240" y="1146"/>
                          <a:pt x="1240" y="1178"/>
                        </a:cubicBezTo>
                        <a:cubicBezTo>
                          <a:pt x="1271" y="1178"/>
                          <a:pt x="1271" y="1178"/>
                          <a:pt x="1271" y="1178"/>
                        </a:cubicBezTo>
                        <a:cubicBezTo>
                          <a:pt x="1302" y="1178"/>
                          <a:pt x="1333" y="1239"/>
                          <a:pt x="1333" y="1270"/>
                        </a:cubicBezTo>
                        <a:lnTo>
                          <a:pt x="1364" y="1302"/>
                        </a:lnTo>
                        <a:cubicBezTo>
                          <a:pt x="1395" y="1333"/>
                          <a:pt x="1395" y="1363"/>
                          <a:pt x="1395" y="1363"/>
                        </a:cubicBezTo>
                        <a:lnTo>
                          <a:pt x="1395" y="1363"/>
                        </a:lnTo>
                        <a:lnTo>
                          <a:pt x="1395" y="1363"/>
                        </a:lnTo>
                        <a:lnTo>
                          <a:pt x="1395" y="1363"/>
                        </a:lnTo>
                        <a:cubicBezTo>
                          <a:pt x="1395" y="1363"/>
                          <a:pt x="1395" y="1363"/>
                          <a:pt x="1395" y="1394"/>
                        </a:cubicBezTo>
                        <a:cubicBezTo>
                          <a:pt x="1426" y="1394"/>
                          <a:pt x="1426" y="1394"/>
                          <a:pt x="1426" y="1394"/>
                        </a:cubicBezTo>
                        <a:lnTo>
                          <a:pt x="1426" y="1394"/>
                        </a:lnTo>
                        <a:lnTo>
                          <a:pt x="1426" y="1394"/>
                        </a:lnTo>
                        <a:lnTo>
                          <a:pt x="1426" y="1394"/>
                        </a:lnTo>
                        <a:lnTo>
                          <a:pt x="1426" y="1394"/>
                        </a:lnTo>
                        <a:cubicBezTo>
                          <a:pt x="1457" y="1394"/>
                          <a:pt x="1457" y="1394"/>
                          <a:pt x="1457" y="1394"/>
                        </a:cubicBezTo>
                        <a:cubicBezTo>
                          <a:pt x="1457" y="1363"/>
                          <a:pt x="1457" y="1333"/>
                          <a:pt x="1488" y="1302"/>
                        </a:cubicBezTo>
                        <a:cubicBezTo>
                          <a:pt x="1488" y="1302"/>
                          <a:pt x="1488" y="1302"/>
                          <a:pt x="1519" y="1270"/>
                        </a:cubicBezTo>
                        <a:cubicBezTo>
                          <a:pt x="1550" y="1239"/>
                          <a:pt x="1581" y="1239"/>
                          <a:pt x="1581" y="1239"/>
                        </a:cubicBezTo>
                        <a:cubicBezTo>
                          <a:pt x="1612" y="1209"/>
                          <a:pt x="1643" y="1178"/>
                          <a:pt x="1674" y="1178"/>
                        </a:cubicBezTo>
                        <a:cubicBezTo>
                          <a:pt x="1674" y="1146"/>
                          <a:pt x="1674" y="1146"/>
                          <a:pt x="1674" y="1146"/>
                        </a:cubicBezTo>
                        <a:cubicBezTo>
                          <a:pt x="1705" y="1178"/>
                          <a:pt x="1705" y="1178"/>
                          <a:pt x="1705" y="1178"/>
                        </a:cubicBezTo>
                        <a:lnTo>
                          <a:pt x="1705" y="1178"/>
                        </a:lnTo>
                        <a:cubicBezTo>
                          <a:pt x="1891" y="1146"/>
                          <a:pt x="1891" y="1146"/>
                          <a:pt x="1891" y="1146"/>
                        </a:cubicBezTo>
                        <a:cubicBezTo>
                          <a:pt x="1891" y="1146"/>
                          <a:pt x="1953" y="1115"/>
                          <a:pt x="1984" y="1115"/>
                        </a:cubicBezTo>
                        <a:cubicBezTo>
                          <a:pt x="1984" y="1115"/>
                          <a:pt x="1984" y="1115"/>
                          <a:pt x="2015" y="1146"/>
                        </a:cubicBezTo>
                        <a:lnTo>
                          <a:pt x="2015" y="1146"/>
                        </a:lnTo>
                        <a:lnTo>
                          <a:pt x="2015" y="1146"/>
                        </a:lnTo>
                        <a:lnTo>
                          <a:pt x="2046" y="1146"/>
                        </a:lnTo>
                        <a:cubicBezTo>
                          <a:pt x="2046" y="1146"/>
                          <a:pt x="2046" y="1115"/>
                          <a:pt x="2077" y="1115"/>
                        </a:cubicBezTo>
                        <a:cubicBezTo>
                          <a:pt x="2077" y="1115"/>
                          <a:pt x="2077" y="1115"/>
                          <a:pt x="2077" y="1146"/>
                        </a:cubicBezTo>
                        <a:cubicBezTo>
                          <a:pt x="2108" y="1146"/>
                          <a:pt x="2108" y="1146"/>
                          <a:pt x="2108" y="1146"/>
                        </a:cubicBezTo>
                        <a:lnTo>
                          <a:pt x="2108" y="1146"/>
                        </a:lnTo>
                        <a:lnTo>
                          <a:pt x="2108" y="1146"/>
                        </a:lnTo>
                        <a:cubicBezTo>
                          <a:pt x="2108" y="1146"/>
                          <a:pt x="2108" y="1146"/>
                          <a:pt x="2139" y="1146"/>
                        </a:cubicBezTo>
                        <a:cubicBezTo>
                          <a:pt x="2139" y="1146"/>
                          <a:pt x="2170" y="1146"/>
                          <a:pt x="2170" y="1178"/>
                        </a:cubicBezTo>
                        <a:lnTo>
                          <a:pt x="2170" y="1178"/>
                        </a:lnTo>
                        <a:lnTo>
                          <a:pt x="2170" y="1178"/>
                        </a:lnTo>
                        <a:cubicBezTo>
                          <a:pt x="2170" y="1178"/>
                          <a:pt x="2201" y="1178"/>
                          <a:pt x="2201" y="1146"/>
                        </a:cubicBezTo>
                        <a:cubicBezTo>
                          <a:pt x="2232" y="1146"/>
                          <a:pt x="2232" y="1146"/>
                          <a:pt x="2232" y="1146"/>
                        </a:cubicBezTo>
                        <a:lnTo>
                          <a:pt x="2232" y="1146"/>
                        </a:lnTo>
                        <a:cubicBezTo>
                          <a:pt x="2232" y="1178"/>
                          <a:pt x="2294" y="1209"/>
                          <a:pt x="2294" y="1209"/>
                        </a:cubicBezTo>
                        <a:lnTo>
                          <a:pt x="2294" y="1209"/>
                        </a:lnTo>
                        <a:cubicBezTo>
                          <a:pt x="2325" y="1239"/>
                          <a:pt x="2325" y="1270"/>
                          <a:pt x="2325" y="1302"/>
                        </a:cubicBezTo>
                        <a:lnTo>
                          <a:pt x="2325" y="1302"/>
                        </a:lnTo>
                        <a:lnTo>
                          <a:pt x="2325" y="1302"/>
                        </a:lnTo>
                        <a:cubicBezTo>
                          <a:pt x="2325" y="1333"/>
                          <a:pt x="2325" y="1333"/>
                          <a:pt x="2325" y="1333"/>
                        </a:cubicBezTo>
                        <a:lnTo>
                          <a:pt x="2325" y="1333"/>
                        </a:lnTo>
                        <a:lnTo>
                          <a:pt x="2325" y="1333"/>
                        </a:lnTo>
                        <a:cubicBezTo>
                          <a:pt x="2325" y="1333"/>
                          <a:pt x="2356" y="1333"/>
                          <a:pt x="2356" y="1363"/>
                        </a:cubicBezTo>
                        <a:cubicBezTo>
                          <a:pt x="2356" y="1394"/>
                          <a:pt x="2356" y="1394"/>
                          <a:pt x="2356" y="1394"/>
                        </a:cubicBezTo>
                        <a:cubicBezTo>
                          <a:pt x="2356" y="1426"/>
                          <a:pt x="2356" y="1426"/>
                          <a:pt x="2387" y="1457"/>
                        </a:cubicBezTo>
                        <a:cubicBezTo>
                          <a:pt x="2418" y="1457"/>
                          <a:pt x="2418" y="1457"/>
                          <a:pt x="2418" y="1457"/>
                        </a:cubicBezTo>
                        <a:cubicBezTo>
                          <a:pt x="2418" y="1426"/>
                          <a:pt x="2418" y="1394"/>
                          <a:pt x="2418" y="1394"/>
                        </a:cubicBezTo>
                        <a:lnTo>
                          <a:pt x="2418" y="1363"/>
                        </a:lnTo>
                        <a:cubicBezTo>
                          <a:pt x="2387" y="1333"/>
                          <a:pt x="2387" y="1302"/>
                          <a:pt x="2387" y="1302"/>
                        </a:cubicBezTo>
                        <a:cubicBezTo>
                          <a:pt x="2387" y="1302"/>
                          <a:pt x="2387" y="1270"/>
                          <a:pt x="2387" y="1239"/>
                        </a:cubicBezTo>
                        <a:cubicBezTo>
                          <a:pt x="2356" y="1209"/>
                          <a:pt x="2356" y="1209"/>
                          <a:pt x="2356" y="1178"/>
                        </a:cubicBezTo>
                        <a:cubicBezTo>
                          <a:pt x="2325" y="1146"/>
                          <a:pt x="2356" y="1085"/>
                          <a:pt x="2356" y="1054"/>
                        </a:cubicBezTo>
                        <a:lnTo>
                          <a:pt x="2356" y="1054"/>
                        </a:lnTo>
                        <a:cubicBezTo>
                          <a:pt x="2356" y="1022"/>
                          <a:pt x="2418" y="991"/>
                          <a:pt x="2449" y="961"/>
                        </a:cubicBezTo>
                        <a:lnTo>
                          <a:pt x="2449" y="961"/>
                        </a:lnTo>
                        <a:cubicBezTo>
                          <a:pt x="2480" y="961"/>
                          <a:pt x="2480" y="930"/>
                          <a:pt x="2510" y="930"/>
                        </a:cubicBezTo>
                        <a:cubicBezTo>
                          <a:pt x="2510" y="898"/>
                          <a:pt x="2510" y="898"/>
                          <a:pt x="2542" y="898"/>
                        </a:cubicBezTo>
                        <a:cubicBezTo>
                          <a:pt x="2542" y="867"/>
                          <a:pt x="2573" y="867"/>
                          <a:pt x="2604" y="867"/>
                        </a:cubicBezTo>
                        <a:cubicBezTo>
                          <a:pt x="2604" y="867"/>
                          <a:pt x="2604" y="867"/>
                          <a:pt x="2604" y="837"/>
                        </a:cubicBezTo>
                        <a:lnTo>
                          <a:pt x="2604" y="837"/>
                        </a:lnTo>
                        <a:lnTo>
                          <a:pt x="2604" y="837"/>
                        </a:lnTo>
                        <a:cubicBezTo>
                          <a:pt x="2604" y="806"/>
                          <a:pt x="2604" y="806"/>
                          <a:pt x="2604" y="806"/>
                        </a:cubicBezTo>
                        <a:lnTo>
                          <a:pt x="2604" y="806"/>
                        </a:lnTo>
                        <a:cubicBezTo>
                          <a:pt x="2604" y="774"/>
                          <a:pt x="2604" y="774"/>
                          <a:pt x="2635" y="743"/>
                        </a:cubicBezTo>
                        <a:cubicBezTo>
                          <a:pt x="2635" y="743"/>
                          <a:pt x="2635" y="743"/>
                          <a:pt x="2604" y="743"/>
                        </a:cubicBezTo>
                        <a:lnTo>
                          <a:pt x="2604" y="743"/>
                        </a:lnTo>
                        <a:lnTo>
                          <a:pt x="2573" y="713"/>
                        </a:lnTo>
                        <a:cubicBezTo>
                          <a:pt x="2573" y="682"/>
                          <a:pt x="2604" y="682"/>
                          <a:pt x="2604" y="682"/>
                        </a:cubicBezTo>
                        <a:lnTo>
                          <a:pt x="2604" y="682"/>
                        </a:lnTo>
                        <a:cubicBezTo>
                          <a:pt x="2573" y="650"/>
                          <a:pt x="2573" y="619"/>
                          <a:pt x="2573" y="619"/>
                        </a:cubicBezTo>
                        <a:lnTo>
                          <a:pt x="2573" y="619"/>
                        </a:lnTo>
                        <a:cubicBezTo>
                          <a:pt x="2573" y="589"/>
                          <a:pt x="2604" y="589"/>
                          <a:pt x="2604" y="589"/>
                        </a:cubicBezTo>
                        <a:lnTo>
                          <a:pt x="2604" y="589"/>
                        </a:lnTo>
                        <a:cubicBezTo>
                          <a:pt x="2604" y="589"/>
                          <a:pt x="2604" y="558"/>
                          <a:pt x="2635" y="558"/>
                        </a:cubicBezTo>
                        <a:lnTo>
                          <a:pt x="2666" y="526"/>
                        </a:lnTo>
                        <a:lnTo>
                          <a:pt x="2666" y="526"/>
                        </a:lnTo>
                        <a:lnTo>
                          <a:pt x="2666" y="526"/>
                        </a:lnTo>
                        <a:cubicBezTo>
                          <a:pt x="2697" y="495"/>
                          <a:pt x="2697" y="495"/>
                          <a:pt x="2727" y="495"/>
                        </a:cubicBezTo>
                        <a:cubicBezTo>
                          <a:pt x="2727" y="495"/>
                          <a:pt x="2727" y="495"/>
                          <a:pt x="2727" y="526"/>
                        </a:cubicBezTo>
                        <a:cubicBezTo>
                          <a:pt x="2759" y="526"/>
                          <a:pt x="2759" y="526"/>
                          <a:pt x="2759" y="526"/>
                        </a:cubicBezTo>
                        <a:lnTo>
                          <a:pt x="2759" y="526"/>
                        </a:lnTo>
                        <a:lnTo>
                          <a:pt x="2759" y="526"/>
                        </a:lnTo>
                        <a:lnTo>
                          <a:pt x="2759" y="526"/>
                        </a:lnTo>
                        <a:lnTo>
                          <a:pt x="2759" y="526"/>
                        </a:lnTo>
                        <a:cubicBezTo>
                          <a:pt x="2759" y="526"/>
                          <a:pt x="2727" y="495"/>
                          <a:pt x="2759" y="495"/>
                        </a:cubicBezTo>
                        <a:cubicBezTo>
                          <a:pt x="2759" y="465"/>
                          <a:pt x="2759" y="465"/>
                          <a:pt x="2759" y="465"/>
                        </a:cubicBezTo>
                        <a:lnTo>
                          <a:pt x="2790" y="465"/>
                        </a:lnTo>
                        <a:lnTo>
                          <a:pt x="2790" y="465"/>
                        </a:lnTo>
                        <a:lnTo>
                          <a:pt x="2790" y="434"/>
                        </a:lnTo>
                        <a:cubicBezTo>
                          <a:pt x="2821" y="434"/>
                          <a:pt x="2821" y="434"/>
                          <a:pt x="2883" y="434"/>
                        </a:cubicBezTo>
                        <a:cubicBezTo>
                          <a:pt x="2914" y="434"/>
                          <a:pt x="2914" y="434"/>
                          <a:pt x="2914" y="434"/>
                        </a:cubicBezTo>
                        <a:cubicBezTo>
                          <a:pt x="2914" y="434"/>
                          <a:pt x="2914" y="434"/>
                          <a:pt x="2914" y="402"/>
                        </a:cubicBezTo>
                        <a:lnTo>
                          <a:pt x="2914" y="402"/>
                        </a:lnTo>
                        <a:lnTo>
                          <a:pt x="2914" y="371"/>
                        </a:lnTo>
                        <a:cubicBezTo>
                          <a:pt x="2914" y="341"/>
                          <a:pt x="2914" y="341"/>
                          <a:pt x="2914" y="341"/>
                        </a:cubicBezTo>
                        <a:cubicBezTo>
                          <a:pt x="2945" y="310"/>
                          <a:pt x="2945" y="310"/>
                          <a:pt x="2975" y="278"/>
                        </a:cubicBezTo>
                        <a:lnTo>
                          <a:pt x="2975" y="278"/>
                        </a:lnTo>
                        <a:cubicBezTo>
                          <a:pt x="3007" y="278"/>
                          <a:pt x="3007" y="278"/>
                          <a:pt x="3007" y="278"/>
                        </a:cubicBezTo>
                        <a:cubicBezTo>
                          <a:pt x="3007" y="278"/>
                          <a:pt x="3038" y="278"/>
                          <a:pt x="3038" y="248"/>
                        </a:cubicBezTo>
                        <a:lnTo>
                          <a:pt x="3038" y="248"/>
                        </a:lnTo>
                        <a:cubicBezTo>
                          <a:pt x="3038" y="248"/>
                          <a:pt x="3038" y="217"/>
                          <a:pt x="3069" y="217"/>
                        </a:cubicBezTo>
                        <a:cubicBezTo>
                          <a:pt x="3069" y="217"/>
                          <a:pt x="3069" y="217"/>
                          <a:pt x="3099" y="217"/>
                        </a:cubicBezTo>
                        <a:lnTo>
                          <a:pt x="3099" y="248"/>
                        </a:lnTo>
                        <a:lnTo>
                          <a:pt x="3099" y="248"/>
                        </a:lnTo>
                        <a:cubicBezTo>
                          <a:pt x="3099" y="217"/>
                          <a:pt x="3099" y="217"/>
                          <a:pt x="3131" y="217"/>
                        </a:cubicBezTo>
                        <a:lnTo>
                          <a:pt x="3131" y="217"/>
                        </a:lnTo>
                        <a:lnTo>
                          <a:pt x="3131" y="217"/>
                        </a:lnTo>
                        <a:cubicBezTo>
                          <a:pt x="3131" y="217"/>
                          <a:pt x="3131" y="217"/>
                          <a:pt x="3099" y="21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0" name="Freeform 214">
                    <a:extLst>
                      <a:ext uri="{FF2B5EF4-FFF2-40B4-BE49-F238E27FC236}">
                        <a16:creationId xmlns:a16="http://schemas.microsoft.com/office/drawing/2014/main" id="{D47ED742-D5C5-4FE0-BDEC-F5BEF543D3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9925" y="2327275"/>
                    <a:ext cx="55563" cy="66675"/>
                  </a:xfrm>
                  <a:custGeom>
                    <a:gdLst>
                      <a:gd name="T0" fmla="*/ 124 w 156"/>
                      <a:gd name="T1" fmla="*/ 0 h 187"/>
                      <a:gd name="T2" fmla="*/ 124 w 156"/>
                      <a:gd name="T3" fmla="*/ 0 h 187"/>
                      <a:gd name="T4" fmla="*/ 93 w 156"/>
                      <a:gd name="T5" fmla="*/ 0 h 187"/>
                      <a:gd name="T6" fmla="*/ 93 w 156"/>
                      <a:gd name="T7" fmla="*/ 0 h 187"/>
                      <a:gd name="T8" fmla="*/ 93 w 156"/>
                      <a:gd name="T9" fmla="*/ 0 h 187"/>
                      <a:gd name="T10" fmla="*/ 31 w 156"/>
                      <a:gd name="T11" fmla="*/ 31 h 187"/>
                      <a:gd name="T12" fmla="*/ 31 w 156"/>
                      <a:gd name="T13" fmla="*/ 31 h 187"/>
                      <a:gd name="T14" fmla="*/ 31 w 156"/>
                      <a:gd name="T15" fmla="*/ 31 h 187"/>
                      <a:gd name="T16" fmla="*/ 0 w 156"/>
                      <a:gd name="T17" fmla="*/ 94 h 187"/>
                      <a:gd name="T18" fmla="*/ 0 w 156"/>
                      <a:gd name="T19" fmla="*/ 94 h 187"/>
                      <a:gd name="T20" fmla="*/ 0 w 156"/>
                      <a:gd name="T21" fmla="*/ 124 h 187"/>
                      <a:gd name="T22" fmla="*/ 31 w 156"/>
                      <a:gd name="T23" fmla="*/ 155 h 187"/>
                      <a:gd name="T24" fmla="*/ 62 w 156"/>
                      <a:gd name="T25" fmla="*/ 155 h 187"/>
                      <a:gd name="T26" fmla="*/ 93 w 156"/>
                      <a:gd name="T27" fmla="*/ 155 h 187"/>
                      <a:gd name="T28" fmla="*/ 124 w 156"/>
                      <a:gd name="T29" fmla="*/ 155 h 187"/>
                      <a:gd name="T30" fmla="*/ 124 w 156"/>
                      <a:gd name="T31" fmla="*/ 155 h 187"/>
                      <a:gd name="T32" fmla="*/ 124 w 156"/>
                      <a:gd name="T33" fmla="*/ 155 h 187"/>
                      <a:gd name="T34" fmla="*/ 155 w 156"/>
                      <a:gd name="T35" fmla="*/ 186 h 187"/>
                      <a:gd name="T36" fmla="*/ 155 w 156"/>
                      <a:gd name="T37" fmla="*/ 155 h 187"/>
                      <a:gd name="T38" fmla="*/ 155 w 156"/>
                      <a:gd name="T39" fmla="*/ 62 h 187"/>
                      <a:gd name="T40" fmla="*/ 155 w 156"/>
                      <a:gd name="T41" fmla="*/ 62 h 187"/>
                      <a:gd name="T42" fmla="*/ 155 w 156"/>
                      <a:gd name="T43" fmla="*/ 0 h 187"/>
                      <a:gd name="T44" fmla="*/ 155 w 156"/>
                      <a:gd name="T45" fmla="*/ 0 h 187"/>
                      <a:gd name="T46" fmla="*/ 124 w 156"/>
                      <a:gd name="T47" fmla="*/ 0 h 1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56" h="187">
                        <a:moveTo>
                          <a:pt x="124" y="0"/>
                        </a:moveTo>
                        <a:lnTo>
                          <a:pt x="124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lnTo>
                          <a:pt x="93" y="0"/>
                        </a:lnTo>
                        <a:cubicBezTo>
                          <a:pt x="62" y="31"/>
                          <a:pt x="62" y="31"/>
                          <a:pt x="31" y="31"/>
                        </a:cubicBezTo>
                        <a:lnTo>
                          <a:pt x="31" y="31"/>
                        </a:lnTo>
                        <a:lnTo>
                          <a:pt x="31" y="31"/>
                        </a:lnTo>
                        <a:cubicBezTo>
                          <a:pt x="31" y="62"/>
                          <a:pt x="31" y="62"/>
                          <a:pt x="0" y="94"/>
                        </a:cubicBezTo>
                        <a:lnTo>
                          <a:pt x="0" y="94"/>
                        </a:lnTo>
                        <a:cubicBezTo>
                          <a:pt x="0" y="94"/>
                          <a:pt x="0" y="94"/>
                          <a:pt x="0" y="124"/>
                        </a:cubicBezTo>
                        <a:cubicBezTo>
                          <a:pt x="31" y="124"/>
                          <a:pt x="31" y="155"/>
                          <a:pt x="31" y="155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lnTo>
                          <a:pt x="93" y="155"/>
                        </a:lnTo>
                        <a:cubicBezTo>
                          <a:pt x="93" y="155"/>
                          <a:pt x="93" y="155"/>
                          <a:pt x="124" y="155"/>
                        </a:cubicBezTo>
                        <a:lnTo>
                          <a:pt x="124" y="155"/>
                        </a:lnTo>
                        <a:lnTo>
                          <a:pt x="124" y="155"/>
                        </a:lnTo>
                        <a:cubicBezTo>
                          <a:pt x="124" y="155"/>
                          <a:pt x="155" y="155"/>
                          <a:pt x="155" y="186"/>
                        </a:cubicBezTo>
                        <a:cubicBezTo>
                          <a:pt x="155" y="155"/>
                          <a:pt x="155" y="155"/>
                          <a:pt x="155" y="155"/>
                        </a:cubicBezTo>
                        <a:cubicBezTo>
                          <a:pt x="155" y="124"/>
                          <a:pt x="155" y="94"/>
                          <a:pt x="155" y="62"/>
                        </a:cubicBezTo>
                        <a:lnTo>
                          <a:pt x="155" y="62"/>
                        </a:lnTo>
                        <a:cubicBezTo>
                          <a:pt x="155" y="31"/>
                          <a:pt x="155" y="31"/>
                          <a:pt x="155" y="0"/>
                        </a:cubicBezTo>
                        <a:lnTo>
                          <a:pt x="155" y="0"/>
                        </a:lnTo>
                        <a:cubicBezTo>
                          <a:pt x="155" y="0"/>
                          <a:pt x="155" y="0"/>
                          <a:pt x="12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1" name="Freeform 215">
                    <a:extLst>
                      <a:ext uri="{FF2B5EF4-FFF2-40B4-BE49-F238E27FC236}">
                        <a16:creationId xmlns:a16="http://schemas.microsoft.com/office/drawing/2014/main" id="{E446AFE0-BBE1-490E-AF74-2DA2999BF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4463" y="1925638"/>
                    <a:ext cx="514350" cy="368300"/>
                  </a:xfrm>
                  <a:custGeom>
                    <a:gdLst>
                      <a:gd name="T0" fmla="*/ 775 w 1427"/>
                      <a:gd name="T1" fmla="*/ 341 h 1023"/>
                      <a:gd name="T2" fmla="*/ 713 w 1427"/>
                      <a:gd name="T3" fmla="*/ 309 h 1023"/>
                      <a:gd name="T4" fmla="*/ 713 w 1427"/>
                      <a:gd name="T5" fmla="*/ 278 h 1023"/>
                      <a:gd name="T6" fmla="*/ 682 w 1427"/>
                      <a:gd name="T7" fmla="*/ 217 h 1023"/>
                      <a:gd name="T8" fmla="*/ 589 w 1427"/>
                      <a:gd name="T9" fmla="*/ 124 h 1023"/>
                      <a:gd name="T10" fmla="*/ 589 w 1427"/>
                      <a:gd name="T11" fmla="*/ 124 h 1023"/>
                      <a:gd name="T12" fmla="*/ 527 w 1427"/>
                      <a:gd name="T13" fmla="*/ 185 h 1023"/>
                      <a:gd name="T14" fmla="*/ 527 w 1427"/>
                      <a:gd name="T15" fmla="*/ 185 h 1023"/>
                      <a:gd name="T16" fmla="*/ 434 w 1427"/>
                      <a:gd name="T17" fmla="*/ 93 h 1023"/>
                      <a:gd name="T18" fmla="*/ 341 w 1427"/>
                      <a:gd name="T19" fmla="*/ 0 h 1023"/>
                      <a:gd name="T20" fmla="*/ 280 w 1427"/>
                      <a:gd name="T21" fmla="*/ 0 h 1023"/>
                      <a:gd name="T22" fmla="*/ 156 w 1427"/>
                      <a:gd name="T23" fmla="*/ 30 h 1023"/>
                      <a:gd name="T24" fmla="*/ 32 w 1427"/>
                      <a:gd name="T25" fmla="*/ 61 h 1023"/>
                      <a:gd name="T26" fmla="*/ 32 w 1427"/>
                      <a:gd name="T27" fmla="*/ 124 h 1023"/>
                      <a:gd name="T28" fmla="*/ 124 w 1427"/>
                      <a:gd name="T29" fmla="*/ 217 h 1023"/>
                      <a:gd name="T30" fmla="*/ 156 w 1427"/>
                      <a:gd name="T31" fmla="*/ 217 h 1023"/>
                      <a:gd name="T32" fmla="*/ 186 w 1427"/>
                      <a:gd name="T33" fmla="*/ 278 h 1023"/>
                      <a:gd name="T34" fmla="*/ 217 w 1427"/>
                      <a:gd name="T35" fmla="*/ 372 h 1023"/>
                      <a:gd name="T36" fmla="*/ 248 w 1427"/>
                      <a:gd name="T37" fmla="*/ 372 h 1023"/>
                      <a:gd name="T38" fmla="*/ 341 w 1427"/>
                      <a:gd name="T39" fmla="*/ 465 h 1023"/>
                      <a:gd name="T40" fmla="*/ 434 w 1427"/>
                      <a:gd name="T41" fmla="*/ 681 h 1023"/>
                      <a:gd name="T42" fmla="*/ 434 w 1427"/>
                      <a:gd name="T43" fmla="*/ 681 h 1023"/>
                      <a:gd name="T44" fmla="*/ 465 w 1427"/>
                      <a:gd name="T45" fmla="*/ 743 h 1023"/>
                      <a:gd name="T46" fmla="*/ 558 w 1427"/>
                      <a:gd name="T47" fmla="*/ 837 h 1023"/>
                      <a:gd name="T48" fmla="*/ 620 w 1427"/>
                      <a:gd name="T49" fmla="*/ 837 h 1023"/>
                      <a:gd name="T50" fmla="*/ 682 w 1427"/>
                      <a:gd name="T51" fmla="*/ 898 h 1023"/>
                      <a:gd name="T52" fmla="*/ 806 w 1427"/>
                      <a:gd name="T53" fmla="*/ 929 h 1023"/>
                      <a:gd name="T54" fmla="*/ 899 w 1427"/>
                      <a:gd name="T55" fmla="*/ 991 h 1023"/>
                      <a:gd name="T56" fmla="*/ 930 w 1427"/>
                      <a:gd name="T57" fmla="*/ 991 h 1023"/>
                      <a:gd name="T58" fmla="*/ 992 w 1427"/>
                      <a:gd name="T59" fmla="*/ 929 h 1023"/>
                      <a:gd name="T60" fmla="*/ 1116 w 1427"/>
                      <a:gd name="T61" fmla="*/ 1022 h 1023"/>
                      <a:gd name="T62" fmla="*/ 1178 w 1427"/>
                      <a:gd name="T63" fmla="*/ 961 h 1023"/>
                      <a:gd name="T64" fmla="*/ 1209 w 1427"/>
                      <a:gd name="T65" fmla="*/ 961 h 1023"/>
                      <a:gd name="T66" fmla="*/ 1178 w 1427"/>
                      <a:gd name="T67" fmla="*/ 929 h 1023"/>
                      <a:gd name="T68" fmla="*/ 1178 w 1427"/>
                      <a:gd name="T69" fmla="*/ 867 h 1023"/>
                      <a:gd name="T70" fmla="*/ 1302 w 1427"/>
                      <a:gd name="T71" fmla="*/ 774 h 1023"/>
                      <a:gd name="T72" fmla="*/ 1364 w 1427"/>
                      <a:gd name="T73" fmla="*/ 805 h 1023"/>
                      <a:gd name="T74" fmla="*/ 1364 w 1427"/>
                      <a:gd name="T75" fmla="*/ 774 h 1023"/>
                      <a:gd name="T76" fmla="*/ 1364 w 1427"/>
                      <a:gd name="T77" fmla="*/ 743 h 1023"/>
                      <a:gd name="T78" fmla="*/ 1426 w 1427"/>
                      <a:gd name="T79" fmla="*/ 681 h 1023"/>
                      <a:gd name="T80" fmla="*/ 1395 w 1427"/>
                      <a:gd name="T81" fmla="*/ 650 h 1023"/>
                      <a:gd name="T82" fmla="*/ 1364 w 1427"/>
                      <a:gd name="T83" fmla="*/ 650 h 1023"/>
                      <a:gd name="T84" fmla="*/ 1271 w 1427"/>
                      <a:gd name="T85" fmla="*/ 713 h 1023"/>
                      <a:gd name="T86" fmla="*/ 1209 w 1427"/>
                      <a:gd name="T87" fmla="*/ 837 h 1023"/>
                      <a:gd name="T88" fmla="*/ 1147 w 1427"/>
                      <a:gd name="T89" fmla="*/ 837 h 1023"/>
                      <a:gd name="T90" fmla="*/ 1023 w 1427"/>
                      <a:gd name="T91" fmla="*/ 867 h 1023"/>
                      <a:gd name="T92" fmla="*/ 961 w 1427"/>
                      <a:gd name="T93" fmla="*/ 837 h 1023"/>
                      <a:gd name="T94" fmla="*/ 899 w 1427"/>
                      <a:gd name="T95" fmla="*/ 805 h 1023"/>
                      <a:gd name="T96" fmla="*/ 868 w 1427"/>
                      <a:gd name="T97" fmla="*/ 743 h 1023"/>
                      <a:gd name="T98" fmla="*/ 806 w 1427"/>
                      <a:gd name="T99" fmla="*/ 526 h 1023"/>
                      <a:gd name="T100" fmla="*/ 806 w 1427"/>
                      <a:gd name="T101" fmla="*/ 372 h 10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27" h="1023">
                        <a:moveTo>
                          <a:pt x="806" y="372"/>
                        </a:moveTo>
                        <a:lnTo>
                          <a:pt x="806" y="372"/>
                        </a:lnTo>
                        <a:cubicBezTo>
                          <a:pt x="806" y="372"/>
                          <a:pt x="775" y="372"/>
                          <a:pt x="775" y="341"/>
                        </a:cubicBezTo>
                        <a:lnTo>
                          <a:pt x="775" y="341"/>
                        </a:lnTo>
                        <a:lnTo>
                          <a:pt x="744" y="341"/>
                        </a:lnTo>
                        <a:cubicBezTo>
                          <a:pt x="744" y="341"/>
                          <a:pt x="744" y="309"/>
                          <a:pt x="713" y="309"/>
                        </a:cubicBezTo>
                        <a:lnTo>
                          <a:pt x="713" y="309"/>
                        </a:lnTo>
                        <a:cubicBezTo>
                          <a:pt x="713" y="309"/>
                          <a:pt x="713" y="309"/>
                          <a:pt x="713" y="278"/>
                        </a:cubicBezTo>
                        <a:lnTo>
                          <a:pt x="713" y="278"/>
                        </a:lnTo>
                        <a:lnTo>
                          <a:pt x="713" y="278"/>
                        </a:lnTo>
                        <a:lnTo>
                          <a:pt x="713" y="278"/>
                        </a:lnTo>
                        <a:cubicBezTo>
                          <a:pt x="713" y="248"/>
                          <a:pt x="682" y="248"/>
                          <a:pt x="682" y="217"/>
                        </a:cubicBezTo>
                        <a:cubicBezTo>
                          <a:pt x="651" y="185"/>
                          <a:pt x="620" y="154"/>
                          <a:pt x="620" y="124"/>
                        </a:cubicBezTo>
                        <a:lnTo>
                          <a:pt x="620" y="124"/>
                        </a:lnTo>
                        <a:cubicBezTo>
                          <a:pt x="620" y="124"/>
                          <a:pt x="620" y="124"/>
                          <a:pt x="589" y="124"/>
                        </a:cubicBezTo>
                        <a:lnTo>
                          <a:pt x="589" y="124"/>
                        </a:lnTo>
                        <a:lnTo>
                          <a:pt x="589" y="124"/>
                        </a:lnTo>
                        <a:lnTo>
                          <a:pt x="589" y="124"/>
                        </a:lnTo>
                        <a:cubicBezTo>
                          <a:pt x="589" y="154"/>
                          <a:pt x="589" y="154"/>
                          <a:pt x="589" y="154"/>
                        </a:cubicBezTo>
                        <a:cubicBezTo>
                          <a:pt x="558" y="154"/>
                          <a:pt x="558" y="185"/>
                          <a:pt x="527" y="185"/>
                        </a:cubicBezTo>
                        <a:lnTo>
                          <a:pt x="527" y="185"/>
                        </a:lnTo>
                        <a:lnTo>
                          <a:pt x="527" y="185"/>
                        </a:lnTo>
                        <a:lnTo>
                          <a:pt x="527" y="185"/>
                        </a:lnTo>
                        <a:lnTo>
                          <a:pt x="527" y="185"/>
                        </a:lnTo>
                        <a:cubicBezTo>
                          <a:pt x="496" y="185"/>
                          <a:pt x="496" y="185"/>
                          <a:pt x="496" y="185"/>
                        </a:cubicBezTo>
                        <a:cubicBezTo>
                          <a:pt x="465" y="154"/>
                          <a:pt x="434" y="124"/>
                          <a:pt x="434" y="93"/>
                        </a:cubicBezTo>
                        <a:lnTo>
                          <a:pt x="434" y="93"/>
                        </a:lnTo>
                        <a:lnTo>
                          <a:pt x="403" y="61"/>
                        </a:lnTo>
                        <a:cubicBezTo>
                          <a:pt x="403" y="30"/>
                          <a:pt x="341" y="0"/>
                          <a:pt x="341" y="0"/>
                        </a:cubicBezTo>
                        <a:lnTo>
                          <a:pt x="341" y="0"/>
                        </a:lnTo>
                        <a:cubicBezTo>
                          <a:pt x="310" y="0"/>
                          <a:pt x="310" y="0"/>
                          <a:pt x="310" y="0"/>
                        </a:cubicBezTo>
                        <a:lnTo>
                          <a:pt x="310" y="0"/>
                        </a:lnTo>
                        <a:lnTo>
                          <a:pt x="280" y="0"/>
                        </a:lnTo>
                        <a:cubicBezTo>
                          <a:pt x="280" y="30"/>
                          <a:pt x="280" y="30"/>
                          <a:pt x="280" y="30"/>
                        </a:cubicBezTo>
                        <a:cubicBezTo>
                          <a:pt x="248" y="30"/>
                          <a:pt x="248" y="30"/>
                          <a:pt x="248" y="30"/>
                        </a:cubicBezTo>
                        <a:cubicBezTo>
                          <a:pt x="248" y="30"/>
                          <a:pt x="217" y="30"/>
                          <a:pt x="156" y="30"/>
                        </a:cubicBezTo>
                        <a:cubicBezTo>
                          <a:pt x="124" y="30"/>
                          <a:pt x="93" y="30"/>
                          <a:pt x="93" y="30"/>
                        </a:cubicBezTo>
                        <a:cubicBezTo>
                          <a:pt x="93" y="30"/>
                          <a:pt x="32" y="0"/>
                          <a:pt x="0" y="0"/>
                        </a:cubicBezTo>
                        <a:cubicBezTo>
                          <a:pt x="32" y="30"/>
                          <a:pt x="32" y="30"/>
                          <a:pt x="32" y="61"/>
                        </a:cubicBezTo>
                        <a:lnTo>
                          <a:pt x="32" y="61"/>
                        </a:lnTo>
                        <a:cubicBezTo>
                          <a:pt x="32" y="93"/>
                          <a:pt x="32" y="93"/>
                          <a:pt x="32" y="93"/>
                        </a:cubicBezTo>
                        <a:cubicBezTo>
                          <a:pt x="32" y="93"/>
                          <a:pt x="32" y="93"/>
                          <a:pt x="32" y="124"/>
                        </a:cubicBezTo>
                        <a:cubicBezTo>
                          <a:pt x="62" y="124"/>
                          <a:pt x="62" y="154"/>
                          <a:pt x="93" y="185"/>
                        </a:cubicBezTo>
                        <a:cubicBezTo>
                          <a:pt x="93" y="185"/>
                          <a:pt x="93" y="185"/>
                          <a:pt x="124" y="185"/>
                        </a:cubicBezTo>
                        <a:cubicBezTo>
                          <a:pt x="124" y="217"/>
                          <a:pt x="124" y="217"/>
                          <a:pt x="124" y="217"/>
                        </a:cubicBezTo>
                        <a:cubicBezTo>
                          <a:pt x="124" y="217"/>
                          <a:pt x="124" y="217"/>
                          <a:pt x="124" y="185"/>
                        </a:cubicBezTo>
                        <a:lnTo>
                          <a:pt x="124" y="185"/>
                        </a:lnTo>
                        <a:cubicBezTo>
                          <a:pt x="124" y="185"/>
                          <a:pt x="156" y="185"/>
                          <a:pt x="156" y="217"/>
                        </a:cubicBezTo>
                        <a:lnTo>
                          <a:pt x="156" y="248"/>
                        </a:lnTo>
                        <a:cubicBezTo>
                          <a:pt x="156" y="248"/>
                          <a:pt x="156" y="248"/>
                          <a:pt x="156" y="278"/>
                        </a:cubicBezTo>
                        <a:lnTo>
                          <a:pt x="186" y="278"/>
                        </a:lnTo>
                        <a:lnTo>
                          <a:pt x="217" y="278"/>
                        </a:lnTo>
                        <a:lnTo>
                          <a:pt x="248" y="309"/>
                        </a:lnTo>
                        <a:cubicBezTo>
                          <a:pt x="248" y="341"/>
                          <a:pt x="248" y="341"/>
                          <a:pt x="217" y="372"/>
                        </a:cubicBezTo>
                        <a:lnTo>
                          <a:pt x="217" y="372"/>
                        </a:lnTo>
                        <a:lnTo>
                          <a:pt x="217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cubicBezTo>
                          <a:pt x="280" y="372"/>
                          <a:pt x="310" y="402"/>
                          <a:pt x="310" y="433"/>
                        </a:cubicBezTo>
                        <a:cubicBezTo>
                          <a:pt x="310" y="433"/>
                          <a:pt x="310" y="433"/>
                          <a:pt x="341" y="465"/>
                        </a:cubicBezTo>
                        <a:lnTo>
                          <a:pt x="341" y="465"/>
                        </a:lnTo>
                        <a:cubicBezTo>
                          <a:pt x="372" y="495"/>
                          <a:pt x="434" y="589"/>
                          <a:pt x="434" y="589"/>
                        </a:cubicBezTo>
                        <a:cubicBezTo>
                          <a:pt x="465" y="619"/>
                          <a:pt x="465" y="650"/>
                          <a:pt x="434" y="681"/>
                        </a:cubicBezTo>
                        <a:lnTo>
                          <a:pt x="434" y="681"/>
                        </a:lnTo>
                        <a:lnTo>
                          <a:pt x="434" y="681"/>
                        </a:lnTo>
                        <a:lnTo>
                          <a:pt x="434" y="681"/>
                        </a:lnTo>
                        <a:lnTo>
                          <a:pt x="434" y="713"/>
                        </a:lnTo>
                        <a:lnTo>
                          <a:pt x="434" y="713"/>
                        </a:lnTo>
                        <a:cubicBezTo>
                          <a:pt x="434" y="743"/>
                          <a:pt x="434" y="743"/>
                          <a:pt x="465" y="743"/>
                        </a:cubicBezTo>
                        <a:cubicBezTo>
                          <a:pt x="465" y="743"/>
                          <a:pt x="465" y="743"/>
                          <a:pt x="465" y="774"/>
                        </a:cubicBezTo>
                        <a:cubicBezTo>
                          <a:pt x="465" y="774"/>
                          <a:pt x="465" y="774"/>
                          <a:pt x="496" y="774"/>
                        </a:cubicBezTo>
                        <a:cubicBezTo>
                          <a:pt x="496" y="774"/>
                          <a:pt x="527" y="805"/>
                          <a:pt x="558" y="837"/>
                        </a:cubicBezTo>
                        <a:lnTo>
                          <a:pt x="558" y="837"/>
                        </a:lnTo>
                        <a:lnTo>
                          <a:pt x="589" y="837"/>
                        </a:lnTo>
                        <a:cubicBezTo>
                          <a:pt x="589" y="837"/>
                          <a:pt x="589" y="837"/>
                          <a:pt x="620" y="837"/>
                        </a:cubicBezTo>
                        <a:cubicBezTo>
                          <a:pt x="651" y="867"/>
                          <a:pt x="651" y="867"/>
                          <a:pt x="651" y="867"/>
                        </a:cubicBezTo>
                        <a:lnTo>
                          <a:pt x="651" y="867"/>
                        </a:lnTo>
                        <a:cubicBezTo>
                          <a:pt x="651" y="898"/>
                          <a:pt x="682" y="898"/>
                          <a:pt x="682" y="898"/>
                        </a:cubicBezTo>
                        <a:lnTo>
                          <a:pt x="682" y="898"/>
                        </a:lnTo>
                        <a:cubicBezTo>
                          <a:pt x="713" y="898"/>
                          <a:pt x="713" y="929"/>
                          <a:pt x="744" y="929"/>
                        </a:cubicBezTo>
                        <a:cubicBezTo>
                          <a:pt x="775" y="929"/>
                          <a:pt x="775" y="929"/>
                          <a:pt x="806" y="929"/>
                        </a:cubicBezTo>
                        <a:cubicBezTo>
                          <a:pt x="806" y="961"/>
                          <a:pt x="837" y="961"/>
                          <a:pt x="837" y="961"/>
                        </a:cubicBezTo>
                        <a:cubicBezTo>
                          <a:pt x="837" y="961"/>
                          <a:pt x="837" y="961"/>
                          <a:pt x="868" y="961"/>
                        </a:cubicBezTo>
                        <a:cubicBezTo>
                          <a:pt x="868" y="991"/>
                          <a:pt x="868" y="991"/>
                          <a:pt x="899" y="991"/>
                        </a:cubicBezTo>
                        <a:cubicBezTo>
                          <a:pt x="899" y="991"/>
                          <a:pt x="899" y="991"/>
                          <a:pt x="930" y="991"/>
                        </a:cubicBezTo>
                        <a:lnTo>
                          <a:pt x="930" y="991"/>
                        </a:lnTo>
                        <a:lnTo>
                          <a:pt x="930" y="991"/>
                        </a:lnTo>
                        <a:cubicBezTo>
                          <a:pt x="930" y="991"/>
                          <a:pt x="930" y="961"/>
                          <a:pt x="961" y="961"/>
                        </a:cubicBezTo>
                        <a:lnTo>
                          <a:pt x="961" y="961"/>
                        </a:lnTo>
                        <a:cubicBezTo>
                          <a:pt x="992" y="961"/>
                          <a:pt x="992" y="929"/>
                          <a:pt x="992" y="929"/>
                        </a:cubicBezTo>
                        <a:cubicBezTo>
                          <a:pt x="1023" y="929"/>
                          <a:pt x="1023" y="929"/>
                          <a:pt x="1023" y="961"/>
                        </a:cubicBezTo>
                        <a:cubicBezTo>
                          <a:pt x="1054" y="961"/>
                          <a:pt x="1054" y="961"/>
                          <a:pt x="1085" y="991"/>
                        </a:cubicBezTo>
                        <a:cubicBezTo>
                          <a:pt x="1116" y="1022"/>
                          <a:pt x="1116" y="1022"/>
                          <a:pt x="1116" y="1022"/>
                        </a:cubicBezTo>
                        <a:lnTo>
                          <a:pt x="1147" y="991"/>
                        </a:lnTo>
                        <a:lnTo>
                          <a:pt x="1147" y="991"/>
                        </a:lnTo>
                        <a:cubicBezTo>
                          <a:pt x="1147" y="961"/>
                          <a:pt x="1147" y="961"/>
                          <a:pt x="1178" y="961"/>
                        </a:cubicBezTo>
                        <a:lnTo>
                          <a:pt x="1178" y="961"/>
                        </a:lnTo>
                        <a:lnTo>
                          <a:pt x="1178" y="961"/>
                        </a:lnTo>
                        <a:cubicBezTo>
                          <a:pt x="1209" y="961"/>
                          <a:pt x="1209" y="961"/>
                          <a:pt x="1209" y="961"/>
                        </a:cubicBezTo>
                        <a:lnTo>
                          <a:pt x="1209" y="961"/>
                        </a:lnTo>
                        <a:lnTo>
                          <a:pt x="1209" y="961"/>
                        </a:lnTo>
                        <a:lnTo>
                          <a:pt x="1178" y="929"/>
                        </a:lnTo>
                        <a:lnTo>
                          <a:pt x="1178" y="929"/>
                        </a:lnTo>
                        <a:cubicBezTo>
                          <a:pt x="1147" y="898"/>
                          <a:pt x="1147" y="898"/>
                          <a:pt x="1147" y="898"/>
                        </a:cubicBezTo>
                        <a:cubicBezTo>
                          <a:pt x="1178" y="867"/>
                          <a:pt x="1178" y="867"/>
                          <a:pt x="1178" y="867"/>
                        </a:cubicBezTo>
                        <a:cubicBezTo>
                          <a:pt x="1178" y="837"/>
                          <a:pt x="1178" y="837"/>
                          <a:pt x="1178" y="837"/>
                        </a:cubicBezTo>
                        <a:cubicBezTo>
                          <a:pt x="1302" y="837"/>
                          <a:pt x="1302" y="837"/>
                          <a:pt x="1302" y="837"/>
                        </a:cubicBezTo>
                        <a:cubicBezTo>
                          <a:pt x="1302" y="774"/>
                          <a:pt x="1302" y="774"/>
                          <a:pt x="1302" y="774"/>
                        </a:cubicBezTo>
                        <a:cubicBezTo>
                          <a:pt x="1333" y="837"/>
                          <a:pt x="1333" y="837"/>
                          <a:pt x="1333" y="837"/>
                        </a:cubicBezTo>
                        <a:lnTo>
                          <a:pt x="1333" y="837"/>
                        </a:lnTo>
                        <a:cubicBezTo>
                          <a:pt x="1333" y="805"/>
                          <a:pt x="1333" y="805"/>
                          <a:pt x="1364" y="805"/>
                        </a:cubicBezTo>
                        <a:lnTo>
                          <a:pt x="1364" y="774"/>
                        </a:lnTo>
                        <a:lnTo>
                          <a:pt x="1364" y="774"/>
                        </a:lnTo>
                        <a:lnTo>
                          <a:pt x="1364" y="774"/>
                        </a:lnTo>
                        <a:lnTo>
                          <a:pt x="1364" y="774"/>
                        </a:lnTo>
                        <a:cubicBezTo>
                          <a:pt x="1395" y="774"/>
                          <a:pt x="1395" y="774"/>
                          <a:pt x="1395" y="774"/>
                        </a:cubicBezTo>
                        <a:cubicBezTo>
                          <a:pt x="1395" y="774"/>
                          <a:pt x="1364" y="774"/>
                          <a:pt x="1364" y="743"/>
                        </a:cubicBezTo>
                        <a:cubicBezTo>
                          <a:pt x="1364" y="743"/>
                          <a:pt x="1395" y="713"/>
                          <a:pt x="1395" y="681"/>
                        </a:cubicBezTo>
                        <a:lnTo>
                          <a:pt x="1395" y="681"/>
                        </a:lnTo>
                        <a:lnTo>
                          <a:pt x="1426" y="681"/>
                        </a:lnTo>
                        <a:lnTo>
                          <a:pt x="1426" y="650"/>
                        </a:lnTo>
                        <a:lnTo>
                          <a:pt x="1426" y="650"/>
                        </a:lnTo>
                        <a:cubicBezTo>
                          <a:pt x="1426" y="650"/>
                          <a:pt x="1426" y="650"/>
                          <a:pt x="1395" y="650"/>
                        </a:cubicBezTo>
                        <a:lnTo>
                          <a:pt x="1395" y="650"/>
                        </a:lnTo>
                        <a:lnTo>
                          <a:pt x="1364" y="650"/>
                        </a:lnTo>
                        <a:lnTo>
                          <a:pt x="1364" y="650"/>
                        </a:lnTo>
                        <a:cubicBezTo>
                          <a:pt x="1364" y="650"/>
                          <a:pt x="1364" y="650"/>
                          <a:pt x="1333" y="650"/>
                        </a:cubicBezTo>
                        <a:cubicBezTo>
                          <a:pt x="1333" y="681"/>
                          <a:pt x="1302" y="681"/>
                          <a:pt x="1271" y="681"/>
                        </a:cubicBezTo>
                        <a:cubicBezTo>
                          <a:pt x="1271" y="681"/>
                          <a:pt x="1271" y="681"/>
                          <a:pt x="1271" y="713"/>
                        </a:cubicBezTo>
                        <a:cubicBezTo>
                          <a:pt x="1271" y="713"/>
                          <a:pt x="1240" y="743"/>
                          <a:pt x="1240" y="774"/>
                        </a:cubicBezTo>
                        <a:cubicBezTo>
                          <a:pt x="1240" y="805"/>
                          <a:pt x="1240" y="805"/>
                          <a:pt x="1209" y="837"/>
                        </a:cubicBezTo>
                        <a:lnTo>
                          <a:pt x="1209" y="837"/>
                        </a:lnTo>
                        <a:cubicBezTo>
                          <a:pt x="1178" y="837"/>
                          <a:pt x="1178" y="837"/>
                          <a:pt x="1147" y="837"/>
                        </a:cubicBezTo>
                        <a:lnTo>
                          <a:pt x="1147" y="837"/>
                        </a:lnTo>
                        <a:lnTo>
                          <a:pt x="1147" y="837"/>
                        </a:lnTo>
                        <a:cubicBezTo>
                          <a:pt x="1116" y="867"/>
                          <a:pt x="1116" y="867"/>
                          <a:pt x="1116" y="867"/>
                        </a:cubicBezTo>
                        <a:cubicBezTo>
                          <a:pt x="1085" y="867"/>
                          <a:pt x="1023" y="867"/>
                          <a:pt x="1023" y="867"/>
                        </a:cubicBezTo>
                        <a:lnTo>
                          <a:pt x="1023" y="867"/>
                        </a:lnTo>
                        <a:lnTo>
                          <a:pt x="992" y="867"/>
                        </a:lnTo>
                        <a:cubicBezTo>
                          <a:pt x="992" y="837"/>
                          <a:pt x="992" y="837"/>
                          <a:pt x="961" y="837"/>
                        </a:cubicBezTo>
                        <a:lnTo>
                          <a:pt x="961" y="837"/>
                        </a:lnTo>
                        <a:lnTo>
                          <a:pt x="961" y="837"/>
                        </a:lnTo>
                        <a:cubicBezTo>
                          <a:pt x="930" y="837"/>
                          <a:pt x="930" y="837"/>
                          <a:pt x="930" y="805"/>
                        </a:cubicBezTo>
                        <a:cubicBezTo>
                          <a:pt x="930" y="805"/>
                          <a:pt x="930" y="805"/>
                          <a:pt x="899" y="805"/>
                        </a:cubicBezTo>
                        <a:cubicBezTo>
                          <a:pt x="899" y="805"/>
                          <a:pt x="899" y="805"/>
                          <a:pt x="899" y="774"/>
                        </a:cubicBezTo>
                        <a:lnTo>
                          <a:pt x="899" y="774"/>
                        </a:lnTo>
                        <a:cubicBezTo>
                          <a:pt x="899" y="743"/>
                          <a:pt x="868" y="743"/>
                          <a:pt x="868" y="743"/>
                        </a:cubicBezTo>
                        <a:lnTo>
                          <a:pt x="868" y="713"/>
                        </a:lnTo>
                        <a:cubicBezTo>
                          <a:pt x="837" y="681"/>
                          <a:pt x="806" y="619"/>
                          <a:pt x="806" y="589"/>
                        </a:cubicBezTo>
                        <a:cubicBezTo>
                          <a:pt x="806" y="557"/>
                          <a:pt x="806" y="557"/>
                          <a:pt x="806" y="526"/>
                        </a:cubicBezTo>
                        <a:cubicBezTo>
                          <a:pt x="806" y="495"/>
                          <a:pt x="806" y="495"/>
                          <a:pt x="806" y="495"/>
                        </a:cubicBezTo>
                        <a:cubicBezTo>
                          <a:pt x="806" y="465"/>
                          <a:pt x="837" y="402"/>
                          <a:pt x="837" y="372"/>
                        </a:cubicBezTo>
                        <a:cubicBezTo>
                          <a:pt x="837" y="372"/>
                          <a:pt x="837" y="372"/>
                          <a:pt x="806" y="37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2" name="Freeform 216">
                    <a:extLst>
                      <a:ext uri="{FF2B5EF4-FFF2-40B4-BE49-F238E27FC236}">
                        <a16:creationId xmlns:a16="http://schemas.microsoft.com/office/drawing/2014/main" id="{D7CBB2F0-A09F-4B6F-96D5-53EDE9DEB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7788" y="1903413"/>
                    <a:ext cx="88900" cy="134937"/>
                  </a:xfrm>
                  <a:custGeom>
                    <a:gdLst>
                      <a:gd name="T0" fmla="*/ 62 w 249"/>
                      <a:gd name="T1" fmla="*/ 124 h 373"/>
                      <a:gd name="T2" fmla="*/ 62 w 249"/>
                      <a:gd name="T3" fmla="*/ 124 h 373"/>
                      <a:gd name="T4" fmla="*/ 62 w 249"/>
                      <a:gd name="T5" fmla="*/ 63 h 373"/>
                      <a:gd name="T6" fmla="*/ 62 w 249"/>
                      <a:gd name="T7" fmla="*/ 63 h 373"/>
                      <a:gd name="T8" fmla="*/ 62 w 249"/>
                      <a:gd name="T9" fmla="*/ 32 h 373"/>
                      <a:gd name="T10" fmla="*/ 62 w 249"/>
                      <a:gd name="T11" fmla="*/ 0 h 373"/>
                      <a:gd name="T12" fmla="*/ 62 w 249"/>
                      <a:gd name="T13" fmla="*/ 0 h 373"/>
                      <a:gd name="T14" fmla="*/ 62 w 249"/>
                      <a:gd name="T15" fmla="*/ 0 h 373"/>
                      <a:gd name="T16" fmla="*/ 31 w 249"/>
                      <a:gd name="T17" fmla="*/ 32 h 373"/>
                      <a:gd name="T18" fmla="*/ 0 w 249"/>
                      <a:gd name="T19" fmla="*/ 0 h 373"/>
                      <a:gd name="T20" fmla="*/ 0 w 249"/>
                      <a:gd name="T21" fmla="*/ 0 h 373"/>
                      <a:gd name="T22" fmla="*/ 0 w 249"/>
                      <a:gd name="T23" fmla="*/ 32 h 373"/>
                      <a:gd name="T24" fmla="*/ 0 w 249"/>
                      <a:gd name="T25" fmla="*/ 63 h 373"/>
                      <a:gd name="T26" fmla="*/ 0 w 249"/>
                      <a:gd name="T27" fmla="*/ 63 h 373"/>
                      <a:gd name="T28" fmla="*/ 31 w 249"/>
                      <a:gd name="T29" fmla="*/ 93 h 373"/>
                      <a:gd name="T30" fmla="*/ 31 w 249"/>
                      <a:gd name="T31" fmla="*/ 124 h 373"/>
                      <a:gd name="T32" fmla="*/ 62 w 249"/>
                      <a:gd name="T33" fmla="*/ 124 h 373"/>
                      <a:gd name="T34" fmla="*/ 62 w 249"/>
                      <a:gd name="T35" fmla="*/ 156 h 373"/>
                      <a:gd name="T36" fmla="*/ 124 w 249"/>
                      <a:gd name="T37" fmla="*/ 217 h 373"/>
                      <a:gd name="T38" fmla="*/ 155 w 249"/>
                      <a:gd name="T39" fmla="*/ 248 h 373"/>
                      <a:gd name="T40" fmla="*/ 124 w 249"/>
                      <a:gd name="T41" fmla="*/ 280 h 373"/>
                      <a:gd name="T42" fmla="*/ 94 w 249"/>
                      <a:gd name="T43" fmla="*/ 311 h 373"/>
                      <a:gd name="T44" fmla="*/ 124 w 249"/>
                      <a:gd name="T45" fmla="*/ 311 h 373"/>
                      <a:gd name="T46" fmla="*/ 155 w 249"/>
                      <a:gd name="T47" fmla="*/ 311 h 373"/>
                      <a:gd name="T48" fmla="*/ 155 w 249"/>
                      <a:gd name="T49" fmla="*/ 341 h 373"/>
                      <a:gd name="T50" fmla="*/ 186 w 249"/>
                      <a:gd name="T51" fmla="*/ 341 h 373"/>
                      <a:gd name="T52" fmla="*/ 218 w 249"/>
                      <a:gd name="T53" fmla="*/ 372 h 373"/>
                      <a:gd name="T54" fmla="*/ 248 w 249"/>
                      <a:gd name="T55" fmla="*/ 372 h 373"/>
                      <a:gd name="T56" fmla="*/ 248 w 249"/>
                      <a:gd name="T57" fmla="*/ 372 h 373"/>
                      <a:gd name="T58" fmla="*/ 218 w 249"/>
                      <a:gd name="T59" fmla="*/ 372 h 373"/>
                      <a:gd name="T60" fmla="*/ 218 w 249"/>
                      <a:gd name="T61" fmla="*/ 341 h 373"/>
                      <a:gd name="T62" fmla="*/ 155 w 249"/>
                      <a:gd name="T63" fmla="*/ 280 h 373"/>
                      <a:gd name="T64" fmla="*/ 155 w 249"/>
                      <a:gd name="T65" fmla="*/ 280 h 373"/>
                      <a:gd name="T66" fmla="*/ 155 w 249"/>
                      <a:gd name="T67" fmla="*/ 217 h 373"/>
                      <a:gd name="T68" fmla="*/ 155 w 249"/>
                      <a:gd name="T69" fmla="*/ 217 h 373"/>
                      <a:gd name="T70" fmla="*/ 155 w 249"/>
                      <a:gd name="T71" fmla="*/ 217 h 373"/>
                      <a:gd name="T72" fmla="*/ 155 w 249"/>
                      <a:gd name="T73" fmla="*/ 187 h 373"/>
                      <a:gd name="T74" fmla="*/ 155 w 249"/>
                      <a:gd name="T75" fmla="*/ 187 h 373"/>
                      <a:gd name="T76" fmla="*/ 94 w 249"/>
                      <a:gd name="T77" fmla="*/ 187 h 373"/>
                      <a:gd name="T78" fmla="*/ 62 w 249"/>
                      <a:gd name="T79" fmla="*/ 124 h 3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49" h="373">
                        <a:moveTo>
                          <a:pt x="62" y="124"/>
                        </a:moveTo>
                        <a:lnTo>
                          <a:pt x="62" y="124"/>
                        </a:lnTo>
                        <a:cubicBezTo>
                          <a:pt x="62" y="93"/>
                          <a:pt x="62" y="93"/>
                          <a:pt x="62" y="63"/>
                        </a:cubicBezTo>
                        <a:lnTo>
                          <a:pt x="62" y="63"/>
                        </a:lnTo>
                        <a:cubicBezTo>
                          <a:pt x="62" y="32"/>
                          <a:pt x="62" y="32"/>
                          <a:pt x="62" y="32"/>
                        </a:cubicBezTo>
                        <a:cubicBezTo>
                          <a:pt x="62" y="32"/>
                          <a:pt x="62" y="32"/>
                          <a:pt x="62" y="0"/>
                        </a:cubicBezTo>
                        <a:lnTo>
                          <a:pt x="62" y="0"/>
                        </a:lnTo>
                        <a:lnTo>
                          <a:pt x="62" y="0"/>
                        </a:lnTo>
                        <a:lnTo>
                          <a:pt x="31" y="32"/>
                        </a:lnTo>
                        <a:cubicBezTo>
                          <a:pt x="31" y="32"/>
                          <a:pt x="31" y="32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lnTo>
                          <a:pt x="0" y="63"/>
                        </a:lnTo>
                        <a:cubicBezTo>
                          <a:pt x="31" y="63"/>
                          <a:pt x="31" y="63"/>
                          <a:pt x="31" y="93"/>
                        </a:cubicBezTo>
                        <a:cubicBezTo>
                          <a:pt x="31" y="124"/>
                          <a:pt x="31" y="124"/>
                          <a:pt x="31" y="124"/>
                        </a:cubicBezTo>
                        <a:cubicBezTo>
                          <a:pt x="31" y="124"/>
                          <a:pt x="31" y="124"/>
                          <a:pt x="62" y="124"/>
                        </a:cubicBezTo>
                        <a:lnTo>
                          <a:pt x="62" y="156"/>
                        </a:lnTo>
                        <a:lnTo>
                          <a:pt x="124" y="217"/>
                        </a:lnTo>
                        <a:cubicBezTo>
                          <a:pt x="155" y="248"/>
                          <a:pt x="155" y="248"/>
                          <a:pt x="155" y="248"/>
                        </a:cubicBezTo>
                        <a:cubicBezTo>
                          <a:pt x="155" y="280"/>
                          <a:pt x="124" y="280"/>
                          <a:pt x="124" y="280"/>
                        </a:cubicBezTo>
                        <a:cubicBezTo>
                          <a:pt x="124" y="280"/>
                          <a:pt x="124" y="280"/>
                          <a:pt x="94" y="311"/>
                        </a:cubicBezTo>
                        <a:cubicBezTo>
                          <a:pt x="124" y="311"/>
                          <a:pt x="124" y="311"/>
                          <a:pt x="124" y="311"/>
                        </a:cubicBezTo>
                        <a:cubicBezTo>
                          <a:pt x="124" y="311"/>
                          <a:pt x="124" y="311"/>
                          <a:pt x="155" y="311"/>
                        </a:cubicBezTo>
                        <a:cubicBezTo>
                          <a:pt x="155" y="341"/>
                          <a:pt x="155" y="341"/>
                          <a:pt x="155" y="341"/>
                        </a:cubicBezTo>
                        <a:lnTo>
                          <a:pt x="186" y="341"/>
                        </a:lnTo>
                        <a:lnTo>
                          <a:pt x="218" y="372"/>
                        </a:lnTo>
                        <a:lnTo>
                          <a:pt x="248" y="372"/>
                        </a:lnTo>
                        <a:lnTo>
                          <a:pt x="248" y="372"/>
                        </a:lnTo>
                        <a:cubicBezTo>
                          <a:pt x="248" y="372"/>
                          <a:pt x="248" y="372"/>
                          <a:pt x="218" y="372"/>
                        </a:cubicBezTo>
                        <a:cubicBezTo>
                          <a:pt x="218" y="372"/>
                          <a:pt x="218" y="372"/>
                          <a:pt x="218" y="341"/>
                        </a:cubicBezTo>
                        <a:cubicBezTo>
                          <a:pt x="186" y="341"/>
                          <a:pt x="186" y="311"/>
                          <a:pt x="155" y="280"/>
                        </a:cubicBezTo>
                        <a:lnTo>
                          <a:pt x="155" y="280"/>
                        </a:lnTo>
                        <a:cubicBezTo>
                          <a:pt x="155" y="248"/>
                          <a:pt x="155" y="217"/>
                          <a:pt x="155" y="217"/>
                        </a:cubicBezTo>
                        <a:lnTo>
                          <a:pt x="155" y="217"/>
                        </a:lnTo>
                        <a:lnTo>
                          <a:pt x="155" y="217"/>
                        </a:lnTo>
                        <a:cubicBezTo>
                          <a:pt x="155" y="217"/>
                          <a:pt x="155" y="217"/>
                          <a:pt x="155" y="187"/>
                        </a:cubicBezTo>
                        <a:lnTo>
                          <a:pt x="155" y="187"/>
                        </a:lnTo>
                        <a:cubicBezTo>
                          <a:pt x="124" y="187"/>
                          <a:pt x="124" y="187"/>
                          <a:pt x="94" y="187"/>
                        </a:cubicBezTo>
                        <a:cubicBezTo>
                          <a:pt x="94" y="187"/>
                          <a:pt x="62" y="156"/>
                          <a:pt x="62" y="12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  <p:sp>
                <p:nvSpPr>
                  <p:cNvPr id="253" name="Freeform 217">
                    <a:extLst>
                      <a:ext uri="{FF2B5EF4-FFF2-40B4-BE49-F238E27FC236}">
                        <a16:creationId xmlns:a16="http://schemas.microsoft.com/office/drawing/2014/main" id="{516CC472-4AD4-4C2D-8884-E4A9C84A58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1088" y="1601788"/>
                    <a:ext cx="68262" cy="33337"/>
                  </a:xfrm>
                  <a:custGeom>
                    <a:gdLst>
                      <a:gd name="T0" fmla="*/ 63 w 188"/>
                      <a:gd name="T1" fmla="*/ 31 h 93"/>
                      <a:gd name="T2" fmla="*/ 63 w 188"/>
                      <a:gd name="T3" fmla="*/ 31 h 93"/>
                      <a:gd name="T4" fmla="*/ 32 w 188"/>
                      <a:gd name="T5" fmla="*/ 62 h 93"/>
                      <a:gd name="T6" fmla="*/ 0 w 188"/>
                      <a:gd name="T7" fmla="*/ 62 h 93"/>
                      <a:gd name="T8" fmla="*/ 32 w 188"/>
                      <a:gd name="T9" fmla="*/ 92 h 93"/>
                      <a:gd name="T10" fmla="*/ 32 w 188"/>
                      <a:gd name="T11" fmla="*/ 92 h 93"/>
                      <a:gd name="T12" fmla="*/ 32 w 188"/>
                      <a:gd name="T13" fmla="*/ 92 h 93"/>
                      <a:gd name="T14" fmla="*/ 63 w 188"/>
                      <a:gd name="T15" fmla="*/ 92 h 93"/>
                      <a:gd name="T16" fmla="*/ 94 w 188"/>
                      <a:gd name="T17" fmla="*/ 31 h 93"/>
                      <a:gd name="T18" fmla="*/ 124 w 188"/>
                      <a:gd name="T19" fmla="*/ 31 h 93"/>
                      <a:gd name="T20" fmla="*/ 124 w 188"/>
                      <a:gd name="T21" fmla="*/ 31 h 93"/>
                      <a:gd name="T22" fmla="*/ 156 w 188"/>
                      <a:gd name="T23" fmla="*/ 31 h 93"/>
                      <a:gd name="T24" fmla="*/ 156 w 188"/>
                      <a:gd name="T25" fmla="*/ 31 h 93"/>
                      <a:gd name="T26" fmla="*/ 156 w 188"/>
                      <a:gd name="T27" fmla="*/ 31 h 93"/>
                      <a:gd name="T28" fmla="*/ 156 w 188"/>
                      <a:gd name="T29" fmla="*/ 31 h 93"/>
                      <a:gd name="T30" fmla="*/ 187 w 188"/>
                      <a:gd name="T31" fmla="*/ 0 h 93"/>
                      <a:gd name="T32" fmla="*/ 156 w 188"/>
                      <a:gd name="T33" fmla="*/ 0 h 93"/>
                      <a:gd name="T34" fmla="*/ 124 w 188"/>
                      <a:gd name="T35" fmla="*/ 0 h 93"/>
                      <a:gd name="T36" fmla="*/ 124 w 188"/>
                      <a:gd name="T37" fmla="*/ 31 h 93"/>
                      <a:gd name="T38" fmla="*/ 63 w 188"/>
                      <a:gd name="T39" fmla="*/ 31 h 9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88" h="93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32" y="62"/>
                        </a:lnTo>
                        <a:lnTo>
                          <a:pt x="0" y="62"/>
                        </a:lnTo>
                        <a:lnTo>
                          <a:pt x="32" y="92"/>
                        </a:lnTo>
                        <a:lnTo>
                          <a:pt x="32" y="92"/>
                        </a:lnTo>
                        <a:lnTo>
                          <a:pt x="32" y="92"/>
                        </a:lnTo>
                        <a:cubicBezTo>
                          <a:pt x="32" y="92"/>
                          <a:pt x="32" y="92"/>
                          <a:pt x="63" y="92"/>
                        </a:cubicBezTo>
                        <a:cubicBezTo>
                          <a:pt x="63" y="62"/>
                          <a:pt x="94" y="31"/>
                          <a:pt x="94" y="31"/>
                        </a:cubicBezTo>
                        <a:cubicBezTo>
                          <a:pt x="124" y="31"/>
                          <a:pt x="124" y="31"/>
                          <a:pt x="124" y="31"/>
                        </a:cubicBezTo>
                        <a:lnTo>
                          <a:pt x="124" y="31"/>
                        </a:lnTo>
                        <a:cubicBezTo>
                          <a:pt x="156" y="31"/>
                          <a:pt x="156" y="31"/>
                          <a:pt x="156" y="31"/>
                        </a:cubicBezTo>
                        <a:lnTo>
                          <a:pt x="156" y="31"/>
                        </a:lnTo>
                        <a:lnTo>
                          <a:pt x="156" y="31"/>
                        </a:lnTo>
                        <a:lnTo>
                          <a:pt x="156" y="31"/>
                        </a:lnTo>
                        <a:cubicBezTo>
                          <a:pt x="187" y="31"/>
                          <a:pt x="187" y="0"/>
                          <a:pt x="187" y="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lnTo>
                          <a:pt x="124" y="0"/>
                        </a:lnTo>
                        <a:cubicBezTo>
                          <a:pt x="124" y="31"/>
                          <a:pt x="124" y="31"/>
                          <a:pt x="124" y="31"/>
                        </a:cubicBezTo>
                        <a:cubicBezTo>
                          <a:pt x="94" y="31"/>
                          <a:pt x="63" y="31"/>
                          <a:pt x="63" y="3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/>
                  </a:lstStyle>
                  <a:p>
                    <a:pPr defTabSz="914217"/>
                    <a:endParaRPr lang="en-US">
                      <a:solidFill>
                        <a:srgbClr val="7E7E7E"/>
                      </a:solidFill>
                      <a:latin typeface="Calibri Light" panose="020f0302020204030204"/>
                    </a:endParaRPr>
                  </a:p>
                </p:txBody>
              </p:sp>
            </p:grpSp>
            <p:sp>
              <p:nvSpPr>
                <p:cNvPr id="33" name="Freeform 53">
                  <a:extLst>
                    <a:ext uri="{FF2B5EF4-FFF2-40B4-BE49-F238E27FC236}">
                      <a16:creationId xmlns:a16="http://schemas.microsoft.com/office/drawing/2014/main" id="{8CB15A0C-B2D7-4C90-8BA4-22E0628FED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665080" y="9223935"/>
                  <a:ext cx="116470" cy="137526"/>
                </a:xfrm>
                <a:custGeom>
                  <a:cxnLst>
                    <a:cxn ang="0">
                      <a:pos x="4" y="4"/>
                    </a:cxn>
                    <a:cxn ang="0">
                      <a:pos x="20" y="11"/>
                    </a:cxn>
                    <a:cxn ang="0">
                      <a:pos x="30" y="7"/>
                    </a:cxn>
                    <a:cxn ang="0">
                      <a:pos x="68" y="32"/>
                    </a:cxn>
                    <a:cxn ang="0">
                      <a:pos x="105" y="36"/>
                    </a:cxn>
                    <a:cxn ang="0">
                      <a:pos x="127" y="23"/>
                    </a:cxn>
                    <a:cxn ang="0">
                      <a:pos x="148" y="22"/>
                    </a:cxn>
                    <a:cxn ang="0">
                      <a:pos x="165" y="13"/>
                    </a:cxn>
                    <a:cxn ang="0">
                      <a:pos x="176" y="7"/>
                    </a:cxn>
                    <a:cxn ang="0">
                      <a:pos x="193" y="22"/>
                    </a:cxn>
                    <a:cxn ang="0">
                      <a:pos x="198" y="54"/>
                    </a:cxn>
                    <a:cxn ang="0">
                      <a:pos x="196" y="85"/>
                    </a:cxn>
                    <a:cxn ang="0">
                      <a:pos x="201" y="109"/>
                    </a:cxn>
                    <a:cxn ang="0">
                      <a:pos x="198" y="112"/>
                    </a:cxn>
                    <a:cxn ang="0">
                      <a:pos x="194" y="94"/>
                    </a:cxn>
                    <a:cxn ang="0">
                      <a:pos x="182" y="119"/>
                    </a:cxn>
                    <a:cxn ang="0">
                      <a:pos x="177" y="135"/>
                    </a:cxn>
                    <a:cxn ang="0">
                      <a:pos x="172" y="157"/>
                    </a:cxn>
                    <a:cxn ang="0">
                      <a:pos x="156" y="155"/>
                    </a:cxn>
                    <a:cxn ang="0">
                      <a:pos x="154" y="167"/>
                    </a:cxn>
                    <a:cxn ang="0">
                      <a:pos x="143" y="179"/>
                    </a:cxn>
                    <a:cxn ang="0">
                      <a:pos x="137" y="184"/>
                    </a:cxn>
                    <a:cxn ang="0">
                      <a:pos x="127" y="187"/>
                    </a:cxn>
                    <a:cxn ang="0">
                      <a:pos x="124" y="206"/>
                    </a:cxn>
                    <a:cxn ang="0">
                      <a:pos x="111" y="216"/>
                    </a:cxn>
                    <a:cxn ang="0">
                      <a:pos x="99" y="209"/>
                    </a:cxn>
                    <a:cxn ang="0">
                      <a:pos x="83" y="208"/>
                    </a:cxn>
                    <a:cxn ang="0">
                      <a:pos x="69" y="201"/>
                    </a:cxn>
                    <a:cxn ang="0">
                      <a:pos x="80" y="193"/>
                    </a:cxn>
                    <a:cxn ang="0">
                      <a:pos x="62" y="188"/>
                    </a:cxn>
                    <a:cxn ang="0">
                      <a:pos x="41" y="157"/>
                    </a:cxn>
                    <a:cxn ang="0">
                      <a:pos x="25" y="107"/>
                    </a:cxn>
                    <a:cxn ang="0">
                      <a:pos x="45" y="118"/>
                    </a:cxn>
                    <a:cxn ang="0">
                      <a:pos x="25" y="92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201" h="216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13" y="6"/>
                      </a:lnTo>
                      <a:lnTo>
                        <a:pt x="20" y="11"/>
                      </a:lnTo>
                      <a:lnTo>
                        <a:pt x="26" y="7"/>
                      </a:lnTo>
                      <a:lnTo>
                        <a:pt x="30" y="7"/>
                      </a:lnTo>
                      <a:lnTo>
                        <a:pt x="43" y="13"/>
                      </a:lnTo>
                      <a:lnTo>
                        <a:pt x="68" y="32"/>
                      </a:lnTo>
                      <a:lnTo>
                        <a:pt x="100" y="36"/>
                      </a:lnTo>
                      <a:lnTo>
                        <a:pt x="105" y="36"/>
                      </a:lnTo>
                      <a:lnTo>
                        <a:pt x="116" y="28"/>
                      </a:lnTo>
                      <a:lnTo>
                        <a:pt x="127" y="23"/>
                      </a:lnTo>
                      <a:lnTo>
                        <a:pt x="137" y="24"/>
                      </a:lnTo>
                      <a:lnTo>
                        <a:pt x="148" y="22"/>
                      </a:lnTo>
                      <a:lnTo>
                        <a:pt x="159" y="11"/>
                      </a:lnTo>
                      <a:lnTo>
                        <a:pt x="165" y="13"/>
                      </a:lnTo>
                      <a:lnTo>
                        <a:pt x="172" y="16"/>
                      </a:lnTo>
                      <a:lnTo>
                        <a:pt x="176" y="7"/>
                      </a:lnTo>
                      <a:lnTo>
                        <a:pt x="185" y="11"/>
                      </a:lnTo>
                      <a:lnTo>
                        <a:pt x="193" y="22"/>
                      </a:lnTo>
                      <a:lnTo>
                        <a:pt x="197" y="44"/>
                      </a:lnTo>
                      <a:lnTo>
                        <a:pt x="198" y="54"/>
                      </a:lnTo>
                      <a:lnTo>
                        <a:pt x="196" y="65"/>
                      </a:lnTo>
                      <a:lnTo>
                        <a:pt x="196" y="85"/>
                      </a:lnTo>
                      <a:lnTo>
                        <a:pt x="198" y="103"/>
                      </a:lnTo>
                      <a:lnTo>
                        <a:pt x="201" y="109"/>
                      </a:lnTo>
                      <a:lnTo>
                        <a:pt x="198" y="122"/>
                      </a:lnTo>
                      <a:lnTo>
                        <a:pt x="198" y="112"/>
                      </a:lnTo>
                      <a:lnTo>
                        <a:pt x="197" y="102"/>
                      </a:lnTo>
                      <a:lnTo>
                        <a:pt x="194" y="94"/>
                      </a:lnTo>
                      <a:lnTo>
                        <a:pt x="192" y="101"/>
                      </a:lnTo>
                      <a:lnTo>
                        <a:pt x="182" y="119"/>
                      </a:lnTo>
                      <a:lnTo>
                        <a:pt x="182" y="134"/>
                      </a:lnTo>
                      <a:lnTo>
                        <a:pt x="177" y="135"/>
                      </a:lnTo>
                      <a:lnTo>
                        <a:pt x="177" y="153"/>
                      </a:lnTo>
                      <a:lnTo>
                        <a:pt x="172" y="157"/>
                      </a:lnTo>
                      <a:lnTo>
                        <a:pt x="166" y="157"/>
                      </a:lnTo>
                      <a:lnTo>
                        <a:pt x="156" y="155"/>
                      </a:lnTo>
                      <a:lnTo>
                        <a:pt x="154" y="158"/>
                      </a:lnTo>
                      <a:lnTo>
                        <a:pt x="154" y="167"/>
                      </a:lnTo>
                      <a:lnTo>
                        <a:pt x="150" y="176"/>
                      </a:lnTo>
                      <a:lnTo>
                        <a:pt x="143" y="179"/>
                      </a:lnTo>
                      <a:lnTo>
                        <a:pt x="140" y="190"/>
                      </a:lnTo>
                      <a:lnTo>
                        <a:pt x="137" y="184"/>
                      </a:lnTo>
                      <a:lnTo>
                        <a:pt x="131" y="182"/>
                      </a:lnTo>
                      <a:lnTo>
                        <a:pt x="127" y="187"/>
                      </a:lnTo>
                      <a:lnTo>
                        <a:pt x="124" y="198"/>
                      </a:lnTo>
                      <a:lnTo>
                        <a:pt x="124" y="206"/>
                      </a:lnTo>
                      <a:lnTo>
                        <a:pt x="117" y="215"/>
                      </a:lnTo>
                      <a:lnTo>
                        <a:pt x="111" y="216"/>
                      </a:lnTo>
                      <a:lnTo>
                        <a:pt x="105" y="211"/>
                      </a:lnTo>
                      <a:lnTo>
                        <a:pt x="99" y="209"/>
                      </a:lnTo>
                      <a:lnTo>
                        <a:pt x="94" y="212"/>
                      </a:lnTo>
                      <a:lnTo>
                        <a:pt x="83" y="208"/>
                      </a:lnTo>
                      <a:lnTo>
                        <a:pt x="73" y="208"/>
                      </a:lnTo>
                      <a:lnTo>
                        <a:pt x="69" y="201"/>
                      </a:lnTo>
                      <a:lnTo>
                        <a:pt x="77" y="200"/>
                      </a:lnTo>
                      <a:lnTo>
                        <a:pt x="80" y="193"/>
                      </a:lnTo>
                      <a:lnTo>
                        <a:pt x="70" y="193"/>
                      </a:lnTo>
                      <a:lnTo>
                        <a:pt x="62" y="188"/>
                      </a:lnTo>
                      <a:lnTo>
                        <a:pt x="49" y="165"/>
                      </a:lnTo>
                      <a:lnTo>
                        <a:pt x="41" y="157"/>
                      </a:lnTo>
                      <a:lnTo>
                        <a:pt x="37" y="151"/>
                      </a:lnTo>
                      <a:lnTo>
                        <a:pt x="25" y="107"/>
                      </a:lnTo>
                      <a:lnTo>
                        <a:pt x="37" y="129"/>
                      </a:lnTo>
                      <a:lnTo>
                        <a:pt x="45" y="118"/>
                      </a:lnTo>
                      <a:lnTo>
                        <a:pt x="37" y="113"/>
                      </a:lnTo>
                      <a:lnTo>
                        <a:pt x="25" y="92"/>
                      </a:lnTo>
                      <a:lnTo>
                        <a:pt x="0" y="39"/>
                      </a:lnTo>
                      <a:lnTo>
                        <a:pt x="2" y="2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90DDE47B-3A92-4572-8954-0CC20D6C14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358077" y="9220735"/>
                  <a:ext cx="247501" cy="294238"/>
                </a:xfrm>
                <a:custGeom>
                  <a:cxnLst>
                    <a:cxn ang="0">
                      <a:pos x="319" y="16"/>
                    </a:cxn>
                    <a:cxn ang="0">
                      <a:pos x="337" y="0"/>
                    </a:cxn>
                    <a:cxn ang="0">
                      <a:pos x="349" y="22"/>
                    </a:cxn>
                    <a:cxn ang="0">
                      <a:pos x="362" y="51"/>
                    </a:cxn>
                    <a:cxn ang="0">
                      <a:pos x="391" y="35"/>
                    </a:cxn>
                    <a:cxn ang="0">
                      <a:pos x="402" y="35"/>
                    </a:cxn>
                    <a:cxn ang="0">
                      <a:pos x="411" y="47"/>
                    </a:cxn>
                    <a:cxn ang="0">
                      <a:pos x="423" y="40"/>
                    </a:cxn>
                    <a:cxn ang="0">
                      <a:pos x="417" y="68"/>
                    </a:cxn>
                    <a:cxn ang="0">
                      <a:pos x="411" y="114"/>
                    </a:cxn>
                    <a:cxn ang="0">
                      <a:pos x="387" y="141"/>
                    </a:cxn>
                    <a:cxn ang="0">
                      <a:pos x="362" y="180"/>
                    </a:cxn>
                    <a:cxn ang="0">
                      <a:pos x="342" y="228"/>
                    </a:cxn>
                    <a:cxn ang="0">
                      <a:pos x="360" y="246"/>
                    </a:cxn>
                    <a:cxn ang="0">
                      <a:pos x="326" y="235"/>
                    </a:cxn>
                    <a:cxn ang="0">
                      <a:pos x="316" y="244"/>
                    </a:cxn>
                    <a:cxn ang="0">
                      <a:pos x="287" y="262"/>
                    </a:cxn>
                    <a:cxn ang="0">
                      <a:pos x="274" y="265"/>
                    </a:cxn>
                    <a:cxn ang="0">
                      <a:pos x="262" y="320"/>
                    </a:cxn>
                    <a:cxn ang="0">
                      <a:pos x="245" y="361"/>
                    </a:cxn>
                    <a:cxn ang="0">
                      <a:pos x="231" y="390"/>
                    </a:cxn>
                    <a:cxn ang="0">
                      <a:pos x="230" y="410"/>
                    </a:cxn>
                    <a:cxn ang="0">
                      <a:pos x="190" y="434"/>
                    </a:cxn>
                    <a:cxn ang="0">
                      <a:pos x="177" y="449"/>
                    </a:cxn>
                    <a:cxn ang="0">
                      <a:pos x="138" y="463"/>
                    </a:cxn>
                    <a:cxn ang="0">
                      <a:pos x="120" y="454"/>
                    </a:cxn>
                    <a:cxn ang="0">
                      <a:pos x="104" y="454"/>
                    </a:cxn>
                    <a:cxn ang="0">
                      <a:pos x="91" y="441"/>
                    </a:cxn>
                    <a:cxn ang="0">
                      <a:pos x="55" y="421"/>
                    </a:cxn>
                    <a:cxn ang="0">
                      <a:pos x="12" y="422"/>
                    </a:cxn>
                    <a:cxn ang="0">
                      <a:pos x="13" y="413"/>
                    </a:cxn>
                    <a:cxn ang="0">
                      <a:pos x="9" y="405"/>
                    </a:cxn>
                    <a:cxn ang="0">
                      <a:pos x="16" y="391"/>
                    </a:cxn>
                    <a:cxn ang="0">
                      <a:pos x="24" y="379"/>
                    </a:cxn>
                    <a:cxn ang="0">
                      <a:pos x="15" y="366"/>
                    </a:cxn>
                    <a:cxn ang="0">
                      <a:pos x="21" y="353"/>
                    </a:cxn>
                    <a:cxn ang="0">
                      <a:pos x="37" y="356"/>
                    </a:cxn>
                    <a:cxn ang="0">
                      <a:pos x="31" y="347"/>
                    </a:cxn>
                    <a:cxn ang="0">
                      <a:pos x="47" y="325"/>
                    </a:cxn>
                    <a:cxn ang="0">
                      <a:pos x="56" y="329"/>
                    </a:cxn>
                    <a:cxn ang="0">
                      <a:pos x="61" y="304"/>
                    </a:cxn>
                    <a:cxn ang="0">
                      <a:pos x="82" y="278"/>
                    </a:cxn>
                    <a:cxn ang="0">
                      <a:pos x="102" y="255"/>
                    </a:cxn>
                    <a:cxn ang="0">
                      <a:pos x="133" y="249"/>
                    </a:cxn>
                    <a:cxn ang="0">
                      <a:pos x="187" y="208"/>
                    </a:cxn>
                    <a:cxn ang="0">
                      <a:pos x="219" y="178"/>
                    </a:cxn>
                    <a:cxn ang="0">
                      <a:pos x="256" y="144"/>
                    </a:cxn>
                    <a:cxn ang="0">
                      <a:pos x="288" y="81"/>
                    </a:cxn>
                    <a:cxn ang="0">
                      <a:pos x="308" y="34"/>
                    </a:cxn>
                  </a:cxnLst>
                  <a:rect l="0" t="0" r="r" b="b"/>
                  <a:pathLst>
                    <a:path w="423" h="462">
                      <a:moveTo>
                        <a:pt x="308" y="34"/>
                      </a:moveTo>
                      <a:lnTo>
                        <a:pt x="310" y="35"/>
                      </a:lnTo>
                      <a:lnTo>
                        <a:pt x="311" y="20"/>
                      </a:lnTo>
                      <a:lnTo>
                        <a:pt x="319" y="16"/>
                      </a:lnTo>
                      <a:lnTo>
                        <a:pt x="327" y="6"/>
                      </a:lnTo>
                      <a:lnTo>
                        <a:pt x="331" y="6"/>
                      </a:lnTo>
                      <a:lnTo>
                        <a:pt x="333" y="2"/>
                      </a:lnTo>
                      <a:lnTo>
                        <a:pt x="337" y="0"/>
                      </a:lnTo>
                      <a:lnTo>
                        <a:pt x="340" y="3"/>
                      </a:lnTo>
                      <a:lnTo>
                        <a:pt x="340" y="14"/>
                      </a:lnTo>
                      <a:lnTo>
                        <a:pt x="343" y="20"/>
                      </a:lnTo>
                      <a:lnTo>
                        <a:pt x="349" y="22"/>
                      </a:lnTo>
                      <a:lnTo>
                        <a:pt x="354" y="22"/>
                      </a:lnTo>
                      <a:lnTo>
                        <a:pt x="358" y="28"/>
                      </a:lnTo>
                      <a:lnTo>
                        <a:pt x="358" y="45"/>
                      </a:lnTo>
                      <a:lnTo>
                        <a:pt x="362" y="51"/>
                      </a:lnTo>
                      <a:lnTo>
                        <a:pt x="368" y="55"/>
                      </a:lnTo>
                      <a:lnTo>
                        <a:pt x="381" y="44"/>
                      </a:lnTo>
                      <a:lnTo>
                        <a:pt x="387" y="41"/>
                      </a:lnTo>
                      <a:lnTo>
                        <a:pt x="391" y="35"/>
                      </a:lnTo>
                      <a:lnTo>
                        <a:pt x="401" y="29"/>
                      </a:lnTo>
                      <a:lnTo>
                        <a:pt x="406" y="28"/>
                      </a:lnTo>
                      <a:lnTo>
                        <a:pt x="407" y="29"/>
                      </a:lnTo>
                      <a:lnTo>
                        <a:pt x="402" y="35"/>
                      </a:lnTo>
                      <a:lnTo>
                        <a:pt x="403" y="36"/>
                      </a:lnTo>
                      <a:lnTo>
                        <a:pt x="405" y="44"/>
                      </a:lnTo>
                      <a:lnTo>
                        <a:pt x="401" y="54"/>
                      </a:lnTo>
                      <a:lnTo>
                        <a:pt x="411" y="47"/>
                      </a:lnTo>
                      <a:lnTo>
                        <a:pt x="408" y="43"/>
                      </a:lnTo>
                      <a:lnTo>
                        <a:pt x="413" y="34"/>
                      </a:lnTo>
                      <a:lnTo>
                        <a:pt x="418" y="33"/>
                      </a:lnTo>
                      <a:lnTo>
                        <a:pt x="423" y="40"/>
                      </a:lnTo>
                      <a:lnTo>
                        <a:pt x="414" y="51"/>
                      </a:lnTo>
                      <a:lnTo>
                        <a:pt x="418" y="51"/>
                      </a:lnTo>
                      <a:lnTo>
                        <a:pt x="422" y="57"/>
                      </a:lnTo>
                      <a:lnTo>
                        <a:pt x="417" y="68"/>
                      </a:lnTo>
                      <a:lnTo>
                        <a:pt x="424" y="87"/>
                      </a:lnTo>
                      <a:lnTo>
                        <a:pt x="422" y="93"/>
                      </a:lnTo>
                      <a:lnTo>
                        <a:pt x="413" y="106"/>
                      </a:lnTo>
                      <a:lnTo>
                        <a:pt x="411" y="114"/>
                      </a:lnTo>
                      <a:lnTo>
                        <a:pt x="405" y="124"/>
                      </a:lnTo>
                      <a:lnTo>
                        <a:pt x="398" y="125"/>
                      </a:lnTo>
                      <a:lnTo>
                        <a:pt x="397" y="129"/>
                      </a:lnTo>
                      <a:lnTo>
                        <a:pt x="387" y="141"/>
                      </a:lnTo>
                      <a:lnTo>
                        <a:pt x="375" y="168"/>
                      </a:lnTo>
                      <a:lnTo>
                        <a:pt x="369" y="174"/>
                      </a:lnTo>
                      <a:lnTo>
                        <a:pt x="365" y="175"/>
                      </a:lnTo>
                      <a:lnTo>
                        <a:pt x="362" y="180"/>
                      </a:lnTo>
                      <a:lnTo>
                        <a:pt x="349" y="189"/>
                      </a:lnTo>
                      <a:lnTo>
                        <a:pt x="347" y="192"/>
                      </a:lnTo>
                      <a:lnTo>
                        <a:pt x="344" y="217"/>
                      </a:lnTo>
                      <a:lnTo>
                        <a:pt x="342" y="228"/>
                      </a:lnTo>
                      <a:lnTo>
                        <a:pt x="352" y="230"/>
                      </a:lnTo>
                      <a:lnTo>
                        <a:pt x="359" y="234"/>
                      </a:lnTo>
                      <a:lnTo>
                        <a:pt x="362" y="243"/>
                      </a:lnTo>
                      <a:lnTo>
                        <a:pt x="360" y="246"/>
                      </a:lnTo>
                      <a:lnTo>
                        <a:pt x="356" y="240"/>
                      </a:lnTo>
                      <a:lnTo>
                        <a:pt x="354" y="246"/>
                      </a:lnTo>
                      <a:lnTo>
                        <a:pt x="333" y="239"/>
                      </a:lnTo>
                      <a:lnTo>
                        <a:pt x="326" y="235"/>
                      </a:lnTo>
                      <a:lnTo>
                        <a:pt x="324" y="237"/>
                      </a:lnTo>
                      <a:lnTo>
                        <a:pt x="324" y="244"/>
                      </a:lnTo>
                      <a:lnTo>
                        <a:pt x="320" y="248"/>
                      </a:lnTo>
                      <a:lnTo>
                        <a:pt x="316" y="244"/>
                      </a:lnTo>
                      <a:lnTo>
                        <a:pt x="313" y="243"/>
                      </a:lnTo>
                      <a:lnTo>
                        <a:pt x="310" y="249"/>
                      </a:lnTo>
                      <a:lnTo>
                        <a:pt x="295" y="256"/>
                      </a:lnTo>
                      <a:lnTo>
                        <a:pt x="287" y="262"/>
                      </a:lnTo>
                      <a:lnTo>
                        <a:pt x="282" y="262"/>
                      </a:lnTo>
                      <a:lnTo>
                        <a:pt x="279" y="256"/>
                      </a:lnTo>
                      <a:lnTo>
                        <a:pt x="274" y="256"/>
                      </a:lnTo>
                      <a:lnTo>
                        <a:pt x="274" y="265"/>
                      </a:lnTo>
                      <a:lnTo>
                        <a:pt x="272" y="277"/>
                      </a:lnTo>
                      <a:lnTo>
                        <a:pt x="265" y="289"/>
                      </a:lnTo>
                      <a:lnTo>
                        <a:pt x="263" y="302"/>
                      </a:lnTo>
                      <a:lnTo>
                        <a:pt x="262" y="320"/>
                      </a:lnTo>
                      <a:lnTo>
                        <a:pt x="256" y="324"/>
                      </a:lnTo>
                      <a:lnTo>
                        <a:pt x="257" y="336"/>
                      </a:lnTo>
                      <a:lnTo>
                        <a:pt x="247" y="347"/>
                      </a:lnTo>
                      <a:lnTo>
                        <a:pt x="245" y="361"/>
                      </a:lnTo>
                      <a:lnTo>
                        <a:pt x="245" y="369"/>
                      </a:lnTo>
                      <a:lnTo>
                        <a:pt x="239" y="379"/>
                      </a:lnTo>
                      <a:lnTo>
                        <a:pt x="233" y="385"/>
                      </a:lnTo>
                      <a:lnTo>
                        <a:pt x="231" y="390"/>
                      </a:lnTo>
                      <a:lnTo>
                        <a:pt x="231" y="398"/>
                      </a:lnTo>
                      <a:lnTo>
                        <a:pt x="228" y="401"/>
                      </a:lnTo>
                      <a:lnTo>
                        <a:pt x="233" y="402"/>
                      </a:lnTo>
                      <a:lnTo>
                        <a:pt x="230" y="410"/>
                      </a:lnTo>
                      <a:lnTo>
                        <a:pt x="223" y="409"/>
                      </a:lnTo>
                      <a:lnTo>
                        <a:pt x="214" y="415"/>
                      </a:lnTo>
                      <a:lnTo>
                        <a:pt x="204" y="428"/>
                      </a:lnTo>
                      <a:lnTo>
                        <a:pt x="190" y="434"/>
                      </a:lnTo>
                      <a:lnTo>
                        <a:pt x="185" y="437"/>
                      </a:lnTo>
                      <a:lnTo>
                        <a:pt x="185" y="441"/>
                      </a:lnTo>
                      <a:lnTo>
                        <a:pt x="180" y="443"/>
                      </a:lnTo>
                      <a:lnTo>
                        <a:pt x="177" y="449"/>
                      </a:lnTo>
                      <a:lnTo>
                        <a:pt x="172" y="453"/>
                      </a:lnTo>
                      <a:lnTo>
                        <a:pt x="153" y="459"/>
                      </a:lnTo>
                      <a:lnTo>
                        <a:pt x="149" y="459"/>
                      </a:lnTo>
                      <a:lnTo>
                        <a:pt x="138" y="463"/>
                      </a:lnTo>
                      <a:lnTo>
                        <a:pt x="132" y="459"/>
                      </a:lnTo>
                      <a:lnTo>
                        <a:pt x="129" y="452"/>
                      </a:lnTo>
                      <a:lnTo>
                        <a:pt x="126" y="450"/>
                      </a:lnTo>
                      <a:lnTo>
                        <a:pt x="120" y="454"/>
                      </a:lnTo>
                      <a:lnTo>
                        <a:pt x="114" y="455"/>
                      </a:lnTo>
                      <a:lnTo>
                        <a:pt x="110" y="454"/>
                      </a:lnTo>
                      <a:lnTo>
                        <a:pt x="110" y="453"/>
                      </a:lnTo>
                      <a:lnTo>
                        <a:pt x="104" y="454"/>
                      </a:lnTo>
                      <a:lnTo>
                        <a:pt x="102" y="449"/>
                      </a:lnTo>
                      <a:lnTo>
                        <a:pt x="102" y="443"/>
                      </a:lnTo>
                      <a:lnTo>
                        <a:pt x="98" y="444"/>
                      </a:lnTo>
                      <a:lnTo>
                        <a:pt x="91" y="441"/>
                      </a:lnTo>
                      <a:lnTo>
                        <a:pt x="73" y="439"/>
                      </a:lnTo>
                      <a:lnTo>
                        <a:pt x="69" y="427"/>
                      </a:lnTo>
                      <a:lnTo>
                        <a:pt x="64" y="422"/>
                      </a:lnTo>
                      <a:lnTo>
                        <a:pt x="55" y="421"/>
                      </a:lnTo>
                      <a:lnTo>
                        <a:pt x="47" y="428"/>
                      </a:lnTo>
                      <a:lnTo>
                        <a:pt x="39" y="429"/>
                      </a:lnTo>
                      <a:lnTo>
                        <a:pt x="18" y="427"/>
                      </a:lnTo>
                      <a:lnTo>
                        <a:pt x="12" y="422"/>
                      </a:lnTo>
                      <a:lnTo>
                        <a:pt x="15" y="415"/>
                      </a:lnTo>
                      <a:lnTo>
                        <a:pt x="20" y="409"/>
                      </a:lnTo>
                      <a:lnTo>
                        <a:pt x="24" y="402"/>
                      </a:lnTo>
                      <a:lnTo>
                        <a:pt x="13" y="413"/>
                      </a:lnTo>
                      <a:lnTo>
                        <a:pt x="9" y="413"/>
                      </a:lnTo>
                      <a:lnTo>
                        <a:pt x="14" y="402"/>
                      </a:lnTo>
                      <a:lnTo>
                        <a:pt x="14" y="401"/>
                      </a:lnTo>
                      <a:lnTo>
                        <a:pt x="9" y="405"/>
                      </a:lnTo>
                      <a:lnTo>
                        <a:pt x="3" y="406"/>
                      </a:lnTo>
                      <a:lnTo>
                        <a:pt x="0" y="400"/>
                      </a:lnTo>
                      <a:lnTo>
                        <a:pt x="4" y="395"/>
                      </a:lnTo>
                      <a:lnTo>
                        <a:pt x="16" y="391"/>
                      </a:lnTo>
                      <a:lnTo>
                        <a:pt x="24" y="385"/>
                      </a:lnTo>
                      <a:lnTo>
                        <a:pt x="21" y="385"/>
                      </a:lnTo>
                      <a:lnTo>
                        <a:pt x="19" y="383"/>
                      </a:lnTo>
                      <a:lnTo>
                        <a:pt x="24" y="379"/>
                      </a:lnTo>
                      <a:lnTo>
                        <a:pt x="26" y="373"/>
                      </a:lnTo>
                      <a:lnTo>
                        <a:pt x="21" y="373"/>
                      </a:lnTo>
                      <a:lnTo>
                        <a:pt x="16" y="372"/>
                      </a:lnTo>
                      <a:lnTo>
                        <a:pt x="15" y="366"/>
                      </a:lnTo>
                      <a:lnTo>
                        <a:pt x="21" y="366"/>
                      </a:lnTo>
                      <a:lnTo>
                        <a:pt x="25" y="361"/>
                      </a:lnTo>
                      <a:lnTo>
                        <a:pt x="21" y="358"/>
                      </a:lnTo>
                      <a:lnTo>
                        <a:pt x="21" y="353"/>
                      </a:lnTo>
                      <a:lnTo>
                        <a:pt x="26" y="353"/>
                      </a:lnTo>
                      <a:lnTo>
                        <a:pt x="29" y="357"/>
                      </a:lnTo>
                      <a:lnTo>
                        <a:pt x="34" y="355"/>
                      </a:lnTo>
                      <a:lnTo>
                        <a:pt x="37" y="356"/>
                      </a:lnTo>
                      <a:lnTo>
                        <a:pt x="40" y="353"/>
                      </a:lnTo>
                      <a:lnTo>
                        <a:pt x="40" y="351"/>
                      </a:lnTo>
                      <a:lnTo>
                        <a:pt x="35" y="351"/>
                      </a:lnTo>
                      <a:lnTo>
                        <a:pt x="31" y="347"/>
                      </a:lnTo>
                      <a:lnTo>
                        <a:pt x="35" y="329"/>
                      </a:lnTo>
                      <a:lnTo>
                        <a:pt x="42" y="323"/>
                      </a:lnTo>
                      <a:lnTo>
                        <a:pt x="45" y="321"/>
                      </a:lnTo>
                      <a:lnTo>
                        <a:pt x="47" y="325"/>
                      </a:lnTo>
                      <a:lnTo>
                        <a:pt x="48" y="331"/>
                      </a:lnTo>
                      <a:lnTo>
                        <a:pt x="51" y="332"/>
                      </a:lnTo>
                      <a:lnTo>
                        <a:pt x="53" y="332"/>
                      </a:lnTo>
                      <a:lnTo>
                        <a:pt x="56" y="329"/>
                      </a:lnTo>
                      <a:lnTo>
                        <a:pt x="53" y="319"/>
                      </a:lnTo>
                      <a:lnTo>
                        <a:pt x="55" y="315"/>
                      </a:lnTo>
                      <a:lnTo>
                        <a:pt x="58" y="314"/>
                      </a:lnTo>
                      <a:lnTo>
                        <a:pt x="61" y="304"/>
                      </a:lnTo>
                      <a:lnTo>
                        <a:pt x="69" y="302"/>
                      </a:lnTo>
                      <a:lnTo>
                        <a:pt x="75" y="296"/>
                      </a:lnTo>
                      <a:lnTo>
                        <a:pt x="77" y="286"/>
                      </a:lnTo>
                      <a:lnTo>
                        <a:pt x="82" y="278"/>
                      </a:lnTo>
                      <a:lnTo>
                        <a:pt x="89" y="275"/>
                      </a:lnTo>
                      <a:lnTo>
                        <a:pt x="93" y="260"/>
                      </a:lnTo>
                      <a:lnTo>
                        <a:pt x="96" y="260"/>
                      </a:lnTo>
                      <a:lnTo>
                        <a:pt x="102" y="255"/>
                      </a:lnTo>
                      <a:lnTo>
                        <a:pt x="109" y="255"/>
                      </a:lnTo>
                      <a:lnTo>
                        <a:pt x="116" y="251"/>
                      </a:lnTo>
                      <a:lnTo>
                        <a:pt x="123" y="251"/>
                      </a:lnTo>
                      <a:lnTo>
                        <a:pt x="133" y="249"/>
                      </a:lnTo>
                      <a:lnTo>
                        <a:pt x="141" y="244"/>
                      </a:lnTo>
                      <a:lnTo>
                        <a:pt x="154" y="232"/>
                      </a:lnTo>
                      <a:lnTo>
                        <a:pt x="169" y="223"/>
                      </a:lnTo>
                      <a:lnTo>
                        <a:pt x="187" y="208"/>
                      </a:lnTo>
                      <a:lnTo>
                        <a:pt x="201" y="200"/>
                      </a:lnTo>
                      <a:lnTo>
                        <a:pt x="202" y="191"/>
                      </a:lnTo>
                      <a:lnTo>
                        <a:pt x="213" y="181"/>
                      </a:lnTo>
                      <a:lnTo>
                        <a:pt x="219" y="178"/>
                      </a:lnTo>
                      <a:lnTo>
                        <a:pt x="225" y="178"/>
                      </a:lnTo>
                      <a:lnTo>
                        <a:pt x="235" y="170"/>
                      </a:lnTo>
                      <a:lnTo>
                        <a:pt x="241" y="164"/>
                      </a:lnTo>
                      <a:lnTo>
                        <a:pt x="256" y="144"/>
                      </a:lnTo>
                      <a:lnTo>
                        <a:pt x="261" y="126"/>
                      </a:lnTo>
                      <a:lnTo>
                        <a:pt x="265" y="105"/>
                      </a:lnTo>
                      <a:lnTo>
                        <a:pt x="270" y="93"/>
                      </a:lnTo>
                      <a:lnTo>
                        <a:pt x="288" y="81"/>
                      </a:lnTo>
                      <a:lnTo>
                        <a:pt x="294" y="78"/>
                      </a:lnTo>
                      <a:lnTo>
                        <a:pt x="298" y="72"/>
                      </a:lnTo>
                      <a:lnTo>
                        <a:pt x="304" y="60"/>
                      </a:lnTo>
                      <a:lnTo>
                        <a:pt x="308" y="34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0996AFC5-B0AA-4FAC-B47D-F96850C644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556077" y="8948886"/>
                  <a:ext cx="183442" cy="316625"/>
                </a:xfrm>
                <a:custGeom>
                  <a:cxnLst>
                    <a:cxn ang="0">
                      <a:pos x="128" y="441"/>
                    </a:cxn>
                    <a:cxn ang="0">
                      <a:pos x="139" y="398"/>
                    </a:cxn>
                    <a:cxn ang="0">
                      <a:pos x="97" y="366"/>
                    </a:cxn>
                    <a:cxn ang="0">
                      <a:pos x="59" y="325"/>
                    </a:cxn>
                    <a:cxn ang="0">
                      <a:pos x="100" y="296"/>
                    </a:cxn>
                    <a:cxn ang="0">
                      <a:pos x="115" y="250"/>
                    </a:cxn>
                    <a:cxn ang="0">
                      <a:pos x="120" y="224"/>
                    </a:cxn>
                    <a:cxn ang="0">
                      <a:pos x="113" y="198"/>
                    </a:cxn>
                    <a:cxn ang="0">
                      <a:pos x="112" y="178"/>
                    </a:cxn>
                    <a:cxn ang="0">
                      <a:pos x="97" y="172"/>
                    </a:cxn>
                    <a:cxn ang="0">
                      <a:pos x="91" y="145"/>
                    </a:cxn>
                    <a:cxn ang="0">
                      <a:pos x="86" y="127"/>
                    </a:cxn>
                    <a:cxn ang="0">
                      <a:pos x="73" y="117"/>
                    </a:cxn>
                    <a:cxn ang="0">
                      <a:pos x="43" y="85"/>
                    </a:cxn>
                    <a:cxn ang="0">
                      <a:pos x="45" y="59"/>
                    </a:cxn>
                    <a:cxn ang="0">
                      <a:pos x="26" y="59"/>
                    </a:cxn>
                    <a:cxn ang="0">
                      <a:pos x="7" y="14"/>
                    </a:cxn>
                    <a:cxn ang="0">
                      <a:pos x="10" y="0"/>
                    </a:cxn>
                    <a:cxn ang="0">
                      <a:pos x="19" y="28"/>
                    </a:cxn>
                    <a:cxn ang="0">
                      <a:pos x="35" y="30"/>
                    </a:cxn>
                    <a:cxn ang="0">
                      <a:pos x="59" y="41"/>
                    </a:cxn>
                    <a:cxn ang="0">
                      <a:pos x="78" y="59"/>
                    </a:cxn>
                    <a:cxn ang="0">
                      <a:pos x="87" y="70"/>
                    </a:cxn>
                    <a:cxn ang="0">
                      <a:pos x="100" y="96"/>
                    </a:cxn>
                    <a:cxn ang="0">
                      <a:pos x="86" y="96"/>
                    </a:cxn>
                    <a:cxn ang="0">
                      <a:pos x="96" y="107"/>
                    </a:cxn>
                    <a:cxn ang="0">
                      <a:pos x="110" y="140"/>
                    </a:cxn>
                    <a:cxn ang="0">
                      <a:pos x="109" y="159"/>
                    </a:cxn>
                    <a:cxn ang="0">
                      <a:pos x="116" y="170"/>
                    </a:cxn>
                    <a:cxn ang="0">
                      <a:pos x="136" y="169"/>
                    </a:cxn>
                    <a:cxn ang="0">
                      <a:pos x="151" y="182"/>
                    </a:cxn>
                    <a:cxn ang="0">
                      <a:pos x="147" y="141"/>
                    </a:cxn>
                    <a:cxn ang="0">
                      <a:pos x="167" y="162"/>
                    </a:cxn>
                    <a:cxn ang="0">
                      <a:pos x="169" y="192"/>
                    </a:cxn>
                    <a:cxn ang="0">
                      <a:pos x="185" y="219"/>
                    </a:cxn>
                    <a:cxn ang="0">
                      <a:pos x="239" y="240"/>
                    </a:cxn>
                    <a:cxn ang="0">
                      <a:pos x="266" y="224"/>
                    </a:cxn>
                    <a:cxn ang="0">
                      <a:pos x="286" y="210"/>
                    </a:cxn>
                    <a:cxn ang="0">
                      <a:pos x="313" y="231"/>
                    </a:cxn>
                    <a:cxn ang="0">
                      <a:pos x="307" y="272"/>
                    </a:cxn>
                    <a:cxn ang="0">
                      <a:pos x="286" y="304"/>
                    </a:cxn>
                    <a:cxn ang="0">
                      <a:pos x="287" y="321"/>
                    </a:cxn>
                    <a:cxn ang="0">
                      <a:pos x="269" y="315"/>
                    </a:cxn>
                    <a:cxn ang="0">
                      <a:pos x="242" y="323"/>
                    </a:cxn>
                    <a:cxn ang="0">
                      <a:pos x="232" y="356"/>
                    </a:cxn>
                    <a:cxn ang="0">
                      <a:pos x="217" y="404"/>
                    </a:cxn>
                    <a:cxn ang="0">
                      <a:pos x="171" y="479"/>
                    </a:cxn>
                    <a:cxn ang="0">
                      <a:pos x="132" y="481"/>
                    </a:cxn>
                  </a:cxnLst>
                  <a:rect l="0" t="0" r="r" b="b"/>
                  <a:pathLst>
                    <a:path w="313" h="495">
                      <a:moveTo>
                        <a:pt x="109" y="469"/>
                      </a:moveTo>
                      <a:lnTo>
                        <a:pt x="118" y="458"/>
                      </a:lnTo>
                      <a:lnTo>
                        <a:pt x="121" y="449"/>
                      </a:lnTo>
                      <a:lnTo>
                        <a:pt x="128" y="441"/>
                      </a:lnTo>
                      <a:lnTo>
                        <a:pt x="134" y="429"/>
                      </a:lnTo>
                      <a:lnTo>
                        <a:pt x="135" y="417"/>
                      </a:lnTo>
                      <a:lnTo>
                        <a:pt x="139" y="407"/>
                      </a:lnTo>
                      <a:lnTo>
                        <a:pt x="139" y="398"/>
                      </a:lnTo>
                      <a:lnTo>
                        <a:pt x="134" y="391"/>
                      </a:lnTo>
                      <a:lnTo>
                        <a:pt x="120" y="375"/>
                      </a:lnTo>
                      <a:lnTo>
                        <a:pt x="108" y="372"/>
                      </a:lnTo>
                      <a:lnTo>
                        <a:pt x="97" y="366"/>
                      </a:lnTo>
                      <a:lnTo>
                        <a:pt x="80" y="350"/>
                      </a:lnTo>
                      <a:lnTo>
                        <a:pt x="67" y="349"/>
                      </a:lnTo>
                      <a:lnTo>
                        <a:pt x="57" y="337"/>
                      </a:lnTo>
                      <a:lnTo>
                        <a:pt x="59" y="325"/>
                      </a:lnTo>
                      <a:lnTo>
                        <a:pt x="69" y="316"/>
                      </a:lnTo>
                      <a:lnTo>
                        <a:pt x="78" y="310"/>
                      </a:lnTo>
                      <a:lnTo>
                        <a:pt x="92" y="306"/>
                      </a:lnTo>
                      <a:lnTo>
                        <a:pt x="100" y="296"/>
                      </a:lnTo>
                      <a:lnTo>
                        <a:pt x="104" y="283"/>
                      </a:lnTo>
                      <a:lnTo>
                        <a:pt x="105" y="261"/>
                      </a:lnTo>
                      <a:lnTo>
                        <a:pt x="109" y="250"/>
                      </a:lnTo>
                      <a:lnTo>
                        <a:pt x="115" y="250"/>
                      </a:lnTo>
                      <a:lnTo>
                        <a:pt x="118" y="247"/>
                      </a:lnTo>
                      <a:lnTo>
                        <a:pt x="118" y="237"/>
                      </a:lnTo>
                      <a:lnTo>
                        <a:pt x="115" y="229"/>
                      </a:lnTo>
                      <a:lnTo>
                        <a:pt x="120" y="224"/>
                      </a:lnTo>
                      <a:lnTo>
                        <a:pt x="118" y="220"/>
                      </a:lnTo>
                      <a:lnTo>
                        <a:pt x="115" y="208"/>
                      </a:lnTo>
                      <a:lnTo>
                        <a:pt x="116" y="196"/>
                      </a:lnTo>
                      <a:lnTo>
                        <a:pt x="113" y="198"/>
                      </a:lnTo>
                      <a:lnTo>
                        <a:pt x="104" y="188"/>
                      </a:lnTo>
                      <a:lnTo>
                        <a:pt x="102" y="182"/>
                      </a:lnTo>
                      <a:lnTo>
                        <a:pt x="108" y="182"/>
                      </a:lnTo>
                      <a:lnTo>
                        <a:pt x="112" y="178"/>
                      </a:lnTo>
                      <a:lnTo>
                        <a:pt x="113" y="175"/>
                      </a:lnTo>
                      <a:lnTo>
                        <a:pt x="112" y="171"/>
                      </a:lnTo>
                      <a:lnTo>
                        <a:pt x="107" y="170"/>
                      </a:lnTo>
                      <a:lnTo>
                        <a:pt x="97" y="172"/>
                      </a:lnTo>
                      <a:lnTo>
                        <a:pt x="86" y="151"/>
                      </a:lnTo>
                      <a:lnTo>
                        <a:pt x="81" y="138"/>
                      </a:lnTo>
                      <a:lnTo>
                        <a:pt x="87" y="148"/>
                      </a:lnTo>
                      <a:lnTo>
                        <a:pt x="91" y="145"/>
                      </a:lnTo>
                      <a:lnTo>
                        <a:pt x="92" y="133"/>
                      </a:lnTo>
                      <a:lnTo>
                        <a:pt x="87" y="133"/>
                      </a:lnTo>
                      <a:lnTo>
                        <a:pt x="83" y="130"/>
                      </a:lnTo>
                      <a:lnTo>
                        <a:pt x="86" y="127"/>
                      </a:lnTo>
                      <a:lnTo>
                        <a:pt x="86" y="117"/>
                      </a:lnTo>
                      <a:lnTo>
                        <a:pt x="82" y="113"/>
                      </a:lnTo>
                      <a:lnTo>
                        <a:pt x="80" y="117"/>
                      </a:lnTo>
                      <a:lnTo>
                        <a:pt x="73" y="117"/>
                      </a:lnTo>
                      <a:lnTo>
                        <a:pt x="72" y="122"/>
                      </a:lnTo>
                      <a:lnTo>
                        <a:pt x="73" y="129"/>
                      </a:lnTo>
                      <a:lnTo>
                        <a:pt x="60" y="107"/>
                      </a:lnTo>
                      <a:lnTo>
                        <a:pt x="43" y="85"/>
                      </a:lnTo>
                      <a:lnTo>
                        <a:pt x="38" y="75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5" y="59"/>
                      </a:lnTo>
                      <a:lnTo>
                        <a:pt x="42" y="57"/>
                      </a:lnTo>
                      <a:lnTo>
                        <a:pt x="40" y="62"/>
                      </a:lnTo>
                      <a:lnTo>
                        <a:pt x="33" y="68"/>
                      </a:lnTo>
                      <a:lnTo>
                        <a:pt x="26" y="59"/>
                      </a:lnTo>
                      <a:lnTo>
                        <a:pt x="22" y="49"/>
                      </a:lnTo>
                      <a:lnTo>
                        <a:pt x="23" y="44"/>
                      </a:lnTo>
                      <a:lnTo>
                        <a:pt x="21" y="35"/>
                      </a:lnTo>
                      <a:lnTo>
                        <a:pt x="7" y="14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1"/>
                      </a:lnTo>
                      <a:lnTo>
                        <a:pt x="19" y="22"/>
                      </a:lnTo>
                      <a:lnTo>
                        <a:pt x="19" y="28"/>
                      </a:lnTo>
                      <a:lnTo>
                        <a:pt x="24" y="36"/>
                      </a:lnTo>
                      <a:lnTo>
                        <a:pt x="29" y="32"/>
                      </a:lnTo>
                      <a:lnTo>
                        <a:pt x="34" y="27"/>
                      </a:lnTo>
                      <a:lnTo>
                        <a:pt x="35" y="30"/>
                      </a:lnTo>
                      <a:lnTo>
                        <a:pt x="35" y="35"/>
                      </a:lnTo>
                      <a:lnTo>
                        <a:pt x="46" y="35"/>
                      </a:lnTo>
                      <a:lnTo>
                        <a:pt x="51" y="38"/>
                      </a:lnTo>
                      <a:lnTo>
                        <a:pt x="59" y="41"/>
                      </a:lnTo>
                      <a:lnTo>
                        <a:pt x="64" y="40"/>
                      </a:lnTo>
                      <a:lnTo>
                        <a:pt x="73" y="48"/>
                      </a:lnTo>
                      <a:lnTo>
                        <a:pt x="66" y="52"/>
                      </a:lnTo>
                      <a:lnTo>
                        <a:pt x="78" y="59"/>
                      </a:lnTo>
                      <a:lnTo>
                        <a:pt x="80" y="56"/>
                      </a:lnTo>
                      <a:lnTo>
                        <a:pt x="83" y="59"/>
                      </a:lnTo>
                      <a:lnTo>
                        <a:pt x="85" y="64"/>
                      </a:lnTo>
                      <a:lnTo>
                        <a:pt x="87" y="70"/>
                      </a:lnTo>
                      <a:lnTo>
                        <a:pt x="96" y="79"/>
                      </a:lnTo>
                      <a:lnTo>
                        <a:pt x="98" y="83"/>
                      </a:lnTo>
                      <a:lnTo>
                        <a:pt x="98" y="87"/>
                      </a:lnTo>
                      <a:lnTo>
                        <a:pt x="100" y="96"/>
                      </a:lnTo>
                      <a:lnTo>
                        <a:pt x="98" y="94"/>
                      </a:lnTo>
                      <a:lnTo>
                        <a:pt x="89" y="89"/>
                      </a:lnTo>
                      <a:lnTo>
                        <a:pt x="85" y="89"/>
                      </a:lnTo>
                      <a:lnTo>
                        <a:pt x="86" y="96"/>
                      </a:lnTo>
                      <a:lnTo>
                        <a:pt x="87" y="97"/>
                      </a:lnTo>
                      <a:lnTo>
                        <a:pt x="89" y="97"/>
                      </a:lnTo>
                      <a:lnTo>
                        <a:pt x="93" y="100"/>
                      </a:lnTo>
                      <a:lnTo>
                        <a:pt x="96" y="107"/>
                      </a:lnTo>
                      <a:lnTo>
                        <a:pt x="103" y="114"/>
                      </a:lnTo>
                      <a:lnTo>
                        <a:pt x="109" y="126"/>
                      </a:lnTo>
                      <a:lnTo>
                        <a:pt x="116" y="134"/>
                      </a:lnTo>
                      <a:lnTo>
                        <a:pt x="110" y="140"/>
                      </a:lnTo>
                      <a:lnTo>
                        <a:pt x="109" y="148"/>
                      </a:lnTo>
                      <a:lnTo>
                        <a:pt x="113" y="151"/>
                      </a:lnTo>
                      <a:lnTo>
                        <a:pt x="113" y="159"/>
                      </a:lnTo>
                      <a:lnTo>
                        <a:pt x="109" y="159"/>
                      </a:lnTo>
                      <a:lnTo>
                        <a:pt x="105" y="162"/>
                      </a:lnTo>
                      <a:lnTo>
                        <a:pt x="108" y="165"/>
                      </a:lnTo>
                      <a:lnTo>
                        <a:pt x="112" y="165"/>
                      </a:lnTo>
                      <a:lnTo>
                        <a:pt x="116" y="170"/>
                      </a:lnTo>
                      <a:lnTo>
                        <a:pt x="123" y="170"/>
                      </a:lnTo>
                      <a:lnTo>
                        <a:pt x="125" y="167"/>
                      </a:lnTo>
                      <a:lnTo>
                        <a:pt x="132" y="167"/>
                      </a:lnTo>
                      <a:lnTo>
                        <a:pt x="136" y="169"/>
                      </a:lnTo>
                      <a:lnTo>
                        <a:pt x="137" y="177"/>
                      </a:lnTo>
                      <a:lnTo>
                        <a:pt x="140" y="184"/>
                      </a:lnTo>
                      <a:lnTo>
                        <a:pt x="146" y="187"/>
                      </a:lnTo>
                      <a:lnTo>
                        <a:pt x="151" y="182"/>
                      </a:lnTo>
                      <a:lnTo>
                        <a:pt x="150" y="156"/>
                      </a:lnTo>
                      <a:lnTo>
                        <a:pt x="150" y="151"/>
                      </a:lnTo>
                      <a:lnTo>
                        <a:pt x="143" y="141"/>
                      </a:lnTo>
                      <a:lnTo>
                        <a:pt x="147" y="141"/>
                      </a:lnTo>
                      <a:lnTo>
                        <a:pt x="151" y="148"/>
                      </a:lnTo>
                      <a:lnTo>
                        <a:pt x="164" y="151"/>
                      </a:lnTo>
                      <a:lnTo>
                        <a:pt x="164" y="161"/>
                      </a:lnTo>
                      <a:lnTo>
                        <a:pt x="167" y="162"/>
                      </a:lnTo>
                      <a:lnTo>
                        <a:pt x="167" y="171"/>
                      </a:lnTo>
                      <a:lnTo>
                        <a:pt x="169" y="176"/>
                      </a:lnTo>
                      <a:lnTo>
                        <a:pt x="168" y="186"/>
                      </a:lnTo>
                      <a:lnTo>
                        <a:pt x="169" y="192"/>
                      </a:lnTo>
                      <a:lnTo>
                        <a:pt x="173" y="197"/>
                      </a:lnTo>
                      <a:lnTo>
                        <a:pt x="175" y="203"/>
                      </a:lnTo>
                      <a:lnTo>
                        <a:pt x="178" y="213"/>
                      </a:lnTo>
                      <a:lnTo>
                        <a:pt x="185" y="219"/>
                      </a:lnTo>
                      <a:lnTo>
                        <a:pt x="194" y="219"/>
                      </a:lnTo>
                      <a:lnTo>
                        <a:pt x="205" y="227"/>
                      </a:lnTo>
                      <a:lnTo>
                        <a:pt x="232" y="235"/>
                      </a:lnTo>
                      <a:lnTo>
                        <a:pt x="239" y="240"/>
                      </a:lnTo>
                      <a:lnTo>
                        <a:pt x="249" y="241"/>
                      </a:lnTo>
                      <a:lnTo>
                        <a:pt x="254" y="235"/>
                      </a:lnTo>
                      <a:lnTo>
                        <a:pt x="259" y="235"/>
                      </a:lnTo>
                      <a:lnTo>
                        <a:pt x="266" y="224"/>
                      </a:lnTo>
                      <a:lnTo>
                        <a:pt x="271" y="221"/>
                      </a:lnTo>
                      <a:lnTo>
                        <a:pt x="276" y="218"/>
                      </a:lnTo>
                      <a:lnTo>
                        <a:pt x="284" y="213"/>
                      </a:lnTo>
                      <a:lnTo>
                        <a:pt x="286" y="210"/>
                      </a:lnTo>
                      <a:lnTo>
                        <a:pt x="292" y="208"/>
                      </a:lnTo>
                      <a:lnTo>
                        <a:pt x="301" y="210"/>
                      </a:lnTo>
                      <a:lnTo>
                        <a:pt x="313" y="218"/>
                      </a:lnTo>
                      <a:lnTo>
                        <a:pt x="313" y="231"/>
                      </a:lnTo>
                      <a:lnTo>
                        <a:pt x="308" y="246"/>
                      </a:lnTo>
                      <a:lnTo>
                        <a:pt x="308" y="262"/>
                      </a:lnTo>
                      <a:lnTo>
                        <a:pt x="307" y="264"/>
                      </a:lnTo>
                      <a:lnTo>
                        <a:pt x="307" y="272"/>
                      </a:lnTo>
                      <a:lnTo>
                        <a:pt x="304" y="280"/>
                      </a:lnTo>
                      <a:lnTo>
                        <a:pt x="296" y="286"/>
                      </a:lnTo>
                      <a:lnTo>
                        <a:pt x="287" y="290"/>
                      </a:lnTo>
                      <a:lnTo>
                        <a:pt x="286" y="304"/>
                      </a:lnTo>
                      <a:lnTo>
                        <a:pt x="284" y="307"/>
                      </a:lnTo>
                      <a:lnTo>
                        <a:pt x="285" y="316"/>
                      </a:lnTo>
                      <a:lnTo>
                        <a:pt x="287" y="317"/>
                      </a:lnTo>
                      <a:lnTo>
                        <a:pt x="287" y="321"/>
                      </a:lnTo>
                      <a:lnTo>
                        <a:pt x="282" y="328"/>
                      </a:lnTo>
                      <a:lnTo>
                        <a:pt x="280" y="316"/>
                      </a:lnTo>
                      <a:lnTo>
                        <a:pt x="275" y="315"/>
                      </a:lnTo>
                      <a:lnTo>
                        <a:pt x="269" y="315"/>
                      </a:lnTo>
                      <a:lnTo>
                        <a:pt x="261" y="316"/>
                      </a:lnTo>
                      <a:lnTo>
                        <a:pt x="253" y="316"/>
                      </a:lnTo>
                      <a:lnTo>
                        <a:pt x="247" y="318"/>
                      </a:lnTo>
                      <a:lnTo>
                        <a:pt x="242" y="323"/>
                      </a:lnTo>
                      <a:lnTo>
                        <a:pt x="226" y="345"/>
                      </a:lnTo>
                      <a:lnTo>
                        <a:pt x="226" y="349"/>
                      </a:lnTo>
                      <a:lnTo>
                        <a:pt x="228" y="348"/>
                      </a:lnTo>
                      <a:lnTo>
                        <a:pt x="232" y="356"/>
                      </a:lnTo>
                      <a:lnTo>
                        <a:pt x="237" y="360"/>
                      </a:lnTo>
                      <a:lnTo>
                        <a:pt x="236" y="369"/>
                      </a:lnTo>
                      <a:lnTo>
                        <a:pt x="231" y="380"/>
                      </a:lnTo>
                      <a:lnTo>
                        <a:pt x="217" y="404"/>
                      </a:lnTo>
                      <a:lnTo>
                        <a:pt x="215" y="412"/>
                      </a:lnTo>
                      <a:lnTo>
                        <a:pt x="202" y="428"/>
                      </a:lnTo>
                      <a:lnTo>
                        <a:pt x="182" y="463"/>
                      </a:lnTo>
                      <a:lnTo>
                        <a:pt x="171" y="479"/>
                      </a:lnTo>
                      <a:lnTo>
                        <a:pt x="153" y="492"/>
                      </a:lnTo>
                      <a:lnTo>
                        <a:pt x="145" y="495"/>
                      </a:lnTo>
                      <a:lnTo>
                        <a:pt x="137" y="488"/>
                      </a:lnTo>
                      <a:lnTo>
                        <a:pt x="132" y="481"/>
                      </a:lnTo>
                      <a:lnTo>
                        <a:pt x="113" y="482"/>
                      </a:lnTo>
                      <a:lnTo>
                        <a:pt x="109" y="473"/>
                      </a:lnTo>
                      <a:lnTo>
                        <a:pt x="109" y="469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" name="Freeform 57">
                  <a:extLst>
                    <a:ext uri="{FF2B5EF4-FFF2-40B4-BE49-F238E27FC236}">
                      <a16:creationId xmlns:a16="http://schemas.microsoft.com/office/drawing/2014/main" id="{78C59D37-2CE5-4615-B8C0-94EF13436B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276549" y="8389194"/>
                  <a:ext cx="93176" cy="83153"/>
                </a:xfrm>
                <a:custGeom>
                  <a:cxnLst>
                    <a:cxn ang="0">
                      <a:pos x="60" y="71"/>
                    </a:cxn>
                    <a:cxn ang="0">
                      <a:pos x="39" y="60"/>
                    </a:cxn>
                    <a:cxn ang="0">
                      <a:pos x="27" y="43"/>
                    </a:cxn>
                    <a:cxn ang="0">
                      <a:pos x="21" y="38"/>
                    </a:cxn>
                    <a:cxn ang="0">
                      <a:pos x="16" y="26"/>
                    </a:cxn>
                    <a:cxn ang="0">
                      <a:pos x="6" y="17"/>
                    </a:cxn>
                    <a:cxn ang="0">
                      <a:pos x="6" y="9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4" y="5"/>
                    </a:cxn>
                    <a:cxn ang="0">
                      <a:pos x="19" y="4"/>
                    </a:cxn>
                    <a:cxn ang="0">
                      <a:pos x="33" y="14"/>
                    </a:cxn>
                    <a:cxn ang="0">
                      <a:pos x="40" y="16"/>
                    </a:cxn>
                    <a:cxn ang="0">
                      <a:pos x="41" y="21"/>
                    </a:cxn>
                    <a:cxn ang="0">
                      <a:pos x="45" y="26"/>
                    </a:cxn>
                    <a:cxn ang="0">
                      <a:pos x="51" y="26"/>
                    </a:cxn>
                    <a:cxn ang="0">
                      <a:pos x="59" y="29"/>
                    </a:cxn>
                    <a:cxn ang="0">
                      <a:pos x="67" y="43"/>
                    </a:cxn>
                    <a:cxn ang="0">
                      <a:pos x="72" y="47"/>
                    </a:cxn>
                    <a:cxn ang="0">
                      <a:pos x="75" y="57"/>
                    </a:cxn>
                    <a:cxn ang="0">
                      <a:pos x="78" y="58"/>
                    </a:cxn>
                    <a:cxn ang="0">
                      <a:pos x="82" y="63"/>
                    </a:cxn>
                    <a:cxn ang="0">
                      <a:pos x="89" y="68"/>
                    </a:cxn>
                    <a:cxn ang="0">
                      <a:pos x="94" y="74"/>
                    </a:cxn>
                    <a:cxn ang="0">
                      <a:pos x="98" y="75"/>
                    </a:cxn>
                    <a:cxn ang="0">
                      <a:pos x="100" y="81"/>
                    </a:cxn>
                    <a:cxn ang="0">
                      <a:pos x="109" y="82"/>
                    </a:cxn>
                    <a:cxn ang="0">
                      <a:pos x="123" y="86"/>
                    </a:cxn>
                    <a:cxn ang="0">
                      <a:pos x="141" y="103"/>
                    </a:cxn>
                    <a:cxn ang="0">
                      <a:pos x="143" y="109"/>
                    </a:cxn>
                    <a:cxn ang="0">
                      <a:pos x="150" y="108"/>
                    </a:cxn>
                    <a:cxn ang="0">
                      <a:pos x="157" y="114"/>
                    </a:cxn>
                    <a:cxn ang="0">
                      <a:pos x="159" y="123"/>
                    </a:cxn>
                    <a:cxn ang="0">
                      <a:pos x="158" y="125"/>
                    </a:cxn>
                    <a:cxn ang="0">
                      <a:pos x="153" y="125"/>
                    </a:cxn>
                    <a:cxn ang="0">
                      <a:pos x="152" y="133"/>
                    </a:cxn>
                    <a:cxn ang="0">
                      <a:pos x="150" y="131"/>
                    </a:cxn>
                    <a:cxn ang="0">
                      <a:pos x="147" y="127"/>
                    </a:cxn>
                    <a:cxn ang="0">
                      <a:pos x="141" y="122"/>
                    </a:cxn>
                    <a:cxn ang="0">
                      <a:pos x="138" y="119"/>
                    </a:cxn>
                    <a:cxn ang="0">
                      <a:pos x="130" y="119"/>
                    </a:cxn>
                    <a:cxn ang="0">
                      <a:pos x="124" y="115"/>
                    </a:cxn>
                    <a:cxn ang="0">
                      <a:pos x="116" y="115"/>
                    </a:cxn>
                    <a:cxn ang="0">
                      <a:pos x="114" y="112"/>
                    </a:cxn>
                    <a:cxn ang="0">
                      <a:pos x="113" y="104"/>
                    </a:cxn>
                    <a:cxn ang="0">
                      <a:pos x="108" y="104"/>
                    </a:cxn>
                    <a:cxn ang="0">
                      <a:pos x="104" y="102"/>
                    </a:cxn>
                    <a:cxn ang="0">
                      <a:pos x="99" y="102"/>
                    </a:cxn>
                    <a:cxn ang="0">
                      <a:pos x="98" y="97"/>
                    </a:cxn>
                    <a:cxn ang="0">
                      <a:pos x="93" y="97"/>
                    </a:cxn>
                    <a:cxn ang="0">
                      <a:pos x="91" y="95"/>
                    </a:cxn>
                    <a:cxn ang="0">
                      <a:pos x="84" y="93"/>
                    </a:cxn>
                    <a:cxn ang="0">
                      <a:pos x="77" y="86"/>
                    </a:cxn>
                    <a:cxn ang="0">
                      <a:pos x="71" y="86"/>
                    </a:cxn>
                    <a:cxn ang="0">
                      <a:pos x="66" y="84"/>
                    </a:cxn>
                    <a:cxn ang="0">
                      <a:pos x="65" y="76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159" h="133">
                      <a:moveTo>
                        <a:pt x="60" y="71"/>
                      </a:moveTo>
                      <a:lnTo>
                        <a:pt x="39" y="60"/>
                      </a:lnTo>
                      <a:lnTo>
                        <a:pt x="27" y="43"/>
                      </a:lnTo>
                      <a:lnTo>
                        <a:pt x="21" y="38"/>
                      </a:lnTo>
                      <a:lnTo>
                        <a:pt x="16" y="26"/>
                      </a:lnTo>
                      <a:lnTo>
                        <a:pt x="6" y="17"/>
                      </a:lnTo>
                      <a:lnTo>
                        <a:pt x="6" y="9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4" y="5"/>
                      </a:lnTo>
                      <a:lnTo>
                        <a:pt x="19" y="4"/>
                      </a:lnTo>
                      <a:lnTo>
                        <a:pt x="33" y="14"/>
                      </a:lnTo>
                      <a:lnTo>
                        <a:pt x="40" y="16"/>
                      </a:lnTo>
                      <a:lnTo>
                        <a:pt x="41" y="21"/>
                      </a:lnTo>
                      <a:lnTo>
                        <a:pt x="45" y="26"/>
                      </a:lnTo>
                      <a:lnTo>
                        <a:pt x="51" y="26"/>
                      </a:lnTo>
                      <a:lnTo>
                        <a:pt x="59" y="29"/>
                      </a:lnTo>
                      <a:lnTo>
                        <a:pt x="67" y="43"/>
                      </a:lnTo>
                      <a:lnTo>
                        <a:pt x="72" y="47"/>
                      </a:lnTo>
                      <a:lnTo>
                        <a:pt x="75" y="57"/>
                      </a:lnTo>
                      <a:lnTo>
                        <a:pt x="78" y="58"/>
                      </a:lnTo>
                      <a:lnTo>
                        <a:pt x="82" y="63"/>
                      </a:lnTo>
                      <a:lnTo>
                        <a:pt x="89" y="68"/>
                      </a:lnTo>
                      <a:lnTo>
                        <a:pt x="94" y="74"/>
                      </a:lnTo>
                      <a:lnTo>
                        <a:pt x="98" y="75"/>
                      </a:lnTo>
                      <a:lnTo>
                        <a:pt x="100" y="81"/>
                      </a:lnTo>
                      <a:lnTo>
                        <a:pt x="109" y="82"/>
                      </a:lnTo>
                      <a:lnTo>
                        <a:pt x="123" y="86"/>
                      </a:lnTo>
                      <a:lnTo>
                        <a:pt x="141" y="103"/>
                      </a:lnTo>
                      <a:lnTo>
                        <a:pt x="143" y="109"/>
                      </a:lnTo>
                      <a:lnTo>
                        <a:pt x="150" y="108"/>
                      </a:lnTo>
                      <a:lnTo>
                        <a:pt x="157" y="114"/>
                      </a:lnTo>
                      <a:lnTo>
                        <a:pt x="159" y="123"/>
                      </a:lnTo>
                      <a:lnTo>
                        <a:pt x="158" y="125"/>
                      </a:lnTo>
                      <a:lnTo>
                        <a:pt x="153" y="125"/>
                      </a:lnTo>
                      <a:lnTo>
                        <a:pt x="152" y="133"/>
                      </a:lnTo>
                      <a:lnTo>
                        <a:pt x="150" y="131"/>
                      </a:lnTo>
                      <a:lnTo>
                        <a:pt x="147" y="127"/>
                      </a:lnTo>
                      <a:lnTo>
                        <a:pt x="141" y="122"/>
                      </a:lnTo>
                      <a:lnTo>
                        <a:pt x="138" y="119"/>
                      </a:lnTo>
                      <a:lnTo>
                        <a:pt x="130" y="119"/>
                      </a:lnTo>
                      <a:lnTo>
                        <a:pt x="124" y="115"/>
                      </a:lnTo>
                      <a:lnTo>
                        <a:pt x="116" y="115"/>
                      </a:lnTo>
                      <a:lnTo>
                        <a:pt x="114" y="112"/>
                      </a:lnTo>
                      <a:lnTo>
                        <a:pt x="113" y="104"/>
                      </a:lnTo>
                      <a:lnTo>
                        <a:pt x="108" y="104"/>
                      </a:lnTo>
                      <a:lnTo>
                        <a:pt x="104" y="102"/>
                      </a:lnTo>
                      <a:lnTo>
                        <a:pt x="99" y="102"/>
                      </a:lnTo>
                      <a:lnTo>
                        <a:pt x="98" y="97"/>
                      </a:lnTo>
                      <a:lnTo>
                        <a:pt x="93" y="97"/>
                      </a:lnTo>
                      <a:lnTo>
                        <a:pt x="91" y="95"/>
                      </a:lnTo>
                      <a:lnTo>
                        <a:pt x="84" y="93"/>
                      </a:lnTo>
                      <a:lnTo>
                        <a:pt x="77" y="86"/>
                      </a:lnTo>
                      <a:lnTo>
                        <a:pt x="71" y="86"/>
                      </a:lnTo>
                      <a:lnTo>
                        <a:pt x="66" y="84"/>
                      </a:lnTo>
                      <a:lnTo>
                        <a:pt x="65" y="76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/>
                </a:lstStyle>
                <a:p>
                  <a:pPr defTabSz="914217">
                    <a:defRPr/>
                  </a:pPr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</p:grpSp>
          <p:cxnSp>
            <p:nvCxnSpPr>
              <p:cNvPr id="26" name="Elbow Connector 223">
                <a:extLst>
                  <a:ext uri="{FF2B5EF4-FFF2-40B4-BE49-F238E27FC236}">
                    <a16:creationId xmlns:a16="http://schemas.microsoft.com/office/drawing/2014/main" id="{E7D7E12B-A6AB-4184-8620-51A228DF75F4}"/>
                  </a:ext>
                </a:extLst>
              </p:cNvPr>
              <p:cNvCxnSpPr>
                <a:endCxn id="19" idx="0"/>
              </p:cNvCxnSpPr>
              <p:nvPr/>
            </p:nvCxnSpPr>
            <p:spPr>
              <a:xfrm rot="16200000" flipH="1">
                <a:off x="3511258" y="4156616"/>
                <a:ext cx="1320558" cy="726403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34">
                <a:extLst>
                  <a:ext uri="{FF2B5EF4-FFF2-40B4-BE49-F238E27FC236}">
                    <a16:creationId xmlns:a16="http://schemas.microsoft.com/office/drawing/2014/main" id="{869140DC-7C8A-4AFF-80B9-70AE74ECFB8A}"/>
                  </a:ext>
                </a:extLst>
              </p:cNvPr>
              <p:cNvCxnSpPr>
                <a:endCxn id="24" idx="0"/>
              </p:cNvCxnSpPr>
              <p:nvPr/>
            </p:nvCxnSpPr>
            <p:spPr>
              <a:xfrm>
                <a:off x="6085425" y="3894036"/>
                <a:ext cx="1433557" cy="1185037"/>
              </a:xfrm>
              <a:prstGeom prst="bentConnector2">
                <a:avLst/>
              </a:prstGeom>
              <a:ln w="3175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20">
                <a:extLst>
                  <a:ext uri="{FF2B5EF4-FFF2-40B4-BE49-F238E27FC236}">
                    <a16:creationId xmlns:a16="http://schemas.microsoft.com/office/drawing/2014/main" id="{EC9A0250-41D3-422E-A6F1-437A8F23349F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rot="10800000" flipV="1">
                <a:off x="2326191" y="2804671"/>
                <a:ext cx="1147951" cy="798493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31">
                <a:extLst>
                  <a:ext uri="{FF2B5EF4-FFF2-40B4-BE49-F238E27FC236}">
                    <a16:creationId xmlns:a16="http://schemas.microsoft.com/office/drawing/2014/main" id="{C6364A3A-6869-4AC0-806A-DEC712BDF067}"/>
                  </a:ext>
                </a:extLst>
              </p:cNvPr>
              <p:cNvCxnSpPr>
                <a:endCxn id="23" idx="1"/>
              </p:cNvCxnSpPr>
              <p:nvPr/>
            </p:nvCxnSpPr>
            <p:spPr>
              <a:xfrm>
                <a:off x="8187100" y="2698066"/>
                <a:ext cx="833231" cy="201624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tx1"/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28">
                <a:extLst>
                  <a:ext uri="{FF2B5EF4-FFF2-40B4-BE49-F238E27FC236}">
                    <a16:creationId xmlns:a16="http://schemas.microsoft.com/office/drawing/2014/main" id="{61AA5055-51D5-42A7-AC25-0CA1A508405E}"/>
                  </a:ext>
                </a:extLst>
              </p:cNvPr>
              <p:cNvCxnSpPr>
                <a:endCxn id="21" idx="1"/>
              </p:cNvCxnSpPr>
              <p:nvPr/>
            </p:nvCxnSpPr>
            <p:spPr>
              <a:xfrm>
                <a:off x="8127086" y="4285132"/>
                <a:ext cx="1272242" cy="194828"/>
              </a:xfrm>
              <a:prstGeom prst="bentConnector3">
                <a:avLst>
                  <a:gd name="adj1" fmla="val 50000"/>
                </a:avLst>
              </a:prstGeom>
              <a:ln w="3175" cmpd="sng">
                <a:solidFill>
                  <a:schemeClr val="tx1"/>
                </a:solidFill>
                <a:prstDash val="solid"/>
                <a:round/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圖片 28">
                <a:extLst>
                  <a:ext uri="{FF2B5EF4-FFF2-40B4-BE49-F238E27FC236}">
                    <a16:creationId xmlns:a16="http://schemas.microsoft.com/office/drawing/2014/main" id="{C6A9B30E-8609-415F-B06F-CDC0BFD71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499476" y="3273694"/>
                <a:ext cx="687623" cy="606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8E452C2-1EA2-448F-9E15-DA7421E678EE}"/>
                </a:ext>
              </a:extLst>
            </p:cNvPr>
            <p:cNvPicPr/>
            <p:nvPr/>
          </p:nvPicPr>
          <p:blipFill>
            <a:blip r:embed="rId3"/>
            <a:srcRect l="66143" t="33900" r="25588" b="58400"/>
            <a:stretch>
              <a:fillRect/>
            </a:stretch>
          </p:blipFill>
          <p:spPr>
            <a:xfrm>
              <a:off x="9471873" y="2545469"/>
              <a:ext cx="288000" cy="179999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66AD4F6-D0F7-4F82-B85F-4D744B9CDED0}"/>
                </a:ext>
              </a:extLst>
            </p:cNvPr>
            <p:cNvPicPr/>
            <p:nvPr/>
          </p:nvPicPr>
          <p:blipFill>
            <a:blip r:embed="rId4"/>
            <a:srcRect l="48425" t="30400" r="40156" b="57000"/>
            <a:stretch>
              <a:fillRect/>
            </a:stretch>
          </p:blipFill>
          <p:spPr>
            <a:xfrm>
              <a:off x="10703634" y="2536252"/>
              <a:ext cx="288000" cy="179999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52C815D-FF28-4D7F-A8DC-35B0DA053B07}"/>
                </a:ext>
              </a:extLst>
            </p:cNvPr>
            <p:cNvPicPr/>
            <p:nvPr/>
          </p:nvPicPr>
          <p:blipFill>
            <a:blip r:embed="rId5"/>
            <a:srcRect l="66293" t="32466" r="25439" b="56334"/>
            <a:stretch>
              <a:fillRect/>
            </a:stretch>
          </p:blipFill>
          <p:spPr>
            <a:xfrm>
              <a:off x="9469752" y="2844913"/>
              <a:ext cx="288000" cy="179999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A189D90-67D4-4F14-A7E0-B019E46E284B}"/>
                </a:ext>
              </a:extLst>
            </p:cNvPr>
            <p:cNvPicPr/>
            <p:nvPr/>
          </p:nvPicPr>
          <p:blipFill>
            <a:blip r:embed="rId6"/>
            <a:srcRect l="25588" t="49966" r="61419" b="35300"/>
            <a:stretch>
              <a:fillRect/>
            </a:stretch>
          </p:blipFill>
          <p:spPr>
            <a:xfrm>
              <a:off x="10725031" y="2819666"/>
              <a:ext cx="288000" cy="17999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2EC039A-0288-4428-887C-3478DF924344}"/>
                </a:ext>
              </a:extLst>
            </p:cNvPr>
            <p:cNvPicPr/>
            <p:nvPr/>
          </p:nvPicPr>
          <p:blipFill>
            <a:blip r:embed="rId7"/>
            <a:srcRect l="90162" t="36485" r="5701" b="59113"/>
            <a:stretch>
              <a:fillRect/>
            </a:stretch>
          </p:blipFill>
          <p:spPr>
            <a:xfrm>
              <a:off x="9471873" y="3174217"/>
              <a:ext cx="288000" cy="179999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D4694EB-0F8F-4569-BC3B-A6CC8E180950}"/>
                </a:ext>
              </a:extLst>
            </p:cNvPr>
            <p:cNvPicPr/>
            <p:nvPr/>
          </p:nvPicPr>
          <p:blipFill>
            <a:blip r:embed="rId8"/>
            <a:srcRect l="74412" t="34600" r="13382" b="54900"/>
            <a:stretch>
              <a:fillRect/>
            </a:stretch>
          </p:blipFill>
          <p:spPr>
            <a:xfrm>
              <a:off x="6894294" y="5432312"/>
              <a:ext cx="288000" cy="17999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B4110E0A-3242-4896-BFF5-2FE05BB6E7AB}"/>
                </a:ext>
              </a:extLst>
            </p:cNvPr>
            <p:cNvPicPr/>
            <p:nvPr/>
          </p:nvPicPr>
          <p:blipFill>
            <a:blip r:embed="rId9"/>
            <a:srcRect l="70475" t="31800" r="18500" b="57000"/>
            <a:stretch>
              <a:fillRect/>
            </a:stretch>
          </p:blipFill>
          <p:spPr>
            <a:xfrm>
              <a:off x="6891567" y="5711312"/>
              <a:ext cx="288000" cy="17999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DC902E2-5763-48A2-A8DC-B3113BBAE67E}"/>
                </a:ext>
              </a:extLst>
            </p:cNvPr>
            <p:cNvPicPr/>
            <p:nvPr/>
          </p:nvPicPr>
          <p:blipFill>
            <a:blip r:embed="rId10"/>
            <a:srcRect l="49212" t="28301" r="44882" b="65399"/>
            <a:stretch>
              <a:fillRect/>
            </a:stretch>
          </p:blipFill>
          <p:spPr>
            <a:xfrm>
              <a:off x="669538" y="3618712"/>
              <a:ext cx="288000" cy="179999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0517F48-3F26-4A63-9421-653F771D954B}"/>
                </a:ext>
              </a:extLst>
            </p:cNvPr>
            <p:cNvPicPr/>
            <p:nvPr/>
          </p:nvPicPr>
          <p:blipFill>
            <a:blip r:embed="rId11"/>
            <a:srcRect l="58662" t="31800" r="33857" b="61200"/>
            <a:stretch>
              <a:fillRect/>
            </a:stretch>
          </p:blipFill>
          <p:spPr>
            <a:xfrm>
              <a:off x="3670982" y="5536411"/>
              <a:ext cx="288000" cy="179999"/>
            </a:xfrm>
            <a:prstGeom prst="rect">
              <a:avLst/>
            </a:prstGeom>
          </p:spPr>
        </p:pic>
        <p:sp>
          <p:nvSpPr>
            <p:cNvPr id="13" name="Rectangle 224">
              <a:extLst>
                <a:ext uri="{FF2B5EF4-FFF2-40B4-BE49-F238E27FC236}">
                  <a16:creationId xmlns:a16="http://schemas.microsoft.com/office/drawing/2014/main" id="{24AF6553-701D-411B-9357-9C6E78615EC7}"/>
                </a:ext>
              </a:extLst>
            </p:cNvPr>
            <p:cNvSpPr/>
            <p:nvPr/>
          </p:nvSpPr>
          <p:spPr>
            <a:xfrm>
              <a:off x="5168933" y="1052330"/>
              <a:ext cx="1442552" cy="33158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72" tIns="0" rIns="121872" bIns="60935" rtlCol="0" anchor="ctr"/>
            <a:lstStyle>
              <a:defPPr/>
            </a:lstStyle>
            <a:p>
              <a:pPr algn="ctr" defTabSz="914217"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瑞士</a:t>
              </a:r>
              <a:endParaRPr lang="en-US" sz="140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93FE0B91-1C04-461F-B7BA-008AD57F0221}"/>
                </a:ext>
              </a:extLst>
            </p:cNvPr>
            <p:cNvSpPr txBox="1"/>
            <p:nvPr/>
          </p:nvSpPr>
          <p:spPr>
            <a:xfrm>
              <a:off x="5029142" y="1362776"/>
              <a:ext cx="2307459" cy="821778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defPPr/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228600">
                <a:buNone/>
              </a:pP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與歐洲粒子物理中心實驗室合作</a:t>
              </a:r>
              <a:r>
                <a: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CMS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實驗及太空高能粒子偵測器探索宇宙等計畫</a:t>
              </a:r>
              <a:endParaRPr lang="en-US" sz="1200">
                <a:solidFill>
                  <a:srgbClr val="7E7E7E"/>
                </a:solidFill>
                <a:latin typeface="Calibri Light" panose="020f0302020204030204"/>
                <a:cs typeface="Calibri Light"/>
              </a:endParaRPr>
            </a:p>
          </p:txBody>
        </p:sp>
        <p:cxnSp>
          <p:nvCxnSpPr>
            <p:cNvPr id="15" name="Elbow Connector 223">
              <a:extLst>
                <a:ext uri="{FF2B5EF4-FFF2-40B4-BE49-F238E27FC236}">
                  <a16:creationId xmlns:a16="http://schemas.microsoft.com/office/drawing/2014/main" id="{71C47E5F-FD61-4FD0-8DE8-CFDCF533CB1F}"/>
                </a:ext>
              </a:extLst>
            </p:cNvPr>
            <p:cNvCxnSpPr>
              <a:stCxn id="94" idx="48"/>
              <a:endCxn id="13" idx="1"/>
            </p:cNvCxnSpPr>
            <p:nvPr/>
          </p:nvCxnSpPr>
          <p:spPr>
            <a:xfrm flipH="1" flipV="1">
              <a:off x="5168933" y="1218124"/>
              <a:ext cx="472491" cy="1802969"/>
            </a:xfrm>
            <a:prstGeom prst="bentConnector5">
              <a:avLst>
                <a:gd name="adj1" fmla="val -68026"/>
                <a:gd name="adj2" fmla="val 46045"/>
                <a:gd name="adj3" fmla="val 168026"/>
              </a:avLst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96124D7F-3589-417B-BE6B-743DDEA3763A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471" y="1109433"/>
              <a:ext cx="288000" cy="179999"/>
            </a:xfrm>
            <a:prstGeom prst="rect">
              <a:avLst/>
            </a:prstGeom>
          </p:spPr>
        </p:pic>
      </p:grpSp>
      <p:sp>
        <p:nvSpPr>
          <p:cNvPr id="272" name="Content Placeholder 2">
            <a:extLst>
              <a:ext uri="{FF2B5EF4-FFF2-40B4-BE49-F238E27FC236}">
                <a16:creationId xmlns:a16="http://schemas.microsoft.com/office/drawing/2014/main" id="{F47B2D8F-A8DD-4569-BC14-8CBE2C59727A}"/>
              </a:ext>
            </a:extLst>
          </p:cNvPr>
          <p:cNvSpPr txBox="1"/>
          <p:nvPr/>
        </p:nvSpPr>
        <p:spPr>
          <a:xfrm>
            <a:off x="184282" y="498991"/>
            <a:ext cx="431701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跨國大型合作遍佈全球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4" name="投影片編號版面配置區 253">
            <a:extLst>
              <a:ext uri="{FF2B5EF4-FFF2-40B4-BE49-F238E27FC236}">
                <a16:creationId xmlns:a16="http://schemas.microsoft.com/office/drawing/2014/main" id="{2647C120-FA8A-4892-A10C-B3FFA8B3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65345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22">
            <a:extLst>
              <a:ext uri="{FF2B5EF4-FFF2-40B4-BE49-F238E27FC236}">
                <a16:creationId xmlns:a16="http://schemas.microsoft.com/office/drawing/2014/main" id="{A047455B-D623-4BD5-876D-F041038C4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07907"/>
              </p:ext>
            </p:extLst>
          </p:nvPr>
        </p:nvGraphicFramePr>
        <p:xfrm>
          <a:off x="38100" y="3109933"/>
          <a:ext cx="8724381" cy="274569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1564374" y="2315644"/>
            <a:ext cx="6872266" cy="7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年大學部學生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(99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學年度畢業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),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已投入職場比率為</a:t>
            </a:r>
            <a:r>
              <a:rPr lang="en-US" altLang="zh-TW" sz="3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86.64%</a:t>
            </a: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所頂尖大學中</a:t>
            </a:r>
            <a:r>
              <a:rPr lang="zh-TW" altLang="en-US" sz="3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排名第二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35021E3-9374-4C3B-B765-E300D2251739}"/>
              </a:ext>
            </a:extLst>
          </p:cNvPr>
          <p:cNvGrpSpPr/>
          <p:nvPr/>
        </p:nvGrpSpPr>
        <p:grpSpPr>
          <a:xfrm>
            <a:off x="446232" y="2315644"/>
            <a:ext cx="829976" cy="837365"/>
            <a:chOff x="-825351" y="2705935"/>
            <a:chExt cx="1069975" cy="1079500"/>
          </a:xfrm>
        </p:grpSpPr>
        <p:sp>
          <p:nvSpPr>
            <p:cNvPr id="22" name="椭圆 33">
              <a:extLst>
                <a:ext uri="{FF2B5EF4-FFF2-40B4-BE49-F238E27FC236}">
                  <a16:creationId xmlns:a16="http://schemas.microsoft.com/office/drawing/2014/main" id="{873538C7-229B-4F57-95AD-5ACB20C025D9}"/>
                </a:ext>
              </a:extLst>
            </p:cNvPr>
            <p:cNvSpPr/>
            <p:nvPr/>
          </p:nvSpPr>
          <p:spPr>
            <a:xfrm>
              <a:off x="-742801" y="2798010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71304A7C-3165-42A6-9BF5-9393776C3045}"/>
                </a:ext>
              </a:extLst>
            </p:cNvPr>
            <p:cNvSpPr/>
            <p:nvPr/>
          </p:nvSpPr>
          <p:spPr>
            <a:xfrm rot="20383924">
              <a:off x="-825351" y="2818647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BAE33714-BB33-4197-A74D-5643180ED6A4}"/>
                </a:ext>
              </a:extLst>
            </p:cNvPr>
            <p:cNvSpPr/>
            <p:nvPr/>
          </p:nvSpPr>
          <p:spPr>
            <a:xfrm rot="20383924">
              <a:off x="-168126" y="2705935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2" name="Freeform 247">
              <a:extLst>
                <a:ext uri="{FF2B5EF4-FFF2-40B4-BE49-F238E27FC236}">
                  <a16:creationId xmlns:a16="http://schemas.microsoft.com/office/drawing/2014/main" id="{7963E6C9-E50B-456F-B063-B12BD9B16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37832" y="2993880"/>
              <a:ext cx="541449" cy="540153"/>
            </a:xfrm>
            <a:custGeom>
              <a:gdLst>
                <a:gd name="T0" fmla="*/ 996793303 w 85"/>
                <a:gd name="T1" fmla="*/ 653401852 h 85"/>
                <a:gd name="T2" fmla="*/ 996793303 w 85"/>
                <a:gd name="T3" fmla="*/ 986268404 h 85"/>
                <a:gd name="T4" fmla="*/ 922034423 w 85"/>
                <a:gd name="T5" fmla="*/ 1047910618 h 85"/>
                <a:gd name="T6" fmla="*/ 124600487 w 85"/>
                <a:gd name="T7" fmla="*/ 1047910618 h 85"/>
                <a:gd name="T8" fmla="*/ 62298478 w 85"/>
                <a:gd name="T9" fmla="*/ 986268404 h 85"/>
                <a:gd name="T10" fmla="*/ 62298478 w 85"/>
                <a:gd name="T11" fmla="*/ 653401852 h 85"/>
                <a:gd name="T12" fmla="*/ 211819768 w 85"/>
                <a:gd name="T13" fmla="*/ 690388585 h 85"/>
                <a:gd name="T14" fmla="*/ 211819768 w 85"/>
                <a:gd name="T15" fmla="*/ 752030799 h 85"/>
                <a:gd name="T16" fmla="*/ 261657845 w 85"/>
                <a:gd name="T17" fmla="*/ 752030799 h 85"/>
                <a:gd name="T18" fmla="*/ 261657845 w 85"/>
                <a:gd name="T19" fmla="*/ 838328494 h 85"/>
                <a:gd name="T20" fmla="*/ 336416725 w 85"/>
                <a:gd name="T21" fmla="*/ 838328494 h 85"/>
                <a:gd name="T22" fmla="*/ 336416725 w 85"/>
                <a:gd name="T23" fmla="*/ 752030799 h 85"/>
                <a:gd name="T24" fmla="*/ 373797930 w 85"/>
                <a:gd name="T25" fmla="*/ 752030799 h 85"/>
                <a:gd name="T26" fmla="*/ 373797930 w 85"/>
                <a:gd name="T27" fmla="*/ 702716325 h 85"/>
                <a:gd name="T28" fmla="*/ 672833450 w 85"/>
                <a:gd name="T29" fmla="*/ 702716325 h 85"/>
                <a:gd name="T30" fmla="*/ 672833450 w 85"/>
                <a:gd name="T31" fmla="*/ 752030799 h 85"/>
                <a:gd name="T32" fmla="*/ 710214655 w 85"/>
                <a:gd name="T33" fmla="*/ 752030799 h 85"/>
                <a:gd name="T34" fmla="*/ 710214655 w 85"/>
                <a:gd name="T35" fmla="*/ 838328494 h 85"/>
                <a:gd name="T36" fmla="*/ 784973535 w 85"/>
                <a:gd name="T37" fmla="*/ 838328494 h 85"/>
                <a:gd name="T38" fmla="*/ 784973535 w 85"/>
                <a:gd name="T39" fmla="*/ 752030799 h 85"/>
                <a:gd name="T40" fmla="*/ 822354740 w 85"/>
                <a:gd name="T41" fmla="*/ 752030799 h 85"/>
                <a:gd name="T42" fmla="*/ 822354740 w 85"/>
                <a:gd name="T43" fmla="*/ 690388585 h 85"/>
                <a:gd name="T44" fmla="*/ 996793303 w 85"/>
                <a:gd name="T45" fmla="*/ 653401852 h 85"/>
                <a:gd name="T46" fmla="*/ 386258332 w 85"/>
                <a:gd name="T47" fmla="*/ 0 h 85"/>
                <a:gd name="T48" fmla="*/ 672833450 w 85"/>
                <a:gd name="T49" fmla="*/ 0 h 85"/>
                <a:gd name="T50" fmla="*/ 760052732 w 85"/>
                <a:gd name="T51" fmla="*/ 86297695 h 85"/>
                <a:gd name="T52" fmla="*/ 760052732 w 85"/>
                <a:gd name="T53" fmla="*/ 197254383 h 85"/>
                <a:gd name="T54" fmla="*/ 660376578 w 85"/>
                <a:gd name="T55" fmla="*/ 197254383 h 85"/>
                <a:gd name="T56" fmla="*/ 660376578 w 85"/>
                <a:gd name="T57" fmla="*/ 98625436 h 85"/>
                <a:gd name="T58" fmla="*/ 398715203 w 85"/>
                <a:gd name="T59" fmla="*/ 98625436 h 85"/>
                <a:gd name="T60" fmla="*/ 398715203 w 85"/>
                <a:gd name="T61" fmla="*/ 197254383 h 85"/>
                <a:gd name="T62" fmla="*/ 299039050 w 85"/>
                <a:gd name="T63" fmla="*/ 197254383 h 85"/>
                <a:gd name="T64" fmla="*/ 299039050 w 85"/>
                <a:gd name="T65" fmla="*/ 86297695 h 85"/>
                <a:gd name="T66" fmla="*/ 386258332 w 85"/>
                <a:gd name="T67" fmla="*/ 0 h 85"/>
                <a:gd name="T68" fmla="*/ 0 w 85"/>
                <a:gd name="T69" fmla="*/ 246568856 h 85"/>
                <a:gd name="T70" fmla="*/ 0 w 85"/>
                <a:gd name="T71" fmla="*/ 591759638 h 85"/>
                <a:gd name="T72" fmla="*/ 1059091782 w 85"/>
                <a:gd name="T73" fmla="*/ 591759638 h 85"/>
                <a:gd name="T74" fmla="*/ 1059091782 w 85"/>
                <a:gd name="T75" fmla="*/ 246568856 h 85"/>
                <a:gd name="T76" fmla="*/ 0 w 85"/>
                <a:gd name="T77" fmla="*/ 246568856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/>
            </a:lstStyle>
            <a:p>
              <a:pPr eaLnBrk="0" hangingPunct="0"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6B1232-6D37-4C30-B4A6-7287E1E0BA34}"/>
              </a:ext>
            </a:extLst>
          </p:cNvPr>
          <p:cNvSpPr txBox="1"/>
          <p:nvPr/>
        </p:nvSpPr>
        <p:spPr>
          <a:xfrm>
            <a:off x="184282" y="498991"/>
            <a:ext cx="558151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學生就業力強 職場表現獲肯定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356996-A51D-4906-869E-478D8E31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57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543143" y="4153204"/>
            <a:ext cx="3443927" cy="8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工作特質頻獲肯定，尤以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「專業知識與技能」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「主動學習」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「解決問題能力」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為本校學生最大優勢</a:t>
            </a:r>
          </a:p>
        </p:txBody>
      </p:sp>
      <p:graphicFrame>
        <p:nvGraphicFramePr>
          <p:cNvPr id="36" name="图表 14">
            <a:extLst>
              <a:ext uri="{FF2B5EF4-FFF2-40B4-BE49-F238E27FC236}">
                <a16:creationId xmlns:a16="http://schemas.microsoft.com/office/drawing/2014/main" id="{504DA751-FC53-4FD7-9BD5-13E2B4D6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895675"/>
              </p:ext>
            </p:extLst>
          </p:nvPr>
        </p:nvGraphicFramePr>
        <p:xfrm>
          <a:off x="3441699" y="3366834"/>
          <a:ext cx="5524501" cy="265346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3A50DE7F-F358-4E99-A56E-7C1656B30E3D}"/>
              </a:ext>
            </a:extLst>
          </p:cNvPr>
          <p:cNvGrpSpPr/>
          <p:nvPr/>
        </p:nvGrpSpPr>
        <p:grpSpPr>
          <a:xfrm>
            <a:off x="569388" y="2078692"/>
            <a:ext cx="1010995" cy="1093420"/>
            <a:chOff x="698647" y="2228830"/>
            <a:chExt cx="1069975" cy="1157208"/>
          </a:xfrm>
        </p:grpSpPr>
        <p:sp>
          <p:nvSpPr>
            <p:cNvPr id="22" name="椭圆 33">
              <a:extLst>
                <a:ext uri="{FF2B5EF4-FFF2-40B4-BE49-F238E27FC236}">
                  <a16:creationId xmlns:a16="http://schemas.microsoft.com/office/drawing/2014/main" id="{873538C7-229B-4F57-95AD-5ACB20C025D9}"/>
                </a:ext>
              </a:extLst>
            </p:cNvPr>
            <p:cNvSpPr/>
            <p:nvPr/>
          </p:nvSpPr>
          <p:spPr>
            <a:xfrm>
              <a:off x="781197" y="232090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71304A7C-3165-42A6-9BF5-9393776C3045}"/>
                </a:ext>
              </a:extLst>
            </p:cNvPr>
            <p:cNvSpPr/>
            <p:nvPr/>
          </p:nvSpPr>
          <p:spPr>
            <a:xfrm rot="20383924">
              <a:off x="698647" y="2341543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BAE33714-BB33-4197-A74D-5643180ED6A4}"/>
                </a:ext>
              </a:extLst>
            </p:cNvPr>
            <p:cNvSpPr/>
            <p:nvPr/>
          </p:nvSpPr>
          <p:spPr>
            <a:xfrm rot="20383924">
              <a:off x="1355872" y="222883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4A18192D-55A2-47B4-899B-3AD8018E15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4055" y="2477032"/>
              <a:ext cx="753217" cy="909006"/>
              <a:chOff x="2615" y="1301"/>
              <a:chExt cx="527" cy="636"/>
            </a:xfrm>
          </p:grpSpPr>
          <p:sp>
            <p:nvSpPr>
              <p:cNvPr id="38" name="AutoShape 24">
                <a:extLst>
                  <a:ext uri="{FF2B5EF4-FFF2-40B4-BE49-F238E27FC236}">
                    <a16:creationId xmlns:a16="http://schemas.microsoft.com/office/drawing/2014/main" id="{37FB8F1C-DE63-4A6E-98E7-9796EEBB607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17" y="1306"/>
                <a:ext cx="525" cy="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EC4465E1-C807-4B88-A41D-3AFFEA5CB37B}"/>
                  </a:ext>
                </a:extLst>
              </p:cNvPr>
              <p:cNvSpPr/>
              <p:nvPr/>
            </p:nvSpPr>
            <p:spPr bwMode="auto">
              <a:xfrm>
                <a:off x="2615" y="1682"/>
                <a:ext cx="525" cy="255"/>
              </a:xfrm>
              <a:custGeom>
                <a:gdLst>
                  <a:gd name="T0" fmla="*/ 41 w 222"/>
                  <a:gd name="T1" fmla="*/ 0 h 108"/>
                  <a:gd name="T2" fmla="*/ 69 w 222"/>
                  <a:gd name="T3" fmla="*/ 0 h 108"/>
                  <a:gd name="T4" fmla="*/ 94 w 222"/>
                  <a:gd name="T5" fmla="*/ 82 h 108"/>
                  <a:gd name="T6" fmla="*/ 97 w 222"/>
                  <a:gd name="T7" fmla="*/ 84 h 108"/>
                  <a:gd name="T8" fmla="*/ 104 w 222"/>
                  <a:gd name="T9" fmla="*/ 36 h 108"/>
                  <a:gd name="T10" fmla="*/ 99 w 222"/>
                  <a:gd name="T11" fmla="*/ 24 h 108"/>
                  <a:gd name="T12" fmla="*/ 108 w 222"/>
                  <a:gd name="T13" fmla="*/ 16 h 108"/>
                  <a:gd name="T14" fmla="*/ 115 w 222"/>
                  <a:gd name="T15" fmla="*/ 16 h 108"/>
                  <a:gd name="T16" fmla="*/ 124 w 222"/>
                  <a:gd name="T17" fmla="*/ 24 h 108"/>
                  <a:gd name="T18" fmla="*/ 119 w 222"/>
                  <a:gd name="T19" fmla="*/ 36 h 108"/>
                  <a:gd name="T20" fmla="*/ 126 w 222"/>
                  <a:gd name="T21" fmla="*/ 84 h 108"/>
                  <a:gd name="T22" fmla="*/ 129 w 222"/>
                  <a:gd name="T23" fmla="*/ 83 h 108"/>
                  <a:gd name="T24" fmla="*/ 154 w 222"/>
                  <a:gd name="T25" fmla="*/ 0 h 108"/>
                  <a:gd name="T26" fmla="*/ 182 w 222"/>
                  <a:gd name="T27" fmla="*/ 0 h 108"/>
                  <a:gd name="T28" fmla="*/ 222 w 222"/>
                  <a:gd name="T29" fmla="*/ 40 h 108"/>
                  <a:gd name="T30" fmla="*/ 222 w 222"/>
                  <a:gd name="T31" fmla="*/ 83 h 108"/>
                  <a:gd name="T32" fmla="*/ 197 w 222"/>
                  <a:gd name="T33" fmla="*/ 108 h 108"/>
                  <a:gd name="T34" fmla="*/ 26 w 222"/>
                  <a:gd name="T35" fmla="*/ 108 h 108"/>
                  <a:gd name="T36" fmla="*/ 0 w 222"/>
                  <a:gd name="T37" fmla="*/ 83 h 108"/>
                  <a:gd name="T38" fmla="*/ 0 w 222"/>
                  <a:gd name="T39" fmla="*/ 40 h 108"/>
                  <a:gd name="T40" fmla="*/ 41 w 222"/>
                  <a:gd name="T41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1" h="108">
                    <a:moveTo>
                      <a:pt x="41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204" y="0"/>
                      <a:pt x="222" y="18"/>
                      <a:pt x="222" y="40"/>
                    </a:cubicBezTo>
                    <a:cubicBezTo>
                      <a:pt x="222" y="83"/>
                      <a:pt x="222" y="83"/>
                      <a:pt x="222" y="83"/>
                    </a:cubicBezTo>
                    <a:cubicBezTo>
                      <a:pt x="222" y="97"/>
                      <a:pt x="211" y="108"/>
                      <a:pt x="197" y="108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12" y="108"/>
                      <a:pt x="0" y="97"/>
                      <a:pt x="0" y="8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F3BC9E74-EA01-4156-9F8D-087B241DCEAB}"/>
                  </a:ext>
                </a:extLst>
              </p:cNvPr>
              <p:cNvSpPr/>
              <p:nvPr/>
            </p:nvSpPr>
            <p:spPr bwMode="auto">
              <a:xfrm>
                <a:off x="2681" y="1301"/>
                <a:ext cx="378" cy="265"/>
              </a:xfrm>
              <a:custGeom>
                <a:gdLst>
                  <a:gd name="T0" fmla="*/ 33 w 160"/>
                  <a:gd name="T1" fmla="*/ 110 h 112"/>
                  <a:gd name="T2" fmla="*/ 50 w 160"/>
                  <a:gd name="T3" fmla="*/ 19 h 112"/>
                  <a:gd name="T4" fmla="*/ 89 w 160"/>
                  <a:gd name="T5" fmla="*/ 3 h 112"/>
                  <a:gd name="T6" fmla="*/ 133 w 160"/>
                  <a:gd name="T7" fmla="*/ 35 h 112"/>
                  <a:gd name="T8" fmla="*/ 129 w 160"/>
                  <a:gd name="T9" fmla="*/ 112 h 112"/>
                  <a:gd name="T10" fmla="*/ 131 w 160"/>
                  <a:gd name="T11" fmla="*/ 80 h 112"/>
                  <a:gd name="T12" fmla="*/ 125 w 160"/>
                  <a:gd name="T13" fmla="*/ 50 h 112"/>
                  <a:gd name="T14" fmla="*/ 115 w 160"/>
                  <a:gd name="T15" fmla="*/ 56 h 112"/>
                  <a:gd name="T16" fmla="*/ 121 w 160"/>
                  <a:gd name="T17" fmla="*/ 48 h 112"/>
                  <a:gd name="T18" fmla="*/ 115 w 160"/>
                  <a:gd name="T19" fmla="*/ 52 h 112"/>
                  <a:gd name="T20" fmla="*/ 111 w 160"/>
                  <a:gd name="T21" fmla="*/ 44 h 112"/>
                  <a:gd name="T22" fmla="*/ 86 w 160"/>
                  <a:gd name="T23" fmla="*/ 52 h 112"/>
                  <a:gd name="T24" fmla="*/ 45 w 160"/>
                  <a:gd name="T25" fmla="*/ 57 h 112"/>
                  <a:gd name="T26" fmla="*/ 33 w 160"/>
                  <a:gd name="T27" fmla="*/ 110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112">
                    <a:moveTo>
                      <a:pt x="33" y="110"/>
                    </a:moveTo>
                    <a:cubicBezTo>
                      <a:pt x="33" y="110"/>
                      <a:pt x="0" y="40"/>
                      <a:pt x="50" y="19"/>
                    </a:cubicBezTo>
                    <a:cubicBezTo>
                      <a:pt x="50" y="19"/>
                      <a:pt x="63" y="0"/>
                      <a:pt x="89" y="3"/>
                    </a:cubicBezTo>
                    <a:cubicBezTo>
                      <a:pt x="89" y="3"/>
                      <a:pt x="135" y="1"/>
                      <a:pt x="133" y="35"/>
                    </a:cubicBezTo>
                    <a:cubicBezTo>
                      <a:pt x="133" y="35"/>
                      <a:pt x="160" y="64"/>
                      <a:pt x="129" y="112"/>
                    </a:cubicBezTo>
                    <a:cubicBezTo>
                      <a:pt x="129" y="112"/>
                      <a:pt x="135" y="92"/>
                      <a:pt x="131" y="80"/>
                    </a:cubicBezTo>
                    <a:cubicBezTo>
                      <a:pt x="127" y="68"/>
                      <a:pt x="125" y="50"/>
                      <a:pt x="125" y="50"/>
                    </a:cubicBezTo>
                    <a:cubicBezTo>
                      <a:pt x="125" y="50"/>
                      <a:pt x="120" y="56"/>
                      <a:pt x="115" y="56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22" y="42"/>
                      <a:pt x="111" y="44"/>
                    </a:cubicBezTo>
                    <a:cubicBezTo>
                      <a:pt x="100" y="47"/>
                      <a:pt x="101" y="54"/>
                      <a:pt x="86" y="52"/>
                    </a:cubicBezTo>
                    <a:cubicBezTo>
                      <a:pt x="71" y="49"/>
                      <a:pt x="52" y="39"/>
                      <a:pt x="45" y="57"/>
                    </a:cubicBezTo>
                    <a:cubicBezTo>
                      <a:pt x="37" y="75"/>
                      <a:pt x="34" y="78"/>
                      <a:pt x="33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BAF60A10-B3A7-42F7-B0D8-468F16036B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5" y="1495"/>
                <a:ext cx="85" cy="54"/>
              </a:xfrm>
              <a:custGeom>
                <a:gdLst>
                  <a:gd name="T0" fmla="*/ 12 w 36"/>
                  <a:gd name="T1" fmla="*/ 0 h 23"/>
                  <a:gd name="T2" fmla="*/ 24 w 36"/>
                  <a:gd name="T3" fmla="*/ 0 h 23"/>
                  <a:gd name="T4" fmla="*/ 32 w 36"/>
                  <a:gd name="T5" fmla="*/ 3 h 23"/>
                  <a:gd name="T6" fmla="*/ 32 w 36"/>
                  <a:gd name="T7" fmla="*/ 4 h 23"/>
                  <a:gd name="T8" fmla="*/ 36 w 36"/>
                  <a:gd name="T9" fmla="*/ 11 h 23"/>
                  <a:gd name="T10" fmla="*/ 36 w 36"/>
                  <a:gd name="T11" fmla="*/ 11 h 23"/>
                  <a:gd name="T12" fmla="*/ 32 w 36"/>
                  <a:gd name="T13" fmla="*/ 19 h 23"/>
                  <a:gd name="T14" fmla="*/ 24 w 36"/>
                  <a:gd name="T15" fmla="*/ 23 h 23"/>
                  <a:gd name="T16" fmla="*/ 12 w 36"/>
                  <a:gd name="T17" fmla="*/ 23 h 23"/>
                  <a:gd name="T18" fmla="*/ 4 w 36"/>
                  <a:gd name="T19" fmla="*/ 19 h 23"/>
                  <a:gd name="T20" fmla="*/ 0 w 36"/>
                  <a:gd name="T21" fmla="*/ 11 h 23"/>
                  <a:gd name="T22" fmla="*/ 0 w 36"/>
                  <a:gd name="T23" fmla="*/ 11 h 23"/>
                  <a:gd name="T24" fmla="*/ 4 w 36"/>
                  <a:gd name="T25" fmla="*/ 4 h 23"/>
                  <a:gd name="T26" fmla="*/ 4 w 36"/>
                  <a:gd name="T27" fmla="*/ 3 h 23"/>
                  <a:gd name="T28" fmla="*/ 12 w 36"/>
                  <a:gd name="T29" fmla="*/ 0 h 23"/>
                  <a:gd name="T30" fmla="*/ 24 w 36"/>
                  <a:gd name="T31" fmla="*/ 4 h 23"/>
                  <a:gd name="T32" fmla="*/ 12 w 36"/>
                  <a:gd name="T33" fmla="*/ 4 h 23"/>
                  <a:gd name="T34" fmla="*/ 6 w 36"/>
                  <a:gd name="T35" fmla="*/ 6 h 23"/>
                  <a:gd name="T36" fmla="*/ 6 w 36"/>
                  <a:gd name="T37" fmla="*/ 6 h 23"/>
                  <a:gd name="T38" fmla="*/ 4 w 36"/>
                  <a:gd name="T39" fmla="*/ 11 h 23"/>
                  <a:gd name="T40" fmla="*/ 4 w 36"/>
                  <a:gd name="T41" fmla="*/ 11 h 23"/>
                  <a:gd name="T42" fmla="*/ 6 w 36"/>
                  <a:gd name="T43" fmla="*/ 17 h 23"/>
                  <a:gd name="T44" fmla="*/ 12 w 36"/>
                  <a:gd name="T45" fmla="*/ 19 h 23"/>
                  <a:gd name="T46" fmla="*/ 24 w 36"/>
                  <a:gd name="T47" fmla="*/ 19 h 23"/>
                  <a:gd name="T48" fmla="*/ 30 w 36"/>
                  <a:gd name="T49" fmla="*/ 17 h 23"/>
                  <a:gd name="T50" fmla="*/ 32 w 36"/>
                  <a:gd name="T51" fmla="*/ 11 h 23"/>
                  <a:gd name="T52" fmla="*/ 32 w 36"/>
                  <a:gd name="T53" fmla="*/ 11 h 23"/>
                  <a:gd name="T54" fmla="*/ 30 w 36"/>
                  <a:gd name="T55" fmla="*/ 6 h 23"/>
                  <a:gd name="T56" fmla="*/ 30 w 36"/>
                  <a:gd name="T57" fmla="*/ 6 h 23"/>
                  <a:gd name="T58" fmla="*/ 24 w 36"/>
                  <a:gd name="T59" fmla="*/ 4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23">
                    <a:moveTo>
                      <a:pt x="1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1"/>
                      <a:pt x="32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6"/>
                      <a:pt x="36" y="8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5"/>
                      <a:pt x="35" y="17"/>
                      <a:pt x="32" y="19"/>
                    </a:cubicBezTo>
                    <a:cubicBezTo>
                      <a:pt x="30" y="22"/>
                      <a:pt x="28" y="23"/>
                      <a:pt x="24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3"/>
                      <a:pt x="6" y="22"/>
                      <a:pt x="4" y="19"/>
                    </a:cubicBezTo>
                    <a:cubicBezTo>
                      <a:pt x="2" y="17"/>
                      <a:pt x="0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lose/>
                    <a:moveTo>
                      <a:pt x="2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8"/>
                      <a:pt x="4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4"/>
                      <a:pt x="5" y="15"/>
                      <a:pt x="6" y="17"/>
                    </a:cubicBezTo>
                    <a:cubicBezTo>
                      <a:pt x="8" y="18"/>
                      <a:pt x="10" y="19"/>
                      <a:pt x="12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7" y="19"/>
                      <a:pt x="28" y="18"/>
                      <a:pt x="30" y="17"/>
                    </a:cubicBezTo>
                    <a:cubicBezTo>
                      <a:pt x="31" y="15"/>
                      <a:pt x="32" y="14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9"/>
                      <a:pt x="31" y="8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5"/>
                      <a:pt x="27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4BA8D2DE-4924-41FE-B08C-82A4F12A6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7" y="1495"/>
                <a:ext cx="82" cy="54"/>
              </a:xfrm>
              <a:custGeom>
                <a:gdLst>
                  <a:gd name="T0" fmla="*/ 11 w 35"/>
                  <a:gd name="T1" fmla="*/ 0 h 23"/>
                  <a:gd name="T2" fmla="*/ 24 w 35"/>
                  <a:gd name="T3" fmla="*/ 0 h 23"/>
                  <a:gd name="T4" fmla="*/ 32 w 35"/>
                  <a:gd name="T5" fmla="*/ 3 h 23"/>
                  <a:gd name="T6" fmla="*/ 32 w 35"/>
                  <a:gd name="T7" fmla="*/ 4 h 23"/>
                  <a:gd name="T8" fmla="*/ 35 w 35"/>
                  <a:gd name="T9" fmla="*/ 11 h 23"/>
                  <a:gd name="T10" fmla="*/ 35 w 35"/>
                  <a:gd name="T11" fmla="*/ 11 h 23"/>
                  <a:gd name="T12" fmla="*/ 32 w 35"/>
                  <a:gd name="T13" fmla="*/ 19 h 23"/>
                  <a:gd name="T14" fmla="*/ 24 w 35"/>
                  <a:gd name="T15" fmla="*/ 23 h 23"/>
                  <a:gd name="T16" fmla="*/ 11 w 35"/>
                  <a:gd name="T17" fmla="*/ 23 h 23"/>
                  <a:gd name="T18" fmla="*/ 3 w 35"/>
                  <a:gd name="T19" fmla="*/ 19 h 23"/>
                  <a:gd name="T20" fmla="*/ 0 w 35"/>
                  <a:gd name="T21" fmla="*/ 11 h 23"/>
                  <a:gd name="T22" fmla="*/ 0 w 35"/>
                  <a:gd name="T23" fmla="*/ 11 h 23"/>
                  <a:gd name="T24" fmla="*/ 3 w 35"/>
                  <a:gd name="T25" fmla="*/ 4 h 23"/>
                  <a:gd name="T26" fmla="*/ 3 w 35"/>
                  <a:gd name="T27" fmla="*/ 3 h 23"/>
                  <a:gd name="T28" fmla="*/ 11 w 35"/>
                  <a:gd name="T29" fmla="*/ 0 h 23"/>
                  <a:gd name="T30" fmla="*/ 24 w 35"/>
                  <a:gd name="T31" fmla="*/ 4 h 23"/>
                  <a:gd name="T32" fmla="*/ 11 w 35"/>
                  <a:gd name="T33" fmla="*/ 4 h 23"/>
                  <a:gd name="T34" fmla="*/ 6 w 35"/>
                  <a:gd name="T35" fmla="*/ 6 h 23"/>
                  <a:gd name="T36" fmla="*/ 6 w 35"/>
                  <a:gd name="T37" fmla="*/ 6 h 23"/>
                  <a:gd name="T38" fmla="*/ 3 w 35"/>
                  <a:gd name="T39" fmla="*/ 11 h 23"/>
                  <a:gd name="T40" fmla="*/ 3 w 35"/>
                  <a:gd name="T41" fmla="*/ 11 h 23"/>
                  <a:gd name="T42" fmla="*/ 6 w 35"/>
                  <a:gd name="T43" fmla="*/ 17 h 23"/>
                  <a:gd name="T44" fmla="*/ 11 w 35"/>
                  <a:gd name="T45" fmla="*/ 19 h 23"/>
                  <a:gd name="T46" fmla="*/ 24 w 35"/>
                  <a:gd name="T47" fmla="*/ 19 h 23"/>
                  <a:gd name="T48" fmla="*/ 29 w 35"/>
                  <a:gd name="T49" fmla="*/ 17 h 23"/>
                  <a:gd name="T50" fmla="*/ 31 w 35"/>
                  <a:gd name="T51" fmla="*/ 11 h 23"/>
                  <a:gd name="T52" fmla="*/ 31 w 35"/>
                  <a:gd name="T53" fmla="*/ 11 h 23"/>
                  <a:gd name="T54" fmla="*/ 29 w 35"/>
                  <a:gd name="T55" fmla="*/ 6 h 23"/>
                  <a:gd name="T56" fmla="*/ 29 w 35"/>
                  <a:gd name="T57" fmla="*/ 6 h 23"/>
                  <a:gd name="T58" fmla="*/ 24 w 35"/>
                  <a:gd name="T59" fmla="*/ 4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23">
                    <a:moveTo>
                      <a:pt x="1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30" y="1"/>
                      <a:pt x="32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4" y="6"/>
                      <a:pt x="35" y="8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5"/>
                      <a:pt x="34" y="17"/>
                      <a:pt x="32" y="19"/>
                    </a:cubicBezTo>
                    <a:cubicBezTo>
                      <a:pt x="30" y="22"/>
                      <a:pt x="27" y="23"/>
                      <a:pt x="24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8" y="23"/>
                      <a:pt x="5" y="22"/>
                      <a:pt x="3" y="19"/>
                    </a:cubicBezTo>
                    <a:cubicBezTo>
                      <a:pt x="1" y="17"/>
                      <a:pt x="0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lose/>
                    <a:moveTo>
                      <a:pt x="24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4"/>
                      <a:pt x="4" y="15"/>
                      <a:pt x="6" y="17"/>
                    </a:cubicBezTo>
                    <a:cubicBezTo>
                      <a:pt x="7" y="18"/>
                      <a:pt x="9" y="19"/>
                      <a:pt x="1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9"/>
                      <a:pt x="28" y="18"/>
                      <a:pt x="29" y="17"/>
                    </a:cubicBezTo>
                    <a:cubicBezTo>
                      <a:pt x="30" y="15"/>
                      <a:pt x="31" y="14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9"/>
                      <a:pt x="30" y="8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5"/>
                      <a:pt x="26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7286677F-1AD1-48EA-8DED-13258EA1D3CD}"/>
                  </a:ext>
                </a:extLst>
              </p:cNvPr>
              <p:cNvSpPr/>
              <p:nvPr/>
            </p:nvSpPr>
            <p:spPr bwMode="auto">
              <a:xfrm>
                <a:off x="2759" y="1509"/>
                <a:ext cx="33" cy="17"/>
              </a:xfrm>
              <a:custGeom>
                <a:gdLst>
                  <a:gd name="T0" fmla="*/ 31 w 33"/>
                  <a:gd name="T1" fmla="*/ 17 h 17"/>
                  <a:gd name="T2" fmla="*/ 0 w 33"/>
                  <a:gd name="T3" fmla="*/ 10 h 17"/>
                  <a:gd name="T4" fmla="*/ 2 w 33"/>
                  <a:gd name="T5" fmla="*/ 0 h 17"/>
                  <a:gd name="T6" fmla="*/ 33 w 33"/>
                  <a:gd name="T7" fmla="*/ 10 h 17"/>
                  <a:gd name="T8" fmla="*/ 31 w 33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1" y="17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33" y="1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C9DAA3CC-F9CB-423D-851D-7F5D338E310B}"/>
                  </a:ext>
                </a:extLst>
              </p:cNvPr>
              <p:cNvSpPr/>
              <p:nvPr/>
            </p:nvSpPr>
            <p:spPr bwMode="auto">
              <a:xfrm>
                <a:off x="2965" y="1509"/>
                <a:ext cx="33" cy="17"/>
              </a:xfrm>
              <a:custGeom>
                <a:gdLst>
                  <a:gd name="T0" fmla="*/ 0 w 33"/>
                  <a:gd name="T1" fmla="*/ 10 h 17"/>
                  <a:gd name="T2" fmla="*/ 30 w 33"/>
                  <a:gd name="T3" fmla="*/ 0 h 17"/>
                  <a:gd name="T4" fmla="*/ 33 w 33"/>
                  <a:gd name="T5" fmla="*/ 10 h 17"/>
                  <a:gd name="T6" fmla="*/ 2 w 33"/>
                  <a:gd name="T7" fmla="*/ 17 h 17"/>
                  <a:gd name="T8" fmla="*/ 0 w 33"/>
                  <a:gd name="T9" fmla="*/ 1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0" y="10"/>
                    </a:moveTo>
                    <a:lnTo>
                      <a:pt x="30" y="0"/>
                    </a:lnTo>
                    <a:lnTo>
                      <a:pt x="33" y="10"/>
                    </a:lnTo>
                    <a:lnTo>
                      <a:pt x="2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55282922-F195-465D-87C0-9ED83647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516"/>
                <a:ext cx="26" cy="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B8EADED-9935-496B-A159-70582FB1FF92}"/>
              </a:ext>
            </a:extLst>
          </p:cNvPr>
          <p:cNvSpPr/>
          <p:nvPr/>
        </p:nvSpPr>
        <p:spPr>
          <a:xfrm>
            <a:off x="1834259" y="2091768"/>
            <a:ext cx="686524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spcBef>
                <a:spcPts val="600"/>
              </a:spcBef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企業雇主對近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年聘雇校友整體表現之滿意度均達  </a:t>
            </a:r>
            <a:r>
              <a:rPr lang="en-US" altLang="zh-TW" sz="40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88%</a:t>
            </a:r>
            <a:r>
              <a:rPr lang="zh-TW" altLang="en-US" sz="40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</a:t>
            </a:r>
            <a:endParaRPr lang="en-US" altLang="zh-TW" sz="4000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5" name="直接连接符 4">
            <a:extLst>
              <a:ext uri="{FF2B5EF4-FFF2-40B4-BE49-F238E27FC236}">
                <a16:creationId xmlns:a16="http://schemas.microsoft.com/office/drawing/2014/main" id="{A83FE6F6-4089-4361-82F5-65E81A4BAF13}"/>
              </a:ext>
            </a:extLst>
          </p:cNvPr>
          <p:cNvCxnSpPr/>
          <p:nvPr/>
        </p:nvCxnSpPr>
        <p:spPr>
          <a:xfrm flipH="1">
            <a:off x="3315040" y="3545103"/>
            <a:ext cx="0" cy="234772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1EF2391-A446-42F7-88BA-7325430D4A18}"/>
              </a:ext>
            </a:extLst>
          </p:cNvPr>
          <p:cNvSpPr txBox="1"/>
          <p:nvPr/>
        </p:nvSpPr>
        <p:spPr>
          <a:xfrm>
            <a:off x="184282" y="498991"/>
            <a:ext cx="558151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學生就業力強 職場表現獲肯定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01C85E1-E1ED-4D6F-9DA6-A40230C6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380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69640-3AA4-4F19-AA30-C5FAF07C27F8}"/>
              </a:ext>
            </a:extLst>
          </p:cNvPr>
          <p:cNvSpPr txBox="1"/>
          <p:nvPr/>
        </p:nvSpPr>
        <p:spPr>
          <a:xfrm>
            <a:off x="321276" y="498991"/>
            <a:ext cx="5444524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資料多時備用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FA0926A-750D-41E9-9D0D-D23583EB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20300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D232-2D8E-455C-A2F6-978B0FAA50C8}"/>
              </a:ext>
            </a:extLst>
          </p:cNvPr>
          <p:cNvSpPr txBox="1"/>
          <p:nvPr/>
        </p:nvSpPr>
        <p:spPr>
          <a:xfrm>
            <a:off x="369633" y="511348"/>
            <a:ext cx="2756626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資料多時備用</a:t>
            </a:r>
            <a:endParaRPr lang="en-US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B25EB2-AF60-4358-88F6-5A0DB312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31293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098C24-251A-493C-BB4C-80CA7C09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16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280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07122E-4CA2-42B1-BBDA-4B3EC97B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17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8685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85EA311-C578-418E-95CF-D42EB5BD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18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6656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B6D5120-FAA2-4DC8-8120-DB98D33A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19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374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4DB7B54-448B-4E74-AA31-45D0E123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47" y="1914423"/>
            <a:ext cx="3586506" cy="3029154"/>
          </a:xfrm>
          <a:prstGeom prst="rect">
            <a:avLst/>
          </a:prstGeom>
        </p:spPr>
      </p:pic>
      <p:sp>
        <p:nvSpPr>
          <p:cNvPr id="5" name="20">
            <a:extLst>
              <a:ext uri="{FF2B5EF4-FFF2-40B4-BE49-F238E27FC236}">
                <a16:creationId xmlns:a16="http://schemas.microsoft.com/office/drawing/2014/main" id="{4878E4FD-DB85-49B4-A2F6-C64E52B0EC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06113" y="6285751"/>
            <a:ext cx="288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5E173F6-A785-42B6-9F85-BA427943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835F894-6C84-43E6-A4EF-3652D1B5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20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4CE41FC-54E7-42C7-AA19-10C91D7F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21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177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B8BB4F1-1B0E-4C83-93B6-9FC5D369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22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830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68CE965-FFD9-4095-A573-4A854DDF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23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307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2959418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93357720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5D443B-7AA4-461B-9814-0C59ED28C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" y="1469705"/>
            <a:ext cx="2739861" cy="18261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79462E4-713A-4E2E-A68A-A462159C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89" y="1469705"/>
            <a:ext cx="2256943" cy="181944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26FBDC-1595-452B-BF58-6BD9A4378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4" y="1469705"/>
            <a:ext cx="2739862" cy="181944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0F04B25-A3CA-4ECC-88F7-CCC57AE8B3D7}"/>
              </a:ext>
            </a:extLst>
          </p:cNvPr>
          <p:cNvSpPr/>
          <p:nvPr/>
        </p:nvSpPr>
        <p:spPr bwMode="auto">
          <a:xfrm>
            <a:off x="3375289" y="3401290"/>
            <a:ext cx="2256943" cy="33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r>
              <a:rPr lang="en-US" altLang="zh-TW" sz="160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160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圖皆可自由運用變換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9BFDC06-F8AF-4691-BF97-FEF23DD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26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5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82ED7A0-9B1E-41D0-883E-13CA6B8D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32" y="1212364"/>
            <a:ext cx="3429752" cy="622453"/>
          </a:xfrm>
          <a:prstGeom prst="rect">
            <a:avLst/>
          </a:prstGeom>
        </p:spPr>
      </p:pic>
      <p:sp>
        <p:nvSpPr>
          <p:cNvPr id="7" name="20">
            <a:extLst>
              <a:ext uri="{FF2B5EF4-FFF2-40B4-BE49-F238E27FC236}">
                <a16:creationId xmlns:a16="http://schemas.microsoft.com/office/drawing/2014/main" id="{C52AAAC7-AED2-4BDD-9614-FBE1B767639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9033" y="2382842"/>
            <a:ext cx="3429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Central University</a:t>
            </a:r>
          </a:p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NCU@</a:t>
            </a:r>
            <a:r>
              <a:rPr lang="hsb-DE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A_Line 21">
            <a:extLst>
              <a:ext uri="{FF2B5EF4-FFF2-40B4-BE49-F238E27FC236}">
                <a16:creationId xmlns:a16="http://schemas.microsoft.com/office/drawing/2014/main" id="{78B5B66E-C0FD-404D-9973-BD54E62081F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59034" y="2183048"/>
            <a:ext cx="3429750" cy="9976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1462DFD6-2D4D-47F8-B70D-C8A429C01C64}"/>
              </a:ext>
            </a:extLst>
          </p:cNvPr>
          <p:cNvSpPr txBox="1"/>
          <p:nvPr/>
        </p:nvSpPr>
        <p:spPr>
          <a:xfrm>
            <a:off x="2240374" y="379615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504162E-E0B1-4838-90C7-EE8A5D90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27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0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723B1D1B-6F28-97E0-E449-8024A633C62B}"/>
              </a:ext>
            </a:extLst>
          </p:cNvPr>
          <p:cNvSpPr txBox="1"/>
          <p:nvPr/>
        </p:nvSpPr>
        <p:spPr>
          <a:xfrm>
            <a:off x="621536" y="3874096"/>
            <a:ext cx="14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3" name="18">
            <a:extLst>
              <a:ext uri="{FF2B5EF4-FFF2-40B4-BE49-F238E27FC236}">
                <a16:creationId xmlns:a16="http://schemas.microsoft.com/office/drawing/2014/main" id="{F9F7A209-B546-108D-C7C1-3A65D57A91C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5678" y="2491460"/>
            <a:ext cx="5054976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rPr>
              <a:t>學術領航．躍升國際</a:t>
            </a:r>
          </a:p>
        </p:txBody>
      </p:sp>
      <p:sp>
        <p:nvSpPr>
          <p:cNvPr id="4" name="20">
            <a:extLst>
              <a:ext uri="{FF2B5EF4-FFF2-40B4-BE49-F238E27FC236}">
                <a16:creationId xmlns:a16="http://schemas.microsoft.com/office/drawing/2014/main" id="{5A51B3A3-90CD-E20B-2473-41D4AFC7F51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5527" y="3275111"/>
            <a:ext cx="3596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 sz="2000" b="1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F64E38-5464-2D4D-29A5-1C291B28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88" y="1269349"/>
            <a:ext cx="2584279" cy="4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69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DA1ECE17-736D-46B0-9B51-C4E18D2226CB}"/>
              </a:ext>
            </a:extLst>
          </p:cNvPr>
          <p:cNvGrpSpPr/>
          <p:nvPr/>
        </p:nvGrpSpPr>
        <p:grpSpPr>
          <a:xfrm>
            <a:off x="451779" y="1964725"/>
            <a:ext cx="3652139" cy="3822693"/>
            <a:chOff x="685328" y="1581665"/>
            <a:chExt cx="4466112" cy="4674678"/>
          </a:xfrm>
        </p:grpSpPr>
        <p:grpSp>
          <p:nvGrpSpPr>
            <p:cNvPr id="80" name="组合 25">
              <a:extLst>
                <a:ext uri="{FF2B5EF4-FFF2-40B4-BE49-F238E27FC236}">
                  <a16:creationId xmlns:a16="http://schemas.microsoft.com/office/drawing/2014/main" id="{15FFC52E-1DEF-4881-9F0C-1E8F369ED86B}"/>
                </a:ext>
              </a:extLst>
            </p:cNvPr>
            <p:cNvGrpSpPr/>
            <p:nvPr/>
          </p:nvGrpSpPr>
          <p:grpSpPr>
            <a:xfrm>
              <a:off x="685328" y="1581665"/>
              <a:ext cx="4450765" cy="751096"/>
              <a:chOff x="4150600" y="1393760"/>
              <a:chExt cx="4209176" cy="710326"/>
            </a:xfrm>
          </p:grpSpPr>
          <p:sp>
            <p:nvSpPr>
              <p:cNvPr id="96" name="圆角矩形 52">
                <a:extLst>
                  <a:ext uri="{FF2B5EF4-FFF2-40B4-BE49-F238E27FC236}">
                    <a16:creationId xmlns:a16="http://schemas.microsoft.com/office/drawing/2014/main" id="{A90C1FB2-10B5-46E3-8164-D9E6624FFC5D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6768B5CE-546A-4615-A757-C3A3C6973C35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1</a:t>
                </a:r>
              </a:p>
            </p:txBody>
          </p:sp>
          <p:sp>
            <p:nvSpPr>
              <p:cNvPr id="98" name="文本框 4">
                <a:extLst>
                  <a:ext uri="{FF2B5EF4-FFF2-40B4-BE49-F238E27FC236}">
                    <a16:creationId xmlns:a16="http://schemas.microsoft.com/office/drawing/2014/main" id="{E6C4A0A0-3281-46D5-B21C-3455AD7B9191}"/>
                  </a:ext>
                </a:extLst>
              </p:cNvPr>
              <p:cNvSpPr txBox="1"/>
              <p:nvPr/>
            </p:nvSpPr>
            <p:spPr>
              <a:xfrm>
                <a:off x="5452966" y="1524911"/>
                <a:ext cx="1637337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校務概況</a:t>
                </a:r>
              </a:p>
            </p:txBody>
          </p:sp>
        </p:grpSp>
        <p:grpSp>
          <p:nvGrpSpPr>
            <p:cNvPr id="81" name="组合 33">
              <a:extLst>
                <a:ext uri="{FF2B5EF4-FFF2-40B4-BE49-F238E27FC236}">
                  <a16:creationId xmlns:a16="http://schemas.microsoft.com/office/drawing/2014/main" id="{7063A23B-4F55-4EBD-8241-75B546CD6D4E}"/>
                </a:ext>
              </a:extLst>
            </p:cNvPr>
            <p:cNvGrpSpPr/>
            <p:nvPr/>
          </p:nvGrpSpPr>
          <p:grpSpPr>
            <a:xfrm>
              <a:off x="700675" y="2580910"/>
              <a:ext cx="4450765" cy="751096"/>
              <a:chOff x="4150600" y="1393760"/>
              <a:chExt cx="4209176" cy="710326"/>
            </a:xfrm>
          </p:grpSpPr>
          <p:sp>
            <p:nvSpPr>
              <p:cNvPr id="93" name="圆角矩形 52">
                <a:extLst>
                  <a:ext uri="{FF2B5EF4-FFF2-40B4-BE49-F238E27FC236}">
                    <a16:creationId xmlns:a16="http://schemas.microsoft.com/office/drawing/2014/main" id="{2063CE63-57AD-49E2-A830-470E3C794BE0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94" name="椭圆 36">
                <a:extLst>
                  <a:ext uri="{FF2B5EF4-FFF2-40B4-BE49-F238E27FC236}">
                    <a16:creationId xmlns:a16="http://schemas.microsoft.com/office/drawing/2014/main" id="{04057E66-CD78-4DB9-984B-FE1110FD1219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2</a:t>
                </a:r>
              </a:p>
            </p:txBody>
          </p:sp>
          <p:sp>
            <p:nvSpPr>
              <p:cNvPr id="95" name="文本框 8">
                <a:extLst>
                  <a:ext uri="{FF2B5EF4-FFF2-40B4-BE49-F238E27FC236}">
                    <a16:creationId xmlns:a16="http://schemas.microsoft.com/office/drawing/2014/main" id="{15FAAB8D-C61B-46DF-8571-B69516B1D6BF}"/>
                  </a:ext>
                </a:extLst>
              </p:cNvPr>
              <p:cNvSpPr txBox="1"/>
              <p:nvPr/>
            </p:nvSpPr>
            <p:spPr>
              <a:xfrm>
                <a:off x="5452966" y="1524912"/>
                <a:ext cx="2349223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國際競爭優勢</a:t>
                </a:r>
              </a:p>
            </p:txBody>
          </p:sp>
        </p:grpSp>
        <p:grpSp>
          <p:nvGrpSpPr>
            <p:cNvPr id="82" name="组合 38">
              <a:extLst>
                <a:ext uri="{FF2B5EF4-FFF2-40B4-BE49-F238E27FC236}">
                  <a16:creationId xmlns:a16="http://schemas.microsoft.com/office/drawing/2014/main" id="{57755A61-DFBF-4863-9C19-634373DA0279}"/>
                </a:ext>
              </a:extLst>
            </p:cNvPr>
            <p:cNvGrpSpPr/>
            <p:nvPr/>
          </p:nvGrpSpPr>
          <p:grpSpPr>
            <a:xfrm>
              <a:off x="685329" y="3580154"/>
              <a:ext cx="4450765" cy="751096"/>
              <a:chOff x="4150600" y="1393760"/>
              <a:chExt cx="4209176" cy="710326"/>
            </a:xfrm>
          </p:grpSpPr>
          <p:sp>
            <p:nvSpPr>
              <p:cNvPr id="90" name="圆角矩形 52">
                <a:extLst>
                  <a:ext uri="{FF2B5EF4-FFF2-40B4-BE49-F238E27FC236}">
                    <a16:creationId xmlns:a16="http://schemas.microsoft.com/office/drawing/2014/main" id="{35461EC5-AFE2-4919-AF6F-5B7EB7719B3D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91" name="椭圆 40">
                <a:extLst>
                  <a:ext uri="{FF2B5EF4-FFF2-40B4-BE49-F238E27FC236}">
                    <a16:creationId xmlns:a16="http://schemas.microsoft.com/office/drawing/2014/main" id="{87E80703-D8FD-461C-AD72-A6C4A6DDEB78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3</a:t>
                </a:r>
              </a:p>
            </p:txBody>
          </p:sp>
          <p:sp>
            <p:nvSpPr>
              <p:cNvPr id="92" name="文本框 12">
                <a:extLst>
                  <a:ext uri="{FF2B5EF4-FFF2-40B4-BE49-F238E27FC236}">
                    <a16:creationId xmlns:a16="http://schemas.microsoft.com/office/drawing/2014/main" id="{73DEFF87-1910-4601-8E5F-2AD18D2847F2}"/>
                  </a:ext>
                </a:extLst>
              </p:cNvPr>
              <p:cNvSpPr txBox="1"/>
              <p:nvPr/>
            </p:nvSpPr>
            <p:spPr>
              <a:xfrm>
                <a:off x="5452964" y="1524912"/>
                <a:ext cx="1637337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標竿學習</a:t>
                </a:r>
              </a:p>
            </p:txBody>
          </p:sp>
        </p:grpSp>
        <p:grpSp>
          <p:nvGrpSpPr>
            <p:cNvPr id="83" name="组合 53">
              <a:extLst>
                <a:ext uri="{FF2B5EF4-FFF2-40B4-BE49-F238E27FC236}">
                  <a16:creationId xmlns:a16="http://schemas.microsoft.com/office/drawing/2014/main" id="{FD51258C-BBB0-48DA-A82F-2F90E38B2450}"/>
                </a:ext>
              </a:extLst>
            </p:cNvPr>
            <p:cNvGrpSpPr/>
            <p:nvPr/>
          </p:nvGrpSpPr>
          <p:grpSpPr>
            <a:xfrm>
              <a:off x="700675" y="4579402"/>
              <a:ext cx="4450765" cy="751096"/>
              <a:chOff x="4150600" y="1393760"/>
              <a:chExt cx="4209176" cy="710326"/>
            </a:xfrm>
          </p:grpSpPr>
          <p:sp>
            <p:nvSpPr>
              <p:cNvPr id="87" name="圆角矩形 52">
                <a:extLst>
                  <a:ext uri="{FF2B5EF4-FFF2-40B4-BE49-F238E27FC236}">
                    <a16:creationId xmlns:a16="http://schemas.microsoft.com/office/drawing/2014/main" id="{F2295106-71A2-44A8-894D-3B738F33B494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88" name="椭圆 55">
                <a:extLst>
                  <a:ext uri="{FF2B5EF4-FFF2-40B4-BE49-F238E27FC236}">
                    <a16:creationId xmlns:a16="http://schemas.microsoft.com/office/drawing/2014/main" id="{9A18D2D5-E69C-405A-BC7F-CCB8B0F80FA4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4</a:t>
                </a:r>
              </a:p>
            </p:txBody>
          </p:sp>
          <p:sp>
            <p:nvSpPr>
              <p:cNvPr id="89" name="文本框 16">
                <a:extLst>
                  <a:ext uri="{FF2B5EF4-FFF2-40B4-BE49-F238E27FC236}">
                    <a16:creationId xmlns:a16="http://schemas.microsoft.com/office/drawing/2014/main" id="{FB488F55-9F73-4253-AADC-4A511BFE7975}"/>
                  </a:ext>
                </a:extLst>
              </p:cNvPr>
              <p:cNvSpPr txBox="1"/>
              <p:nvPr/>
            </p:nvSpPr>
            <p:spPr>
              <a:xfrm>
                <a:off x="5452966" y="1521165"/>
                <a:ext cx="1637337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預期成效</a:t>
                </a:r>
              </a:p>
            </p:txBody>
          </p:sp>
        </p:grpSp>
        <p:grpSp>
          <p:nvGrpSpPr>
            <p:cNvPr id="106" name="群組 105">
              <a:extLst>
                <a:ext uri="{FF2B5EF4-FFF2-40B4-BE49-F238E27FC236}">
                  <a16:creationId xmlns:a16="http://schemas.microsoft.com/office/drawing/2014/main" id="{6E48AE27-6C79-4B28-9C96-E7813107A984}"/>
                </a:ext>
              </a:extLst>
            </p:cNvPr>
            <p:cNvGrpSpPr/>
            <p:nvPr/>
          </p:nvGrpSpPr>
          <p:grpSpPr>
            <a:xfrm>
              <a:off x="700675" y="5505247"/>
              <a:ext cx="4450765" cy="751096"/>
              <a:chOff x="700675" y="5505247"/>
              <a:chExt cx="4450765" cy="751096"/>
            </a:xfrm>
          </p:grpSpPr>
          <p:sp>
            <p:nvSpPr>
              <p:cNvPr id="84" name="圆角矩形 52">
                <a:extLst>
                  <a:ext uri="{FF2B5EF4-FFF2-40B4-BE49-F238E27FC236}">
                    <a16:creationId xmlns:a16="http://schemas.microsoft.com/office/drawing/2014/main" id="{67F52F86-3174-45A8-87D0-91C4961DA896}"/>
                  </a:ext>
                </a:extLst>
              </p:cNvPr>
              <p:cNvSpPr/>
              <p:nvPr/>
            </p:nvSpPr>
            <p:spPr>
              <a:xfrm>
                <a:off x="1105976" y="5578646"/>
                <a:ext cx="4045464" cy="604301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85" name="椭圆 55">
                <a:extLst>
                  <a:ext uri="{FF2B5EF4-FFF2-40B4-BE49-F238E27FC236}">
                    <a16:creationId xmlns:a16="http://schemas.microsoft.com/office/drawing/2014/main" id="{652DCB98-9255-442D-8FB2-9C61F997559B}"/>
                  </a:ext>
                </a:extLst>
              </p:cNvPr>
              <p:cNvSpPr/>
              <p:nvPr/>
            </p:nvSpPr>
            <p:spPr>
              <a:xfrm>
                <a:off x="700675" y="5505247"/>
                <a:ext cx="751096" cy="751096"/>
              </a:xfrm>
              <a:prstGeom prst="ellipse">
                <a:avLst/>
              </a:prstGeom>
              <a:solidFill>
                <a:srgbClr val="E0B305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5</a:t>
                </a:r>
              </a:p>
            </p:txBody>
          </p:sp>
          <p:sp>
            <p:nvSpPr>
              <p:cNvPr id="86" name="文本框 16">
                <a:extLst>
                  <a:ext uri="{FF2B5EF4-FFF2-40B4-BE49-F238E27FC236}">
                    <a16:creationId xmlns:a16="http://schemas.microsoft.com/office/drawing/2014/main" id="{33699E09-8CF9-4CA2-8E25-DE57C17FF0C6}"/>
                  </a:ext>
                </a:extLst>
              </p:cNvPr>
              <p:cNvSpPr txBox="1"/>
              <p:nvPr/>
            </p:nvSpPr>
            <p:spPr>
              <a:xfrm>
                <a:off x="2077790" y="5639967"/>
                <a:ext cx="978568" cy="56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總結</a:t>
                </a:r>
              </a:p>
            </p:txBody>
          </p:sp>
        </p:grpSp>
      </p:grpSp>
      <p:sp>
        <p:nvSpPr>
          <p:cNvPr id="108" name="02">
            <a:extLst>
              <a:ext uri="{FF2B5EF4-FFF2-40B4-BE49-F238E27FC236}">
                <a16:creationId xmlns:a16="http://schemas.microsoft.com/office/drawing/2014/main" id="{55E52E9A-CDE9-4A1E-81D7-BE3DDBED6F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10461" y="2895257"/>
            <a:ext cx="605879" cy="2024926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>
            <a:defPPr/>
          </a:lstStyle>
          <a:p>
            <a:pPr algn="ctr"/>
            <a:r>
              <a:rPr lang="en-US" altLang="zh-CN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_14">
            <a:extLst>
              <a:ext uri="{FF2B5EF4-FFF2-40B4-BE49-F238E27FC236}">
                <a16:creationId xmlns:a16="http://schemas.microsoft.com/office/drawing/2014/main" id="{AB19274E-75A6-45E2-B85F-EAB40D06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340" y="2944684"/>
            <a:ext cx="605879" cy="1926072"/>
          </a:xfrm>
          <a:prstGeom prst="rect">
            <a:avLst/>
          </a:prstGeom>
          <a:solidFill>
            <a:srgbClr val="593F9B"/>
          </a:solidFill>
          <a:ln>
            <a:noFill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/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TW" altLang="en-US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簡報概述</a:t>
            </a:r>
            <a:endParaRPr lang="zh-CN" altLang="en-US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916DF7-54D6-4A64-8201-3A9F2F5F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4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2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12FE6C7-C6C2-5390-AF86-E56ACE9C3354}"/>
              </a:ext>
            </a:extLst>
          </p:cNvPr>
          <p:cNvSpPr/>
          <p:nvPr/>
        </p:nvSpPr>
        <p:spPr>
          <a:xfrm>
            <a:off x="1699587" y="2810945"/>
            <a:ext cx="23407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defRPr/>
            </a:pPr>
            <a:r>
              <a:rPr lang="zh-TW" altLang="en-US" sz="4000" b="1" spc="300" noProof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C4FB33D0-B977-594F-DFB4-297E83CB0BD3}"/>
              </a:ext>
            </a:extLst>
          </p:cNvPr>
          <p:cNvGrpSpPr>
            <a:grpSpLocks noChangeAspect="1"/>
          </p:cNvGrpSpPr>
          <p:nvPr/>
        </p:nvGrpSpPr>
        <p:grpSpPr>
          <a:xfrm>
            <a:off x="459344" y="2542235"/>
            <a:ext cx="1107307" cy="1136597"/>
            <a:chOff x="482445" y="3505994"/>
            <a:chExt cx="2384917" cy="2448000"/>
          </a:xfrm>
          <a:solidFill>
            <a:srgbClr val="D2A30A"/>
          </a:solidFill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BEBD2C6A-85EE-A7E8-909C-F5E2E5011BC4}"/>
                </a:ext>
              </a:extLst>
            </p:cNvPr>
            <p:cNvSpPr txBox="1"/>
            <p:nvPr/>
          </p:nvSpPr>
          <p:spPr>
            <a:xfrm>
              <a:off x="482445" y="4162939"/>
              <a:ext cx="1300121" cy="113410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>
              <a:defPPr/>
            </a:lstStyle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>
                  <a:ln w="28575">
                    <a:noFill/>
                    <a:prstDash val="solid"/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lang="zh-CN" altLang="en-US" sz="2800" b="1" kern="0">
                <a:ln w="28575">
                  <a:noFill/>
                  <a:prstDash val="solid"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图文框 1">
              <a:extLst>
                <a:ext uri="{FF2B5EF4-FFF2-40B4-BE49-F238E27FC236}">
                  <a16:creationId xmlns:a16="http://schemas.microsoft.com/office/drawing/2014/main" id="{2265DE99-0283-1027-48DD-72E4FC2E5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600" kern="0">
                <a:solidFill>
                  <a:srgbClr val="31394E"/>
                </a:solidFill>
                <a:latin typeface="思源黑体 Light"/>
              </a:endParaRPr>
            </a:p>
          </p:txBody>
        </p:sp>
      </p:grp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F8E8856F-AA4B-73CA-D185-97FDA4AF9455}"/>
              </a:ext>
            </a:extLst>
          </p:cNvPr>
          <p:cNvSpPr txBox="1"/>
          <p:nvPr/>
        </p:nvSpPr>
        <p:spPr>
          <a:xfrm>
            <a:off x="442161" y="627086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B46171ED-8A70-41BD-A3D6-12C0EBDE3C61}" type="slidenum">
              <a:rPr lang="zh-TW" altLang="en-US" sz="900" smtClean="0">
                <a:solidFill>
                  <a:schemeClr val="bg1"/>
                </a:solidFill>
              </a:rPr>
              <a:pPr/>
              <a:t>5</a:t>
            </a:fld>
            <a:endParaRPr lang="zh-TW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8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2238182-0FBB-0241-BC53-CD488F902B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3" name="Rectangular Callout 7">
            <a:extLst>
              <a:ext uri="{FF2B5EF4-FFF2-40B4-BE49-F238E27FC236}">
                <a16:creationId xmlns:a16="http://schemas.microsoft.com/office/drawing/2014/main" id="{EE51F427-3420-30FB-F614-476443E83ED8}"/>
              </a:ext>
            </a:extLst>
          </p:cNvPr>
          <p:cNvSpPr/>
          <p:nvPr/>
        </p:nvSpPr>
        <p:spPr>
          <a:xfrm>
            <a:off x="2815756" y="2352917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4" name="Rectangular Callout 8">
            <a:extLst>
              <a:ext uri="{FF2B5EF4-FFF2-40B4-BE49-F238E27FC236}">
                <a16:creationId xmlns:a16="http://schemas.microsoft.com/office/drawing/2014/main" id="{1612A93B-368A-32CB-5CE0-45A50C89CBC6}"/>
              </a:ext>
            </a:extLst>
          </p:cNvPr>
          <p:cNvSpPr/>
          <p:nvPr/>
        </p:nvSpPr>
        <p:spPr>
          <a:xfrm>
            <a:off x="2815755" y="3369224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5" name="Rectangular Callout 9">
            <a:extLst>
              <a:ext uri="{FF2B5EF4-FFF2-40B4-BE49-F238E27FC236}">
                <a16:creationId xmlns:a16="http://schemas.microsoft.com/office/drawing/2014/main" id="{2A53CDCC-D945-E96C-2E54-24B715EB66F6}"/>
              </a:ext>
            </a:extLst>
          </p:cNvPr>
          <p:cNvSpPr/>
          <p:nvPr/>
        </p:nvSpPr>
        <p:spPr>
          <a:xfrm>
            <a:off x="2815754" y="4706809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F00C6CC-9462-5462-7CDA-43CCAAF98C50}"/>
              </a:ext>
            </a:extLst>
          </p:cNvPr>
          <p:cNvSpPr/>
          <p:nvPr/>
        </p:nvSpPr>
        <p:spPr bwMode="auto">
          <a:xfrm>
            <a:off x="3847407" y="2525712"/>
            <a:ext cx="2015072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62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公頃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E65EA0E-49D3-235F-64DF-7E63B74910E3}"/>
              </a:ext>
            </a:extLst>
          </p:cNvPr>
          <p:cNvSpPr/>
          <p:nvPr/>
        </p:nvSpPr>
        <p:spPr bwMode="auto">
          <a:xfrm>
            <a:off x="3825268" y="2324378"/>
            <a:ext cx="1523280" cy="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校地面積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B22BECE-8438-3165-ED58-20AD996C11CA}"/>
              </a:ext>
            </a:extLst>
          </p:cNvPr>
          <p:cNvSpPr/>
          <p:nvPr/>
        </p:nvSpPr>
        <p:spPr bwMode="auto">
          <a:xfrm>
            <a:off x="3847407" y="3766117"/>
            <a:ext cx="1953394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5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處、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室、電算中心、環安中心、圖書館、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常設性任務編組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(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稽核室、校務研究辦公室、社會責任辦公室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)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897E4696-EA66-4833-EE01-D7BA396FA7B5}"/>
              </a:ext>
            </a:extLst>
          </p:cNvPr>
          <p:cNvSpPr/>
          <p:nvPr/>
        </p:nvSpPr>
        <p:spPr bwMode="auto">
          <a:xfrm>
            <a:off x="3836697" y="3303912"/>
            <a:ext cx="1510878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行政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BA041725-3F9C-0100-FFA0-5F053E4C0E4B}"/>
              </a:ext>
            </a:extLst>
          </p:cNvPr>
          <p:cNvSpPr/>
          <p:nvPr/>
        </p:nvSpPr>
        <p:spPr bwMode="auto">
          <a:xfrm>
            <a:off x="3858795" y="4878903"/>
            <a:ext cx="186129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8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學院、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23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學系、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20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個獨立研究所、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學士班、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6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個碩士學位學程、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個博士學位學程、總教學中心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C35C68B-48D1-1DD6-8FF8-DB2B67019285}"/>
              </a:ext>
            </a:extLst>
          </p:cNvPr>
          <p:cNvSpPr/>
          <p:nvPr/>
        </p:nvSpPr>
        <p:spPr bwMode="auto">
          <a:xfrm>
            <a:off x="3836697" y="4628789"/>
            <a:ext cx="1510878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教學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2" name="Rectangular Callout 16">
            <a:extLst>
              <a:ext uri="{FF2B5EF4-FFF2-40B4-BE49-F238E27FC236}">
                <a16:creationId xmlns:a16="http://schemas.microsoft.com/office/drawing/2014/main" id="{1D424FAC-E604-87DF-95A7-4A44E194B252}"/>
              </a:ext>
            </a:extLst>
          </p:cNvPr>
          <p:cNvSpPr/>
          <p:nvPr/>
        </p:nvSpPr>
        <p:spPr>
          <a:xfrm>
            <a:off x="6049751" y="2352917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13" name="Rectangular Callout 17">
            <a:extLst>
              <a:ext uri="{FF2B5EF4-FFF2-40B4-BE49-F238E27FC236}">
                <a16:creationId xmlns:a16="http://schemas.microsoft.com/office/drawing/2014/main" id="{B0C3F8B6-8424-1812-58CA-A19915D6B6AD}"/>
              </a:ext>
            </a:extLst>
          </p:cNvPr>
          <p:cNvSpPr/>
          <p:nvPr/>
        </p:nvSpPr>
        <p:spPr>
          <a:xfrm>
            <a:off x="6049750" y="3406295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3603D07-6252-5B73-CD34-D4FBC379A8E9}"/>
              </a:ext>
            </a:extLst>
          </p:cNvPr>
          <p:cNvSpPr/>
          <p:nvPr/>
        </p:nvSpPr>
        <p:spPr bwMode="auto">
          <a:xfrm>
            <a:off x="7081403" y="2550426"/>
            <a:ext cx="1522266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8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個校屬研究中心及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個聯合研究中心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C840A3BF-680B-FB78-B690-051DD06B88C7}"/>
              </a:ext>
            </a:extLst>
          </p:cNvPr>
          <p:cNvSpPr/>
          <p:nvPr/>
        </p:nvSpPr>
        <p:spPr bwMode="auto">
          <a:xfrm>
            <a:off x="7059263" y="2303642"/>
            <a:ext cx="1523280" cy="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研究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1D680567-25F5-A9F0-5F9F-66640AAFA3AD}"/>
              </a:ext>
            </a:extLst>
          </p:cNvPr>
          <p:cNvSpPr/>
          <p:nvPr/>
        </p:nvSpPr>
        <p:spPr bwMode="auto">
          <a:xfrm>
            <a:off x="7092790" y="3667260"/>
            <a:ext cx="1305807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國立中央大學附屬中壢高級中學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74727053-E9B3-BAF7-47D5-FC8A3411519E}"/>
              </a:ext>
            </a:extLst>
          </p:cNvPr>
          <p:cNvSpPr/>
          <p:nvPr/>
        </p:nvSpPr>
        <p:spPr bwMode="auto">
          <a:xfrm>
            <a:off x="7070692" y="3347372"/>
            <a:ext cx="1510878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附屬單位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E703692B-E414-8DCD-A35D-EA8EE19E1977}"/>
              </a:ext>
            </a:extLst>
          </p:cNvPr>
          <p:cNvSpPr/>
          <p:nvPr/>
        </p:nvSpPr>
        <p:spPr bwMode="auto">
          <a:xfrm>
            <a:off x="2779133" y="3598576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02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BF6AFEDC-A969-3D4A-0DA9-68A084E689BD}"/>
              </a:ext>
            </a:extLst>
          </p:cNvPr>
          <p:cNvSpPr/>
          <p:nvPr/>
        </p:nvSpPr>
        <p:spPr bwMode="auto">
          <a:xfrm>
            <a:off x="2767691" y="4945242"/>
            <a:ext cx="730368" cy="2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03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3DE3E484-3A9F-E56E-CAF4-58D1E5D38A4C}"/>
              </a:ext>
            </a:extLst>
          </p:cNvPr>
          <p:cNvSpPr/>
          <p:nvPr/>
        </p:nvSpPr>
        <p:spPr bwMode="auto">
          <a:xfrm>
            <a:off x="6020608" y="2585277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04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3B3B4FE2-9A57-44D1-213B-2F6BE90BF441}"/>
              </a:ext>
            </a:extLst>
          </p:cNvPr>
          <p:cNvSpPr/>
          <p:nvPr/>
        </p:nvSpPr>
        <p:spPr bwMode="auto">
          <a:xfrm>
            <a:off x="6020608" y="3635647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05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7BB801C-B790-9DB4-C4D7-D0A841CFE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597"/>
            <a:ext cx="2453867" cy="3355202"/>
          </a:xfrm>
          <a:prstGeom prst="rect">
            <a:avLst/>
          </a:prstGeom>
        </p:spPr>
      </p:pic>
      <p:sp>
        <p:nvSpPr>
          <p:cNvPr id="23" name="投影片編號版面配置區 1">
            <a:extLst>
              <a:ext uri="{FF2B5EF4-FFF2-40B4-BE49-F238E27FC236}">
                <a16:creationId xmlns:a16="http://schemas.microsoft.com/office/drawing/2014/main" id="{25C4DC34-FF52-5872-EA96-BDEBB603AF33}"/>
              </a:ext>
            </a:extLst>
          </p:cNvPr>
          <p:cNvSpPr txBox="1"/>
          <p:nvPr/>
        </p:nvSpPr>
        <p:spPr>
          <a:xfrm>
            <a:off x="442161" y="626460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B46171ED-8A70-41BD-A3D6-12C0EBDE3C61}" type="slidenum">
              <a:rPr lang="zh-TW" altLang="en-US" sz="900" smtClean="0">
                <a:solidFill>
                  <a:schemeClr val="bg1"/>
                </a:solidFill>
              </a:rPr>
              <a:pPr/>
              <a:t>6</a:t>
            </a:fld>
            <a:endParaRPr lang="zh-TW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15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ular Callout 8">
            <a:extLst>
              <a:ext uri="{FF2B5EF4-FFF2-40B4-BE49-F238E27FC236}">
                <a16:creationId xmlns:a16="http://schemas.microsoft.com/office/drawing/2014/main" id="{1E6541C2-BD86-45AF-A0C3-099070604EFD}"/>
              </a:ext>
            </a:extLst>
          </p:cNvPr>
          <p:cNvSpPr/>
          <p:nvPr/>
        </p:nvSpPr>
        <p:spPr>
          <a:xfrm>
            <a:off x="3586218" y="3615658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6" name="Rectangular Callout 9">
            <a:extLst>
              <a:ext uri="{FF2B5EF4-FFF2-40B4-BE49-F238E27FC236}">
                <a16:creationId xmlns:a16="http://schemas.microsoft.com/office/drawing/2014/main" id="{B413E037-704F-4C96-9200-75AA34F29815}"/>
              </a:ext>
            </a:extLst>
          </p:cNvPr>
          <p:cNvSpPr/>
          <p:nvPr/>
        </p:nvSpPr>
        <p:spPr>
          <a:xfrm>
            <a:off x="3586217" y="4871145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AE7CB47-9D8E-4F5C-ADE5-38186D3E9DA5}"/>
              </a:ext>
            </a:extLst>
          </p:cNvPr>
          <p:cNvSpPr/>
          <p:nvPr/>
        </p:nvSpPr>
        <p:spPr bwMode="auto">
          <a:xfrm>
            <a:off x="4815809" y="2566120"/>
            <a:ext cx="240169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11,924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人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(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研究生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: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大學部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=49:51)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35536800-36BE-4A83-A7C4-428E01762F82}"/>
              </a:ext>
            </a:extLst>
          </p:cNvPr>
          <p:cNvSpPr/>
          <p:nvPr/>
        </p:nvSpPr>
        <p:spPr bwMode="auto">
          <a:xfrm>
            <a:off x="4829382" y="3821190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775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人</a:t>
            </a:r>
            <a:endParaRPr lang="en-US" altLang="zh-TW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914CBD3-62CE-4A10-8ABD-F31E4FEE4957}"/>
              </a:ext>
            </a:extLst>
          </p:cNvPr>
          <p:cNvSpPr/>
          <p:nvPr/>
        </p:nvSpPr>
        <p:spPr bwMode="auto">
          <a:xfrm>
            <a:off x="4803045" y="3582500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教研人數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70B8A78A-9FE0-4317-8B3E-412427324842}"/>
              </a:ext>
            </a:extLst>
          </p:cNvPr>
          <p:cNvSpPr/>
          <p:nvPr/>
        </p:nvSpPr>
        <p:spPr bwMode="auto">
          <a:xfrm>
            <a:off x="4803045" y="4837570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行政人員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8B16E2EB-75D9-43ED-A735-0A6A3BD6A8BD}"/>
              </a:ext>
            </a:extLst>
          </p:cNvPr>
          <p:cNvSpPr/>
          <p:nvPr/>
        </p:nvSpPr>
        <p:spPr bwMode="auto">
          <a:xfrm>
            <a:off x="3542569" y="2666569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01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3F6A55A5-02C8-4B15-BA81-88B1F33D11CC}"/>
              </a:ext>
            </a:extLst>
          </p:cNvPr>
          <p:cNvSpPr/>
          <p:nvPr/>
        </p:nvSpPr>
        <p:spPr bwMode="auto">
          <a:xfrm>
            <a:off x="3542569" y="3903742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02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BB35ADB4-6483-4FC8-80E8-F3FBCE4AF9C7}"/>
              </a:ext>
            </a:extLst>
          </p:cNvPr>
          <p:cNvSpPr/>
          <p:nvPr/>
        </p:nvSpPr>
        <p:spPr bwMode="auto">
          <a:xfrm>
            <a:off x="3499476" y="5140598"/>
            <a:ext cx="870502" cy="3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D2A30A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03</a:t>
            </a:r>
            <a:endParaRPr lang="en-US" altLang="id-ID" sz="2000" b="1">
              <a:solidFill>
                <a:srgbClr val="D2A30A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22" name="Rectangular Callout 7">
            <a:extLst>
              <a:ext uri="{FF2B5EF4-FFF2-40B4-BE49-F238E27FC236}">
                <a16:creationId xmlns:a16="http://schemas.microsoft.com/office/drawing/2014/main" id="{49610EF0-F9E0-454F-99E8-1879782455FB}"/>
              </a:ext>
            </a:extLst>
          </p:cNvPr>
          <p:cNvSpPr/>
          <p:nvPr/>
        </p:nvSpPr>
        <p:spPr>
          <a:xfrm>
            <a:off x="3586219" y="2360171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D2A30A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5D6A020-3501-49B8-BFFE-0B319BD31B87}"/>
              </a:ext>
            </a:extLst>
          </p:cNvPr>
          <p:cNvSpPr/>
          <p:nvPr/>
        </p:nvSpPr>
        <p:spPr bwMode="auto">
          <a:xfrm>
            <a:off x="4789423" y="2326156"/>
            <a:ext cx="1815547" cy="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學生人數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95866AAC-602F-4A89-B38F-3A2FD6E9FF87}"/>
              </a:ext>
            </a:extLst>
          </p:cNvPr>
          <p:cNvSpPr/>
          <p:nvPr/>
        </p:nvSpPr>
        <p:spPr bwMode="auto">
          <a:xfrm>
            <a:off x="4829382" y="5076260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364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人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DF51BC53-476E-4801-924F-F5F86A4EA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156"/>
            <a:ext cx="3322215" cy="333149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AF7962-D5EC-4B26-A8E2-8465700D24E0}"/>
              </a:ext>
            </a:extLst>
          </p:cNvPr>
          <p:cNvSpPr txBox="1"/>
          <p:nvPr/>
        </p:nvSpPr>
        <p:spPr>
          <a:xfrm>
            <a:off x="184283" y="560776"/>
            <a:ext cx="3116135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校務基本資料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9D3C924-AC1F-49A5-8244-2E26476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43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2"/>
      <p:bldP spid="8" grpId="3"/>
      <p:bldP spid="9" grpId="4"/>
      <p:bldP spid="10" grpId="5"/>
      <p:bldP spid="17" grpId="6"/>
      <p:bldP spid="18" grpId="7"/>
      <p:bldP spid="19" grpId="8"/>
      <p:bldP spid="22" grpId="9"/>
      <p:bldP spid="24" grpId="10"/>
      <p:bldP spid="25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22">
            <a:extLst>
              <a:ext uri="{FF2B5EF4-FFF2-40B4-BE49-F238E27FC236}">
                <a16:creationId xmlns:a16="http://schemas.microsoft.com/office/drawing/2014/main" id="{A047455B-D623-4BD5-876D-F041038C4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697236"/>
              </p:ext>
            </p:extLst>
          </p:nvPr>
        </p:nvGraphicFramePr>
        <p:xfrm>
          <a:off x="4153315" y="2550276"/>
          <a:ext cx="4497627" cy="324285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493057" y="3647784"/>
            <a:ext cx="3438416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應屆畢業生英檢通過率成長顯著，近年已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高達</a:t>
            </a:r>
            <a:r>
              <a:rPr lang="en-US" altLang="zh-TW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E3E34FF-3FCA-48E4-93E2-6EC9D416FCBB}"/>
              </a:ext>
            </a:extLst>
          </p:cNvPr>
          <p:cNvGrpSpPr/>
          <p:nvPr/>
        </p:nvGrpSpPr>
        <p:grpSpPr>
          <a:xfrm>
            <a:off x="515905" y="2550276"/>
            <a:ext cx="880135" cy="887970"/>
            <a:chOff x="-838266" y="2570010"/>
            <a:chExt cx="1069975" cy="1079500"/>
          </a:xfrm>
        </p:grpSpPr>
        <p:sp>
          <p:nvSpPr>
            <p:cNvPr id="22" name="椭圆 33">
              <a:extLst>
                <a:ext uri="{FF2B5EF4-FFF2-40B4-BE49-F238E27FC236}">
                  <a16:creationId xmlns:a16="http://schemas.microsoft.com/office/drawing/2014/main" id="{873538C7-229B-4F57-95AD-5ACB20C025D9}"/>
                </a:ext>
              </a:extLst>
            </p:cNvPr>
            <p:cNvSpPr/>
            <p:nvPr/>
          </p:nvSpPr>
          <p:spPr>
            <a:xfrm>
              <a:off x="-755716" y="266208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charset="-122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2EA2211D-6FC3-4A8A-B551-9856F7A50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2191" y="2901797"/>
              <a:ext cx="460375" cy="508000"/>
            </a:xfrm>
            <a:custGeom>
              <a:gdLst>
                <a:gd name="T0" fmla="*/ 1768584970 w 110"/>
                <a:gd name="T1" fmla="*/ 329325574 h 122"/>
                <a:gd name="T2" fmla="*/ 752964239 w 110"/>
                <a:gd name="T3" fmla="*/ 329325574 h 122"/>
                <a:gd name="T4" fmla="*/ 1155708659 w 110"/>
                <a:gd name="T5" fmla="*/ 34664754 h 122"/>
                <a:gd name="T6" fmla="*/ 1348329559 w 110"/>
                <a:gd name="T7" fmla="*/ 34664754 h 122"/>
                <a:gd name="T8" fmla="*/ 1768584970 w 110"/>
                <a:gd name="T9" fmla="*/ 329325574 h 122"/>
                <a:gd name="T10" fmla="*/ 1786095961 w 110"/>
                <a:gd name="T11" fmla="*/ 450654295 h 122"/>
                <a:gd name="T12" fmla="*/ 735453248 w 110"/>
                <a:gd name="T13" fmla="*/ 450654295 h 122"/>
                <a:gd name="T14" fmla="*/ 595365320 w 110"/>
                <a:gd name="T15" fmla="*/ 1109305443 h 122"/>
                <a:gd name="T16" fmla="*/ 1190730641 w 110"/>
                <a:gd name="T17" fmla="*/ 2114612459 h 122"/>
                <a:gd name="T18" fmla="*/ 1208241632 w 110"/>
                <a:gd name="T19" fmla="*/ 2114612459 h 122"/>
                <a:gd name="T20" fmla="*/ 1208241632 w 110"/>
                <a:gd name="T21" fmla="*/ 1369297344 h 122"/>
                <a:gd name="T22" fmla="*/ 1085668881 w 110"/>
                <a:gd name="T23" fmla="*/ 1213303869 h 122"/>
                <a:gd name="T24" fmla="*/ 1260774605 w 110"/>
                <a:gd name="T25" fmla="*/ 1039971770 h 122"/>
                <a:gd name="T26" fmla="*/ 1435884514 w 110"/>
                <a:gd name="T27" fmla="*/ 1213303869 h 122"/>
                <a:gd name="T28" fmla="*/ 1313307577 w 110"/>
                <a:gd name="T29" fmla="*/ 1369297344 h 122"/>
                <a:gd name="T30" fmla="*/ 1313307577 w 110"/>
                <a:gd name="T31" fmla="*/ 2114612459 h 122"/>
                <a:gd name="T32" fmla="*/ 1330818568 w 110"/>
                <a:gd name="T33" fmla="*/ 2114612459 h 122"/>
                <a:gd name="T34" fmla="*/ 1926183889 w 110"/>
                <a:gd name="T35" fmla="*/ 1109305443 h 122"/>
                <a:gd name="T36" fmla="*/ 1786095961 w 110"/>
                <a:gd name="T37" fmla="*/ 450654295 h 122"/>
                <a:gd name="T38" fmla="*/ 998113926 w 110"/>
                <a:gd name="T39" fmla="*/ 2010614033 h 122"/>
                <a:gd name="T40" fmla="*/ 17510991 w 110"/>
                <a:gd name="T41" fmla="*/ 2010614033 h 122"/>
                <a:gd name="T42" fmla="*/ 0 w 110"/>
                <a:gd name="T43" fmla="*/ 2062613246 h 122"/>
                <a:gd name="T44" fmla="*/ 17510991 w 110"/>
                <a:gd name="T45" fmla="*/ 2114612459 h 122"/>
                <a:gd name="T46" fmla="*/ 998113926 w 110"/>
                <a:gd name="T47" fmla="*/ 2114612459 h 122"/>
                <a:gd name="T48" fmla="*/ 1033135908 w 110"/>
                <a:gd name="T49" fmla="*/ 2062613246 h 122"/>
                <a:gd name="T50" fmla="*/ 998113926 w 110"/>
                <a:gd name="T51" fmla="*/ 201061403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0" h="122">
                  <a:moveTo>
                    <a:pt x="101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0"/>
                    <a:pt x="44" y="2"/>
                    <a:pt x="66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100" y="2"/>
                    <a:pt x="101" y="0"/>
                    <a:pt x="101" y="19"/>
                  </a:cubicBezTo>
                  <a:close/>
                  <a:moveTo>
                    <a:pt x="10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64" y="64"/>
                    <a:pt x="58" y="122"/>
                    <a:pt x="68" y="122"/>
                  </a:cubicBezTo>
                  <a:cubicBezTo>
                    <a:pt x="68" y="122"/>
                    <a:pt x="69" y="122"/>
                    <a:pt x="69" y="122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5" y="78"/>
                    <a:pt x="62" y="74"/>
                    <a:pt x="62" y="70"/>
                  </a:cubicBezTo>
                  <a:cubicBezTo>
                    <a:pt x="62" y="65"/>
                    <a:pt x="67" y="60"/>
                    <a:pt x="72" y="60"/>
                  </a:cubicBezTo>
                  <a:cubicBezTo>
                    <a:pt x="77" y="60"/>
                    <a:pt x="82" y="65"/>
                    <a:pt x="82" y="70"/>
                  </a:cubicBezTo>
                  <a:cubicBezTo>
                    <a:pt x="82" y="74"/>
                    <a:pt x="79" y="78"/>
                    <a:pt x="75" y="79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22"/>
                    <a:pt x="76" y="122"/>
                    <a:pt x="76" y="122"/>
                  </a:cubicBezTo>
                  <a:cubicBezTo>
                    <a:pt x="85" y="122"/>
                    <a:pt x="79" y="64"/>
                    <a:pt x="110" y="64"/>
                  </a:cubicBezTo>
                  <a:lnTo>
                    <a:pt x="102" y="26"/>
                  </a:lnTo>
                  <a:close/>
                  <a:moveTo>
                    <a:pt x="57" y="116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0" y="116"/>
                    <a:pt x="0" y="117"/>
                    <a:pt x="0" y="119"/>
                  </a:cubicBezTo>
                  <a:cubicBezTo>
                    <a:pt x="0" y="121"/>
                    <a:pt x="0" y="122"/>
                    <a:pt x="1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8" y="122"/>
                    <a:pt x="59" y="121"/>
                    <a:pt x="59" y="119"/>
                  </a:cubicBezTo>
                  <a:cubicBezTo>
                    <a:pt x="59" y="117"/>
                    <a:pt x="58" y="116"/>
                    <a:pt x="57" y="11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/>
            </a:lstStyle>
            <a:p>
              <a:pPr eaLnBrk="0" hangingPunct="0"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71304A7C-3165-42A6-9BF5-9393776C3045}"/>
                </a:ext>
              </a:extLst>
            </p:cNvPr>
            <p:cNvSpPr/>
            <p:nvPr/>
          </p:nvSpPr>
          <p:spPr>
            <a:xfrm rot="20383924">
              <a:off x="-838266" y="2682722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BAE33714-BB33-4197-A74D-5643180ED6A4}"/>
                </a:ext>
              </a:extLst>
            </p:cNvPr>
            <p:cNvSpPr/>
            <p:nvPr/>
          </p:nvSpPr>
          <p:spPr>
            <a:xfrm rot="20383924">
              <a:off x="-181041" y="257001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074961-3D06-4B8A-8D02-BEBF8FEA4CC5}"/>
              </a:ext>
            </a:extLst>
          </p:cNvPr>
          <p:cNvSpPr txBox="1"/>
          <p:nvPr/>
        </p:nvSpPr>
        <p:spPr>
          <a:xfrm>
            <a:off x="184283" y="560776"/>
            <a:ext cx="3438416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畢業生英檢通過率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2968833-FE21-47E9-AC36-DEE521F0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14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01639BAC-D7DF-439A-9B25-8B99508A3E79}"/>
              </a:ext>
            </a:extLst>
          </p:cNvPr>
          <p:cNvSpPr/>
          <p:nvPr/>
        </p:nvSpPr>
        <p:spPr bwMode="auto">
          <a:xfrm>
            <a:off x="511922" y="3746229"/>
            <a:ext cx="3555695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其中管理學院成績出色，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平均分數</a:t>
            </a:r>
            <a:r>
              <a:rPr lang="en-US" altLang="zh-TW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794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2" name="图表 5">
            <a:extLst>
              <a:ext uri="{FF2B5EF4-FFF2-40B4-BE49-F238E27FC236}">
                <a16:creationId xmlns:a16="http://schemas.microsoft.com/office/drawing/2014/main" id="{AB91E5D9-B4B5-4CC8-9592-E487B758B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301086"/>
              </p:ext>
            </p:extLst>
          </p:nvPr>
        </p:nvGraphicFramePr>
        <p:xfrm>
          <a:off x="3396724" y="1916720"/>
          <a:ext cx="5493775" cy="400216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8FFF35CE-C164-46D2-82DF-20020F01EEEC}"/>
              </a:ext>
            </a:extLst>
          </p:cNvPr>
          <p:cNvGrpSpPr/>
          <p:nvPr/>
        </p:nvGrpSpPr>
        <p:grpSpPr>
          <a:xfrm>
            <a:off x="493056" y="2574090"/>
            <a:ext cx="902983" cy="911022"/>
            <a:chOff x="-838266" y="2570010"/>
            <a:chExt cx="1069975" cy="1079500"/>
          </a:xfrm>
        </p:grpSpPr>
        <p:sp>
          <p:nvSpPr>
            <p:cNvPr id="22" name="椭圆 33">
              <a:extLst>
                <a:ext uri="{FF2B5EF4-FFF2-40B4-BE49-F238E27FC236}">
                  <a16:creationId xmlns:a16="http://schemas.microsoft.com/office/drawing/2014/main" id="{873538C7-229B-4F57-95AD-5ACB20C025D9}"/>
                </a:ext>
              </a:extLst>
            </p:cNvPr>
            <p:cNvSpPr/>
            <p:nvPr/>
          </p:nvSpPr>
          <p:spPr>
            <a:xfrm>
              <a:off x="-755716" y="266208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71304A7C-3165-42A6-9BF5-9393776C3045}"/>
                </a:ext>
              </a:extLst>
            </p:cNvPr>
            <p:cNvSpPr/>
            <p:nvPr/>
          </p:nvSpPr>
          <p:spPr>
            <a:xfrm rot="20383924">
              <a:off x="-838266" y="2682722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BAE33714-BB33-4197-A74D-5643180ED6A4}"/>
                </a:ext>
              </a:extLst>
            </p:cNvPr>
            <p:cNvSpPr/>
            <p:nvPr/>
          </p:nvSpPr>
          <p:spPr>
            <a:xfrm rot="20383924">
              <a:off x="-181041" y="257001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1EA91CEC-0D41-4E82-8660-3687A2B2D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8956" y="2864025"/>
              <a:ext cx="524853" cy="559416"/>
            </a:xfrm>
            <a:custGeom>
              <a:gdLst>
                <a:gd name="T0" fmla="*/ 409632262 w 358"/>
                <a:gd name="T1" fmla="*/ 939739843 h 382"/>
                <a:gd name="T2" fmla="*/ 1038597362 w 358"/>
                <a:gd name="T3" fmla="*/ 202751352 h 382"/>
                <a:gd name="T4" fmla="*/ 1074076459 w 358"/>
                <a:gd name="T5" fmla="*/ 363665807 h 382"/>
                <a:gd name="T6" fmla="*/ 1083753067 w 358"/>
                <a:gd name="T7" fmla="*/ 572855675 h 382"/>
                <a:gd name="T8" fmla="*/ 1090204138 w 358"/>
                <a:gd name="T9" fmla="*/ 788480471 h 382"/>
                <a:gd name="T10" fmla="*/ 1035371827 w 358"/>
                <a:gd name="T11" fmla="*/ 1010541988 h 382"/>
                <a:gd name="T12" fmla="*/ 874098632 w 358"/>
                <a:gd name="T13" fmla="*/ 1229385145 h 382"/>
                <a:gd name="T14" fmla="*/ 554777778 w 358"/>
                <a:gd name="T15" fmla="*/ 727333408 h 382"/>
                <a:gd name="T16" fmla="*/ 396731915 w 358"/>
                <a:gd name="T17" fmla="*/ 634002737 h 382"/>
                <a:gd name="T18" fmla="*/ 403181191 w 358"/>
                <a:gd name="T19" fmla="*/ 669402913 h 382"/>
                <a:gd name="T20" fmla="*/ 561228850 w 358"/>
                <a:gd name="T21" fmla="*/ 759515223 h 382"/>
                <a:gd name="T22" fmla="*/ 554777778 w 358"/>
                <a:gd name="T23" fmla="*/ 727333408 h 382"/>
                <a:gd name="T24" fmla="*/ 928930943 w 358"/>
                <a:gd name="T25" fmla="*/ 437686313 h 382"/>
                <a:gd name="T26" fmla="*/ 848294346 w 358"/>
                <a:gd name="T27" fmla="*/ 402286138 h 382"/>
                <a:gd name="T28" fmla="*/ 551552243 w 358"/>
                <a:gd name="T29" fmla="*/ 225279878 h 382"/>
                <a:gd name="T30" fmla="*/ 477366717 w 358"/>
                <a:gd name="T31" fmla="*/ 173787898 h 382"/>
                <a:gd name="T32" fmla="*/ 551552243 w 358"/>
                <a:gd name="T33" fmla="*/ 225279878 h 382"/>
                <a:gd name="T34" fmla="*/ 657993126 w 358"/>
                <a:gd name="T35" fmla="*/ 125512486 h 382"/>
                <a:gd name="T36" fmla="*/ 622512233 w 358"/>
                <a:gd name="T37" fmla="*/ 205969713 h 382"/>
                <a:gd name="T38" fmla="*/ 832166667 w 358"/>
                <a:gd name="T39" fmla="*/ 331483993 h 382"/>
                <a:gd name="T40" fmla="*/ 883775239 w 358"/>
                <a:gd name="T41" fmla="*/ 257463487 h 382"/>
                <a:gd name="T42" fmla="*/ 832166667 w 358"/>
                <a:gd name="T43" fmla="*/ 331483993 h 382"/>
                <a:gd name="T44" fmla="*/ 803138642 w 358"/>
                <a:gd name="T45" fmla="*/ 177006259 h 382"/>
                <a:gd name="T46" fmla="*/ 728953116 w 358"/>
                <a:gd name="T47" fmla="*/ 228498239 h 382"/>
                <a:gd name="T48" fmla="*/ 587033136 w 358"/>
                <a:gd name="T49" fmla="*/ 672621274 h 382"/>
                <a:gd name="T50" fmla="*/ 428985477 w 358"/>
                <a:gd name="T51" fmla="*/ 579290603 h 382"/>
                <a:gd name="T52" fmla="*/ 435436548 w 358"/>
                <a:gd name="T53" fmla="*/ 611474211 h 382"/>
                <a:gd name="T54" fmla="*/ 593484207 w 358"/>
                <a:gd name="T55" fmla="*/ 704804882 h 382"/>
                <a:gd name="T56" fmla="*/ 587033136 w 358"/>
                <a:gd name="T57" fmla="*/ 672621274 h 382"/>
                <a:gd name="T58" fmla="*/ 506396538 w 358"/>
                <a:gd name="T59" fmla="*/ 334702353 h 382"/>
                <a:gd name="T60" fmla="*/ 599935278 w 358"/>
                <a:gd name="T61" fmla="*/ 627566016 h 382"/>
                <a:gd name="T62" fmla="*/ 716050973 w 358"/>
                <a:gd name="T63" fmla="*/ 289645301 h 382"/>
                <a:gd name="T64" fmla="*/ 438662084 w 358"/>
                <a:gd name="T65" fmla="*/ 765951945 h 382"/>
                <a:gd name="T66" fmla="*/ 416083334 w 358"/>
                <a:gd name="T67" fmla="*/ 695149800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/>
            </a:lstStyle>
            <a:p>
              <a:pPr eaLnBrk="0" hangingPunct="0"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EAB3DA-1CFF-4A06-BBD6-1003B29AE1B3}"/>
              </a:ext>
            </a:extLst>
          </p:cNvPr>
          <p:cNvSpPr txBox="1"/>
          <p:nvPr/>
        </p:nvSpPr>
        <p:spPr>
          <a:xfrm>
            <a:off x="184283" y="560776"/>
            <a:ext cx="3438416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畢業生英檢通過率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8B17B4F-31AE-40F9-9586-CE628ED3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59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ID" val="626773"/>
  <p:tag name="MH" val="20180903121956"/>
  <p:tag name="MH_LIBRARY" val="CONTENTS"/>
  <p:tag name="MH_TYPE" val="OTHERS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108</Paragraphs>
  <Slides>27</Slides>
  <Notes>0</Notes>
  <TotalTime>1642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2">
      <vt:lpstr>Arial</vt:lpstr>
      <vt:lpstr>Georgia</vt:lpstr>
      <vt:lpstr>微軟正黑體</vt:lpstr>
      <vt:lpstr>Calibri Light</vt:lpstr>
      <vt:lpstr>Calibri</vt:lpstr>
      <vt:lpstr>微软雅黑</vt:lpstr>
      <vt:lpstr>宋体</vt:lpstr>
      <vt:lpstr>思源黑体 Medium</vt:lpstr>
      <vt:lpstr>思源黑体 Light</vt:lpstr>
      <vt:lpstr>Lato Light</vt:lpstr>
      <vt:lpstr>Bebas Neue</vt:lpstr>
      <vt:lpstr>微软雅黑 Light</vt:lpstr>
      <vt:lpstr>Times New Roman</vt:lpstr>
      <vt:lpstr>Lato Regular</vt:lpstr>
      <vt:lpstr>1_自訂設計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簡報</dc:title>
  <dc:creator>SHU CHI HUANG</dc:creator>
  <cp:lastModifiedBy>采穎 吳</cp:lastModifiedBy>
  <cp:revision>113</cp:revision>
  <dcterms:created xsi:type="dcterms:W3CDTF">2019-04-25T06:53:04Z</dcterms:created>
  <dcterms:modified xsi:type="dcterms:W3CDTF">2025-08-03T23:43:42Z</dcterms:modified>
</cp:coreProperties>
</file>