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87" r:id="rId1"/>
  </p:sldMasterIdLst>
  <p:notesMasterIdLst>
    <p:notesMasterId r:id="rId2"/>
  </p:notesMasterIdLst>
  <p:sldIdLst>
    <p:sldId id="1260" r:id="rId3"/>
    <p:sldId id="1258" r:id="rId4"/>
    <p:sldId id="256" r:id="rId5"/>
    <p:sldId id="257" r:id="rId6"/>
    <p:sldId id="1275" r:id="rId7"/>
    <p:sldId id="267" r:id="rId8"/>
    <p:sldId id="268" r:id="rId9"/>
    <p:sldId id="270" r:id="rId10"/>
    <p:sldId id="269" r:id="rId11"/>
    <p:sldId id="271" r:id="rId12"/>
    <p:sldId id="1271" r:id="rId13"/>
    <p:sldId id="1255" r:id="rId14"/>
    <p:sldId id="1256" r:id="rId15"/>
    <p:sldId id="1272" r:id="rId16"/>
    <p:sldId id="1273" r:id="rId17"/>
    <p:sldId id="1261" r:id="rId18"/>
    <p:sldId id="1266" r:id="rId19"/>
    <p:sldId id="1262" r:id="rId20"/>
    <p:sldId id="1268" r:id="rId21"/>
    <p:sldId id="1265" r:id="rId22"/>
    <p:sldId id="1267" r:id="rId23"/>
    <p:sldId id="1264" r:id="rId24"/>
    <p:sldId id="1263" r:id="rId25"/>
    <p:sldId id="1274" r:id="rId26"/>
    <p:sldId id="1276" r:id="rId27"/>
    <p:sldId id="1270" r:id="rId28"/>
    <p:sldId id="1257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Lato Regular" panose="02020500000000000000" charset="0"/>
      <p:regular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微軟正黑體" panose="020B0604030504040204" pitchFamily="34" charset="-120"/>
      <p:regular r:id="rId44"/>
      <p:bold r:id="rId45"/>
    </p:embeddedFont>
  </p:embeddedFontLst>
  <p:custDataLst>
    <p:tags r:id="rId3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F9B"/>
    <a:srgbClr val="DA8AA3"/>
    <a:srgbClr val="D49CD5"/>
    <a:srgbClr val="CAB9ED"/>
    <a:srgbClr val="E4D0F4"/>
    <a:srgbClr val="D6BBEB"/>
    <a:srgbClr val="E0B305"/>
    <a:srgbClr val="D2A30A"/>
    <a:srgbClr val="A49B28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8.xml" /><Relationship Id="rId31" Type="http://schemas.openxmlformats.org/officeDocument/2006/relationships/font" Target="fonts/font1.fntdata" /><Relationship Id="rId32" Type="http://schemas.openxmlformats.org/officeDocument/2006/relationships/font" Target="fonts/font2.fntdata" /><Relationship Id="rId33" Type="http://schemas.openxmlformats.org/officeDocument/2006/relationships/font" Target="fonts/font3.fntdata" /><Relationship Id="rId34" Type="http://schemas.openxmlformats.org/officeDocument/2006/relationships/font" Target="fonts/font4.fntdata" /><Relationship Id="rId35" Type="http://schemas.openxmlformats.org/officeDocument/2006/relationships/font" Target="fonts/font5.fntdata" /><Relationship Id="rId36" Type="http://schemas.openxmlformats.org/officeDocument/2006/relationships/font" Target="fonts/font6.fntdata" /><Relationship Id="rId37" Type="http://schemas.openxmlformats.org/officeDocument/2006/relationships/font" Target="fonts/font7.fntdata" /><Relationship Id="rId38" Type="http://schemas.openxmlformats.org/officeDocument/2006/relationships/font" Target="fonts/font8.fntdata" /><Relationship Id="rId39" Type="http://schemas.openxmlformats.org/officeDocument/2006/relationships/font" Target="fonts/font9.fntdata" /><Relationship Id="rId4" Type="http://schemas.openxmlformats.org/officeDocument/2006/relationships/slide" Target="slides/slide2.xml" /><Relationship Id="rId40" Type="http://schemas.openxmlformats.org/officeDocument/2006/relationships/font" Target="fonts/font10.fntdata" /><Relationship Id="rId41" Type="http://schemas.openxmlformats.org/officeDocument/2006/relationships/font" Target="fonts/font11.fntdata" /><Relationship Id="rId42" Type="http://schemas.openxmlformats.org/officeDocument/2006/relationships/font" Target="fonts/font12.fntdata" /><Relationship Id="rId43" Type="http://schemas.openxmlformats.org/officeDocument/2006/relationships/font" Target="fonts/font13.fntdata" /><Relationship Id="rId44" Type="http://schemas.openxmlformats.org/officeDocument/2006/relationships/font" Target="fonts/font14.fntdata" /><Relationship Id="rId45" Type="http://schemas.openxmlformats.org/officeDocument/2006/relationships/font" Target="fonts/font15.fntdata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themeOverride" Target="../theme/themeOverride1.xml" /><Relationship Id="rId3" Type="http://schemas.microsoft.com/office/2011/relationships/chartColorStyle" Target="colors2.xml" /><Relationship Id="rId4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themeOverride" Target="../theme/themeOverride2.xml" /><Relationship Id="rId3" Type="http://schemas.openxmlformats.org/officeDocument/2006/relationships/chartUserShapes" Target="../drawings/drawing1.xml" /><Relationship Id="rId4" Type="http://schemas.openxmlformats.org/officeDocument/2006/relationships/image" Target="../media/image28.png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83083164691925"/>
          <c:y val="0.036668058484792709"/>
          <c:w val="0.94398164749145508"/>
          <c:h val="0.769005894660949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593F9B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sz="1000" b="0" i="0" u="none" strike="noStrike" kern="1200" baseline="0" smtId="4294967295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0.51</c:v>
                </c:pt>
                <c:pt idx="2">
                  <c:v>0.69</c:v>
                </c:pt>
                <c:pt idx="3">
                  <c:v>0.84</c:v>
                </c:pt>
                <c:pt idx="4">
                  <c:v>0.88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4-46E5-A9C1-A37EB20A9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8782832"/>
        <c:axId val="38783392"/>
      </c:barChart>
      <c:catAx>
        <c:axId val="38782832"/>
        <c:scaling>
          <c:orientation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>
                <a:defPPr/>
              </a:lstStyle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學年度</a:t>
                </a:r>
              </a:p>
            </c:rich>
          </c:tx>
          <c:layout>
            <c:manualLayout>
              <c:xMode val="edge"/>
              <c:yMode val="edge"/>
              <c:x val="0.89199656248092651"/>
              <c:y val="0.91328293085098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p>
              <a:pPr>
                <a:defRPr sz="1400" b="1" i="0" u="none" strike="noStrike" kern="1200" baseline="0" smtId="429496729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sz="1400" b="1" i="0" u="none" strike="noStrike" kern="1200" baseline="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c:txPr>
        </c:title>
        <c:numFmt formatCode="General" sourceLinked="1"/>
        <c:majorTickMark val="out"/>
        <c:minorTickMark val="none"/>
        <c:spPr>
          <a:noFill/>
          <a:ln w="9476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193" b="0" i="0" u="none" strike="noStrike" kern="1200" baseline="0" smtId="4294967295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sz="1193" b="0" i="0" u="none" strike="noStrike" kern="1200" baseline="0" smtId="4294967295">
              <a:solidFill>
                <a:srgbClr val="808080"/>
              </a:solidFill>
              <a:latin typeface="微软雅黑 Light"/>
              <a:ea typeface="微软雅黑 Light"/>
              <a:cs typeface="微软雅黑 Light"/>
            </a:endParaRPr>
          </a:p>
        </c:txPr>
        <c:crossAx val="38783392"/>
        <c:crosses val="autoZero"/>
        <c:auto val="0"/>
        <c:lblAlgn val="ctr"/>
        <c:lblOffset/>
        <c:noMultiLvlLbl val="0"/>
      </c:catAx>
      <c:valAx>
        <c:axId val="38783392"/>
        <c:scaling>
          <c:orientation/>
        </c:scaling>
        <c:delete val="0"/>
        <c:axPos val="l"/>
        <c:numFmt formatCode="0%" sourceLinked="1"/>
        <c:majorTickMark val="out"/>
        <c:minorTickMark val="none"/>
        <c:spPr>
          <a:noFill/>
          <a:ln w="6318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193" b="0" i="0" u="none" strike="noStrike" kern="1200" baseline="0" smtId="4294967295">
                <a:solidFill>
                  <a:srgbClr val="8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 Light"/>
              </a:defRPr>
            </a:pPr>
            <a:endParaRPr sz="1193" b="0" i="0" u="none" strike="noStrike" kern="1200" baseline="0" smtId="4294967295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 Light"/>
            </a:endParaRPr>
          </a:p>
        </c:txPr>
        <c:crossAx val="38782832"/>
        <c:crosses val="autoZero"/>
        <c:crossBetween val="between"/>
      </c:valAx>
      <c:spPr>
        <a:noFill/>
        <a:ln w="2535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平均多益成績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sz="1862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滿分</c:v>
                </c:pt>
              </c:strCache>
            </c:strRef>
          </c:tx>
          <c:spPr>
            <a:pattFill prst="pct25">
              <a:fgClr>
                <a:srgbClr val="7030A0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Pt>
            <c:idx val="5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4B-4C5E-A874-009D2403D5C2}"/>
              </c:ext>
            </c:extLst>
          </c:dPt>
          <c:dPt>
            <c:idx val="6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4B-4C5E-A874-009D2403D5C2}"/>
              </c:ext>
            </c:extLst>
          </c:dPt>
          <c:dPt>
            <c:idx val="7"/>
            <c:invertIfNegative val="0"/>
            <c:spPr>
              <a:pattFill prst="pct25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4B-4C5E-A874-009D2403D5C2}"/>
              </c:ext>
            </c:extLst>
          </c:dPt>
          <c:cat>
            <c:strRef>
              <c:f>Sheet1!$A$4:$A$11</c:f>
              <c:strCache>
                <c:ptCount val="8"/>
                <c:pt idx="0">
                  <c:v>工學院</c:v>
                </c:pt>
                <c:pt idx="1">
                  <c:v>理學院</c:v>
                </c:pt>
                <c:pt idx="2">
                  <c:v>客家學院</c:v>
                </c:pt>
                <c:pt idx="3">
                  <c:v>地科學院</c:v>
                </c:pt>
                <c:pt idx="4">
                  <c:v>生醫理工學院</c:v>
                </c:pt>
                <c:pt idx="5">
                  <c:v>資電學院</c:v>
                </c:pt>
                <c:pt idx="6">
                  <c:v>文學院</c:v>
                </c:pt>
                <c:pt idx="7">
                  <c:v>管理學院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990</c:v>
                </c:pt>
                <c:pt idx="1">
                  <c:v>990</c:v>
                </c:pt>
                <c:pt idx="2">
                  <c:v>990</c:v>
                </c:pt>
                <c:pt idx="3">
                  <c:v>990</c:v>
                </c:pt>
                <c:pt idx="4">
                  <c:v>990</c:v>
                </c:pt>
                <c:pt idx="5">
                  <c:v>990</c:v>
                </c:pt>
                <c:pt idx="6">
                  <c:v>990</c:v>
                </c:pt>
                <c:pt idx="7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4B-4C5E-A874-009D2403D5C2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得分</c:v>
                </c:pt>
              </c:strCache>
            </c:strRef>
          </c:tx>
          <c:spPr>
            <a:solidFill>
              <a:srgbClr val="593F9B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spPr>
              <a:solidFill>
                <a:srgbClr val="593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54B-4C5E-A874-009D2403D5C2}"/>
              </c:ext>
            </c:extLst>
          </c:dPt>
          <c:dPt>
            <c:idx val="6"/>
            <c:invertIfNegative val="0"/>
            <c:spPr>
              <a:solidFill>
                <a:srgbClr val="593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54B-4C5E-A874-009D2403D5C2}"/>
              </c:ext>
            </c:extLst>
          </c:dPt>
          <c:dPt>
            <c:idx val="7"/>
            <c:invertIfNegative val="0"/>
            <c:spPr>
              <a:solidFill>
                <a:srgbClr val="593F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54B-4C5E-A874-009D2403D5C2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工學院</c:v>
                </c:pt>
                <c:pt idx="1">
                  <c:v>理學院</c:v>
                </c:pt>
                <c:pt idx="2">
                  <c:v>客家學院</c:v>
                </c:pt>
                <c:pt idx="3">
                  <c:v>地科學院</c:v>
                </c:pt>
                <c:pt idx="4">
                  <c:v>生醫理工學院</c:v>
                </c:pt>
                <c:pt idx="5">
                  <c:v>資電學院</c:v>
                </c:pt>
                <c:pt idx="6">
                  <c:v>文學院</c:v>
                </c:pt>
                <c:pt idx="7">
                  <c:v>管理學院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680</c:v>
                </c:pt>
                <c:pt idx="1">
                  <c:v>683</c:v>
                </c:pt>
                <c:pt idx="2">
                  <c:v>691</c:v>
                </c:pt>
                <c:pt idx="3">
                  <c:v>696</c:v>
                </c:pt>
                <c:pt idx="4">
                  <c:v>712</c:v>
                </c:pt>
                <c:pt idx="5">
                  <c:v>721</c:v>
                </c:pt>
                <c:pt idx="6">
                  <c:v>782</c:v>
                </c:pt>
                <c:pt idx="7">
                  <c:v>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4B-4C5E-A874-009D2403D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172684368"/>
        <c:axId val="172684928"/>
      </c:barChart>
      <c:catAx>
        <c:axId val="172684368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txPr>
        <c:crossAx val="172684928"/>
        <c:crosses val="autoZero"/>
        <c:auto val="0"/>
        <c:lblAlgn val="ctr"/>
        <c:lblOffset/>
        <c:noMultiLvlLbl val="0"/>
      </c:catAx>
      <c:valAx>
        <c:axId val="172684928"/>
        <c:scaling>
          <c:orientation/>
          <c:max val="9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txPr>
        <c:crossAx val="172684368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0206703543663"/>
          <c:y val="0.055169578641653061"/>
          <c:w val="0.94398164749145508"/>
          <c:h val="0.769005894660949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593F9B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900" b="0" i="0" u="none" strike="noStrike" kern="1200" baseline="0" smtId="4294967295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sz="900" b="0" i="0" u="none" strike="noStrike" kern="1200" baseline="0" smtId="4294967295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中大</c:v>
                </c:pt>
                <c:pt idx="1">
                  <c:v>交大</c:v>
                </c:pt>
                <c:pt idx="2">
                  <c:v>臺大</c:v>
                </c:pt>
                <c:pt idx="3">
                  <c:v>政大</c:v>
                </c:pt>
                <c:pt idx="4">
                  <c:v>清大</c:v>
                </c:pt>
                <c:pt idx="5">
                  <c:v>臺科大</c:v>
                </c:pt>
                <c:pt idx="6">
                  <c:v>陽明</c:v>
                </c:pt>
                <c:pt idx="7">
                  <c:v>臺師大</c:v>
                </c:pt>
                <c:pt idx="8">
                  <c:v>中山</c:v>
                </c:pt>
                <c:pt idx="9">
                  <c:v>中興</c:v>
                </c:pt>
                <c:pt idx="10">
                  <c:v>政大</c:v>
                </c:pt>
                <c:pt idx="11">
                  <c:v>長庚</c:v>
                </c:pt>
              </c:strCache>
            </c:strRef>
          </c:cat>
          <c:val>
            <c:numRef>
              <c:f>Sheet1!$B$2:$B$13</c:f>
              <c:numCache>
                <c:formatCode>0.00_);[Red]\(0.00\)</c:formatCode>
                <c:ptCount val="12"/>
                <c:pt idx="0">
                  <c:v>86.64</c:v>
                </c:pt>
                <c:pt idx="1">
                  <c:v>80.71</c:v>
                </c:pt>
                <c:pt idx="2">
                  <c:v>83.85</c:v>
                </c:pt>
                <c:pt idx="3">
                  <c:v>82.77</c:v>
                </c:pt>
                <c:pt idx="4">
                  <c:v>80.72</c:v>
                </c:pt>
                <c:pt idx="5">
                  <c:v>80.87</c:v>
                </c:pt>
                <c:pt idx="6">
                  <c:v>84.89</c:v>
                </c:pt>
                <c:pt idx="7">
                  <c:v>81.69</c:v>
                </c:pt>
                <c:pt idx="8">
                  <c:v>82.81</c:v>
                </c:pt>
                <c:pt idx="9">
                  <c:v>83.19</c:v>
                </c:pt>
                <c:pt idx="10">
                  <c:v>83.31</c:v>
                </c:pt>
                <c:pt idx="11">
                  <c:v>89.51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C-48D9-94AE-D21DF84E8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72689408"/>
        <c:axId val="172689968"/>
      </c:barChart>
      <c:catAx>
        <c:axId val="172689408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476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400" b="0" i="0" u="none" strike="noStrike" kern="1200" baseline="0" smtId="4294967295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sz="1400" b="0" i="0" u="none" strike="noStrike" kern="1200" baseline="0" smtId="4294967295">
              <a:solidFill>
                <a:srgbClr val="808080"/>
              </a:solidFill>
              <a:latin typeface="微软雅黑 Light"/>
              <a:ea typeface="微软雅黑 Light"/>
              <a:cs typeface="微软雅黑 Light"/>
            </a:endParaRPr>
          </a:p>
        </c:txPr>
        <c:crossAx val="172689968"/>
        <c:crosses val="autoZero"/>
        <c:auto val="0"/>
        <c:lblAlgn val="ctr"/>
        <c:lblOffset/>
        <c:noMultiLvlLbl val="0"/>
      </c:catAx>
      <c:valAx>
        <c:axId val="172689968"/>
        <c:scaling>
          <c:orientation/>
        </c:scaling>
        <c:delete val="1"/>
        <c:axPos val="l"/>
        <c:numFmt formatCode="0.00_);[Red]\(0.00\)" sourceLinked="1"/>
        <c:majorTickMark val="out"/>
        <c:minorTickMark val="none"/>
        <c:crossAx val="172689408"/>
        <c:crossBetween val="between"/>
      </c:valAx>
      <c:spPr>
        <a:noFill/>
        <a:ln w="2535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/>
      </a:pPr>
      <a:endParaRPr lang="zh-TW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>
            <a:defPPr/>
          </a:lstStyle>
          <a:p>
            <a:pPr>
              <a:defRPr/>
            </a:pPr>
            <a:r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雇主滿意調查</a:t>
            </a:r>
          </a:p>
        </c:rich>
      </c:tx>
      <c:layout>
        <c:manualLayout>
          <c:xMode val="edge"/>
          <c:yMode val="edge"/>
          <c:x val="0.28376111388206482"/>
          <c:y val="0.0044997166842222214"/>
        </c:manualLayout>
      </c:layout>
      <c:overlay val="0"/>
      <c:spPr>
        <a:solidFill>
          <a:srgbClr val="FFC000">
            <a:lumMod val="20000"/>
            <a:lumOff val="80000"/>
          </a:srgbClr>
        </a:solidFill>
      </c:sp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2017 雇主滿意調查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>
                    <a:solidFill>
                      <a:srgbClr val="1C2B3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sz="1600" smtId="4294967295">
                  <a:solidFill>
                    <a:srgbClr val="1C2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Sheet1!$A$4:$A$7</c:f>
              <c:strCache>
                <c:ptCount val="4"/>
                <c:pt idx="0">
                  <c:v>無聘僱/無從評估</c:v>
                </c:pt>
                <c:pt idx="1">
                  <c:v>尚可</c:v>
                </c:pt>
                <c:pt idx="2">
                  <c:v>非常滿意</c:v>
                </c:pt>
                <c:pt idx="3">
                  <c:v>滿意</c:v>
                </c:pt>
              </c:strCache>
            </c:strRef>
          </c:cat>
          <c:val>
            <c:numRef>
              <c:f>Sheet1!$B$4:$B$7</c:f>
              <c:numCache>
                <c:formatCode>0%</c:formatCode>
                <c:ptCount val="4"/>
                <c:pt idx="0">
                  <c:v>0.05</c:v>
                </c:pt>
                <c:pt idx="1">
                  <c:v>0.07</c:v>
                </c:pt>
                <c:pt idx="2">
                  <c:v>0.19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B-4465-A2F2-8F6859BC4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/>
        <c:axId val="172692208"/>
        <c:axId val="172692768"/>
      </c:barChart>
      <c:catAx>
        <c:axId val="172692208"/>
        <c:scaling>
          <c:orientation/>
        </c:scaling>
        <c:delete val="0"/>
        <c:axPos val="l"/>
        <c:numFmt formatCode="General" sourceLinked="0"/>
        <c:majorTickMark val="out"/>
        <c:minorTickMark val="none"/>
        <c:txPr>
          <a:bodyPr/>
          <a:p>
            <a:pPr>
              <a:defRPr sz="160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sz="1600" smtId="4294967295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txPr>
        <c:crossAx val="172692768"/>
        <c:crosses val="autoZero"/>
        <c:auto val="0"/>
        <c:lblAlgn val="ctr"/>
        <c:lblOffset/>
        <c:noMultiLvlLbl val="0"/>
      </c:catAx>
      <c:valAx>
        <c:axId val="172692768"/>
        <c:scaling>
          <c:orientation/>
        </c:scaling>
        <c:delete val="1"/>
        <c:axPos val="b"/>
        <c:numFmt formatCode="0%" sourceLinked="1"/>
        <c:majorTickMark val="out"/>
        <c:minorTickMark val="none"/>
        <c:crossAx val="172692208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  <c:userShapes r:id="rId3"/>
</c:chartSpace>
</file>

<file path=ppt/charts/colors1.xml><?xml version="1.0" encoding="utf-8"?>
<cs:colorStyle xmlns:a="http://schemas.openxmlformats.org/drawingml/2006/main" xmlns:cs="http://schemas.microsoft.com/office/drawing/2012/chartStyle" meth="withinLinearReversed" id="24">
  <a:schemeClr val="accent4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withinLinearReversed" id="24">
  <a:schemeClr val="accent4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</cdr:x>
      <cdr:y>0</cdr:y>
    </cdr:from>
    <cdr:to>
      <cdr:x>0</cdr:x>
      <cdr:y>0</cdr:y>
    </cdr:to>
    <cdr:grpSp>
      <cdr:nvGrpSpPr>
        <cdr:cNvPr id="11" name="Group 25">
          <a:extLst>
            <a:ext uri="{FF2B5EF4-FFF2-40B4-BE49-F238E27FC236}">
              <a16:creationId xmlns:a16="http://schemas.microsoft.com/office/drawing/2014/main" id="{19160A93-C803-41C7-81ED-C897C7723CA7}"/>
            </a:ext>
          </a:extLst>
        </cdr:cNvPr>
        <cdr:cNvGrpSpPr>
          <a:grpSpLocks noChangeAspect="1"/>
        </cdr:cNvGrpSpPr>
      </cdr:nvGrpSpPr>
      <cdr:grpSpPr>
        <a:xfrm>
          <a:off x="0" y="0"/>
          <a:ext cx="0" cy="0"/>
        </a:xfrm>
      </cdr:grpSpPr>
      <cdr:sp macro="" textlink="">
        <cdr:nvSpPr>
          <cdr:cNvPr id="2" name="AutoShape 24">
            <a:extLst>
              <a:ext uri="{FF2B5EF4-FFF2-40B4-BE49-F238E27FC236}">
                <a16:creationId xmlns:a16="http://schemas.microsoft.com/office/drawing/2014/main" id="{12C1E577-D506-4169-9441-7BA36E427864}"/>
              </a:ext>
            </a:extLst>
          </cdr:cNvPr>
          <cdr:cNvSpPr>
            <a:spLocks noChangeAspect="1" noChangeArrowheads="1" noTextEdit="1"/>
          </cdr:cNvSpPr>
        </cdr:nvSpPr>
        <cdr:spPr bwMode="auto">
          <a:xfrm flipH="1">
            <a:off x="2455" y="1002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3" name="Freeform 26">
            <a:extLst>
              <a:ext uri="{FF2B5EF4-FFF2-40B4-BE49-F238E27FC236}">
                <a16:creationId xmlns:a16="http://schemas.microsoft.com/office/drawing/2014/main" id="{710C51CA-6BB7-4A03-8175-0D0944651EA8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41 w 222"/>
              <a:gd name="T1" fmla="*/ 0 h 108"/>
              <a:gd name="T2" fmla="*/ 69 w 222"/>
              <a:gd name="T3" fmla="*/ 0 h 108"/>
              <a:gd name="T4" fmla="*/ 94 w 222"/>
              <a:gd name="T5" fmla="*/ 82 h 108"/>
              <a:gd name="T6" fmla="*/ 97 w 222"/>
              <a:gd name="T7" fmla="*/ 84 h 108"/>
              <a:gd name="T8" fmla="*/ 104 w 222"/>
              <a:gd name="T9" fmla="*/ 36 h 108"/>
              <a:gd name="T10" fmla="*/ 99 w 222"/>
              <a:gd name="T11" fmla="*/ 24 h 108"/>
              <a:gd name="T12" fmla="*/ 108 w 222"/>
              <a:gd name="T13" fmla="*/ 16 h 108"/>
              <a:gd name="T14" fmla="*/ 115 w 222"/>
              <a:gd name="T15" fmla="*/ 16 h 108"/>
              <a:gd name="T16" fmla="*/ 124 w 222"/>
              <a:gd name="T17" fmla="*/ 24 h 108"/>
              <a:gd name="T18" fmla="*/ 119 w 222"/>
              <a:gd name="T19" fmla="*/ 36 h 108"/>
              <a:gd name="T20" fmla="*/ 126 w 222"/>
              <a:gd name="T21" fmla="*/ 84 h 108"/>
              <a:gd name="T22" fmla="*/ 129 w 222"/>
              <a:gd name="T23" fmla="*/ 83 h 108"/>
              <a:gd name="T24" fmla="*/ 154 w 222"/>
              <a:gd name="T25" fmla="*/ 0 h 108"/>
              <a:gd name="T26" fmla="*/ 182 w 222"/>
              <a:gd name="T27" fmla="*/ 0 h 108"/>
              <a:gd name="T28" fmla="*/ 222 w 222"/>
              <a:gd name="T29" fmla="*/ 40 h 108"/>
              <a:gd name="T30" fmla="*/ 222 w 222"/>
              <a:gd name="T31" fmla="*/ 83 h 108"/>
              <a:gd name="T32" fmla="*/ 197 w 222"/>
              <a:gd name="T33" fmla="*/ 108 h 108"/>
              <a:gd name="T34" fmla="*/ 26 w 222"/>
              <a:gd name="T35" fmla="*/ 108 h 108"/>
              <a:gd name="T36" fmla="*/ 0 w 222"/>
              <a:gd name="T37" fmla="*/ 83 h 108"/>
              <a:gd name="T38" fmla="*/ 0 w 222"/>
              <a:gd name="T39" fmla="*/ 40 h 108"/>
              <a:gd name="T40" fmla="*/ 41 w 222"/>
              <a:gd name="T41" fmla="*/ 0 h 1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108">
                <a:moveTo>
                  <a:pt x="41" y="0"/>
                </a:moveTo>
                <a:cubicBezTo>
                  <a:pt x="69" y="0"/>
                  <a:pt x="69" y="0"/>
                  <a:pt x="69" y="0"/>
                </a:cubicBezTo>
                <a:cubicBezTo>
                  <a:pt x="94" y="82"/>
                  <a:pt x="94" y="82"/>
                  <a:pt x="94" y="82"/>
                </a:cubicBezTo>
                <a:cubicBezTo>
                  <a:pt x="97" y="84"/>
                  <a:pt x="97" y="84"/>
                  <a:pt x="97" y="84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99" y="24"/>
                  <a:pt x="99" y="24"/>
                  <a:pt x="99" y="2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54" y="0"/>
                  <a:pt x="154" y="0"/>
                  <a:pt x="154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204" y="0"/>
                  <a:pt x="222" y="18"/>
                  <a:pt x="222" y="40"/>
                </a:cubicBezTo>
                <a:cubicBezTo>
                  <a:pt x="222" y="83"/>
                  <a:pt x="222" y="83"/>
                  <a:pt x="222" y="83"/>
                </a:cubicBezTo>
                <a:cubicBezTo>
                  <a:pt x="222" y="97"/>
                  <a:pt x="211" y="108"/>
                  <a:pt x="197" y="108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12" y="108"/>
                  <a:pt x="0" y="97"/>
                  <a:pt x="0" y="8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1" y="0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4" name="Freeform 27">
            <a:extLst>
              <a:ext uri="{FF2B5EF4-FFF2-40B4-BE49-F238E27FC236}">
                <a16:creationId xmlns:a16="http://schemas.microsoft.com/office/drawing/2014/main" id="{95362CAE-671B-40EB-A03B-30EEE265E098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33 w 160"/>
              <a:gd name="T1" fmla="*/ 110 h 112"/>
              <a:gd name="T2" fmla="*/ 50 w 160"/>
              <a:gd name="T3" fmla="*/ 19 h 112"/>
              <a:gd name="T4" fmla="*/ 89 w 160"/>
              <a:gd name="T5" fmla="*/ 3 h 112"/>
              <a:gd name="T6" fmla="*/ 133 w 160"/>
              <a:gd name="T7" fmla="*/ 35 h 112"/>
              <a:gd name="T8" fmla="*/ 129 w 160"/>
              <a:gd name="T9" fmla="*/ 112 h 112"/>
              <a:gd name="T10" fmla="*/ 131 w 160"/>
              <a:gd name="T11" fmla="*/ 80 h 112"/>
              <a:gd name="T12" fmla="*/ 125 w 160"/>
              <a:gd name="T13" fmla="*/ 50 h 112"/>
              <a:gd name="T14" fmla="*/ 115 w 160"/>
              <a:gd name="T15" fmla="*/ 56 h 112"/>
              <a:gd name="T16" fmla="*/ 121 w 160"/>
              <a:gd name="T17" fmla="*/ 48 h 112"/>
              <a:gd name="T18" fmla="*/ 115 w 160"/>
              <a:gd name="T19" fmla="*/ 52 h 112"/>
              <a:gd name="T20" fmla="*/ 111 w 160"/>
              <a:gd name="T21" fmla="*/ 44 h 112"/>
              <a:gd name="T22" fmla="*/ 86 w 160"/>
              <a:gd name="T23" fmla="*/ 52 h 112"/>
              <a:gd name="T24" fmla="*/ 45 w 160"/>
              <a:gd name="T25" fmla="*/ 57 h 112"/>
              <a:gd name="T26" fmla="*/ 33 w 160"/>
              <a:gd name="T27" fmla="*/ 110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112">
                <a:moveTo>
                  <a:pt x="33" y="110"/>
                </a:moveTo>
                <a:cubicBezTo>
                  <a:pt x="33" y="110"/>
                  <a:pt x="0" y="40"/>
                  <a:pt x="50" y="19"/>
                </a:cubicBezTo>
                <a:cubicBezTo>
                  <a:pt x="50" y="19"/>
                  <a:pt x="63" y="0"/>
                  <a:pt x="89" y="3"/>
                </a:cubicBezTo>
                <a:cubicBezTo>
                  <a:pt x="89" y="3"/>
                  <a:pt x="135" y="1"/>
                  <a:pt x="133" y="35"/>
                </a:cubicBezTo>
                <a:cubicBezTo>
                  <a:pt x="133" y="35"/>
                  <a:pt x="160" y="64"/>
                  <a:pt x="129" y="112"/>
                </a:cubicBezTo>
                <a:cubicBezTo>
                  <a:pt x="129" y="112"/>
                  <a:pt x="135" y="92"/>
                  <a:pt x="131" y="80"/>
                </a:cubicBezTo>
                <a:cubicBezTo>
                  <a:pt x="127" y="68"/>
                  <a:pt x="125" y="50"/>
                  <a:pt x="125" y="50"/>
                </a:cubicBezTo>
                <a:cubicBezTo>
                  <a:pt x="125" y="50"/>
                  <a:pt x="120" y="56"/>
                  <a:pt x="115" y="56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2"/>
                  <a:pt x="122" y="42"/>
                  <a:pt x="111" y="44"/>
                </a:cubicBezTo>
                <a:cubicBezTo>
                  <a:pt x="100" y="47"/>
                  <a:pt x="101" y="54"/>
                  <a:pt x="86" y="52"/>
                </a:cubicBezTo>
                <a:cubicBezTo>
                  <a:pt x="71" y="49"/>
                  <a:pt x="52" y="39"/>
                  <a:pt x="45" y="57"/>
                </a:cubicBezTo>
                <a:cubicBezTo>
                  <a:pt x="37" y="75"/>
                  <a:pt x="34" y="78"/>
                  <a:pt x="33" y="110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5" name="Freeform 28">
            <a:extLst>
              <a:ext uri="{FF2B5EF4-FFF2-40B4-BE49-F238E27FC236}">
                <a16:creationId xmlns:a16="http://schemas.microsoft.com/office/drawing/2014/main" id="{57C23F3A-21D7-4602-8718-50BAC705259C}"/>
              </a:ext>
            </a:extLst>
          </cdr:cNvPr>
          <cdr:cNvSpPr>
            <a:spLocks noEditPoints="1"/>
          </cdr:cNvSpPr>
        </cdr:nvSpPr>
        <cdr:spPr bwMode="auto">
          <a:xfrm flipH="1">
            <a:off x="2455" y="1002"/>
            <a:ext cx="0" cy="0"/>
          </a:xfrm>
          <a:custGeom>
            <a:gdLst>
              <a:gd name="T0" fmla="*/ 12 w 36"/>
              <a:gd name="T1" fmla="*/ 0 h 23"/>
              <a:gd name="T2" fmla="*/ 24 w 36"/>
              <a:gd name="T3" fmla="*/ 0 h 23"/>
              <a:gd name="T4" fmla="*/ 32 w 36"/>
              <a:gd name="T5" fmla="*/ 3 h 23"/>
              <a:gd name="T6" fmla="*/ 32 w 36"/>
              <a:gd name="T7" fmla="*/ 4 h 23"/>
              <a:gd name="T8" fmla="*/ 36 w 36"/>
              <a:gd name="T9" fmla="*/ 11 h 23"/>
              <a:gd name="T10" fmla="*/ 36 w 36"/>
              <a:gd name="T11" fmla="*/ 11 h 23"/>
              <a:gd name="T12" fmla="*/ 32 w 36"/>
              <a:gd name="T13" fmla="*/ 19 h 23"/>
              <a:gd name="T14" fmla="*/ 24 w 36"/>
              <a:gd name="T15" fmla="*/ 23 h 23"/>
              <a:gd name="T16" fmla="*/ 12 w 36"/>
              <a:gd name="T17" fmla="*/ 23 h 23"/>
              <a:gd name="T18" fmla="*/ 4 w 36"/>
              <a:gd name="T19" fmla="*/ 19 h 23"/>
              <a:gd name="T20" fmla="*/ 0 w 36"/>
              <a:gd name="T21" fmla="*/ 11 h 23"/>
              <a:gd name="T22" fmla="*/ 0 w 36"/>
              <a:gd name="T23" fmla="*/ 11 h 23"/>
              <a:gd name="T24" fmla="*/ 4 w 36"/>
              <a:gd name="T25" fmla="*/ 4 h 23"/>
              <a:gd name="T26" fmla="*/ 4 w 36"/>
              <a:gd name="T27" fmla="*/ 3 h 23"/>
              <a:gd name="T28" fmla="*/ 12 w 36"/>
              <a:gd name="T29" fmla="*/ 0 h 23"/>
              <a:gd name="T30" fmla="*/ 24 w 36"/>
              <a:gd name="T31" fmla="*/ 4 h 23"/>
              <a:gd name="T32" fmla="*/ 12 w 36"/>
              <a:gd name="T33" fmla="*/ 4 h 23"/>
              <a:gd name="T34" fmla="*/ 6 w 36"/>
              <a:gd name="T35" fmla="*/ 6 h 23"/>
              <a:gd name="T36" fmla="*/ 6 w 36"/>
              <a:gd name="T37" fmla="*/ 6 h 23"/>
              <a:gd name="T38" fmla="*/ 4 w 36"/>
              <a:gd name="T39" fmla="*/ 11 h 23"/>
              <a:gd name="T40" fmla="*/ 4 w 36"/>
              <a:gd name="T41" fmla="*/ 11 h 23"/>
              <a:gd name="T42" fmla="*/ 6 w 36"/>
              <a:gd name="T43" fmla="*/ 17 h 23"/>
              <a:gd name="T44" fmla="*/ 12 w 36"/>
              <a:gd name="T45" fmla="*/ 19 h 23"/>
              <a:gd name="T46" fmla="*/ 24 w 36"/>
              <a:gd name="T47" fmla="*/ 19 h 23"/>
              <a:gd name="T48" fmla="*/ 30 w 36"/>
              <a:gd name="T49" fmla="*/ 17 h 23"/>
              <a:gd name="T50" fmla="*/ 32 w 36"/>
              <a:gd name="T51" fmla="*/ 11 h 23"/>
              <a:gd name="T52" fmla="*/ 32 w 36"/>
              <a:gd name="T53" fmla="*/ 11 h 23"/>
              <a:gd name="T54" fmla="*/ 30 w 36"/>
              <a:gd name="T55" fmla="*/ 6 h 23"/>
              <a:gd name="T56" fmla="*/ 30 w 36"/>
              <a:gd name="T57" fmla="*/ 6 h 23"/>
              <a:gd name="T58" fmla="*/ 24 w 36"/>
              <a:gd name="T59" fmla="*/ 4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23">
                <a:moveTo>
                  <a:pt x="12" y="0"/>
                </a:move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30" y="1"/>
                  <a:pt x="32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5" y="6"/>
                  <a:pt x="36" y="8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5"/>
                  <a:pt x="35" y="17"/>
                  <a:pt x="32" y="19"/>
                </a:cubicBezTo>
                <a:cubicBezTo>
                  <a:pt x="30" y="22"/>
                  <a:pt x="28" y="23"/>
                  <a:pt x="24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9" y="23"/>
                  <a:pt x="6" y="22"/>
                  <a:pt x="4" y="19"/>
                </a:cubicBezTo>
                <a:cubicBezTo>
                  <a:pt x="2" y="17"/>
                  <a:pt x="0" y="1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6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6" y="1"/>
                  <a:pt x="9" y="0"/>
                  <a:pt x="12" y="0"/>
                </a:cubicBezTo>
                <a:close/>
                <a:moveTo>
                  <a:pt x="24" y="4"/>
                </a:moveTo>
                <a:cubicBezTo>
                  <a:pt x="12" y="4"/>
                  <a:pt x="12" y="4"/>
                  <a:pt x="12" y="4"/>
                </a:cubicBezTo>
                <a:cubicBezTo>
                  <a:pt x="10" y="4"/>
                  <a:pt x="8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8"/>
                  <a:pt x="4" y="9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4"/>
                  <a:pt x="5" y="15"/>
                  <a:pt x="6" y="17"/>
                </a:cubicBezTo>
                <a:cubicBezTo>
                  <a:pt x="8" y="18"/>
                  <a:pt x="10" y="19"/>
                  <a:pt x="1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7" y="19"/>
                  <a:pt x="28" y="18"/>
                  <a:pt x="30" y="17"/>
                </a:cubicBezTo>
                <a:cubicBezTo>
                  <a:pt x="31" y="15"/>
                  <a:pt x="32" y="14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9"/>
                  <a:pt x="31" y="8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7" y="4"/>
                  <a:pt x="24" y="4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6" name="Freeform 29">
            <a:extLst>
              <a:ext uri="{FF2B5EF4-FFF2-40B4-BE49-F238E27FC236}">
                <a16:creationId xmlns:a16="http://schemas.microsoft.com/office/drawing/2014/main" id="{D84071F4-9FBF-4A54-885B-7188D93472D4}"/>
              </a:ext>
            </a:extLst>
          </cdr:cNvPr>
          <cdr:cNvSpPr>
            <a:spLocks noEditPoints="1"/>
          </cdr:cNvSpPr>
        </cdr:nvSpPr>
        <cdr:spPr bwMode="auto">
          <a:xfrm flipH="1">
            <a:off x="2455" y="1002"/>
            <a:ext cx="0" cy="0"/>
          </a:xfrm>
          <a:custGeom>
            <a:gdLst>
              <a:gd name="T0" fmla="*/ 11 w 35"/>
              <a:gd name="T1" fmla="*/ 0 h 23"/>
              <a:gd name="T2" fmla="*/ 24 w 35"/>
              <a:gd name="T3" fmla="*/ 0 h 23"/>
              <a:gd name="T4" fmla="*/ 32 w 35"/>
              <a:gd name="T5" fmla="*/ 3 h 23"/>
              <a:gd name="T6" fmla="*/ 32 w 35"/>
              <a:gd name="T7" fmla="*/ 4 h 23"/>
              <a:gd name="T8" fmla="*/ 35 w 35"/>
              <a:gd name="T9" fmla="*/ 11 h 23"/>
              <a:gd name="T10" fmla="*/ 35 w 35"/>
              <a:gd name="T11" fmla="*/ 11 h 23"/>
              <a:gd name="T12" fmla="*/ 32 w 35"/>
              <a:gd name="T13" fmla="*/ 19 h 23"/>
              <a:gd name="T14" fmla="*/ 24 w 35"/>
              <a:gd name="T15" fmla="*/ 23 h 23"/>
              <a:gd name="T16" fmla="*/ 11 w 35"/>
              <a:gd name="T17" fmla="*/ 23 h 23"/>
              <a:gd name="T18" fmla="*/ 3 w 35"/>
              <a:gd name="T19" fmla="*/ 19 h 23"/>
              <a:gd name="T20" fmla="*/ 0 w 35"/>
              <a:gd name="T21" fmla="*/ 11 h 23"/>
              <a:gd name="T22" fmla="*/ 0 w 35"/>
              <a:gd name="T23" fmla="*/ 11 h 23"/>
              <a:gd name="T24" fmla="*/ 3 w 35"/>
              <a:gd name="T25" fmla="*/ 4 h 23"/>
              <a:gd name="T26" fmla="*/ 3 w 35"/>
              <a:gd name="T27" fmla="*/ 3 h 23"/>
              <a:gd name="T28" fmla="*/ 11 w 35"/>
              <a:gd name="T29" fmla="*/ 0 h 23"/>
              <a:gd name="T30" fmla="*/ 24 w 35"/>
              <a:gd name="T31" fmla="*/ 4 h 23"/>
              <a:gd name="T32" fmla="*/ 11 w 35"/>
              <a:gd name="T33" fmla="*/ 4 h 23"/>
              <a:gd name="T34" fmla="*/ 6 w 35"/>
              <a:gd name="T35" fmla="*/ 6 h 23"/>
              <a:gd name="T36" fmla="*/ 6 w 35"/>
              <a:gd name="T37" fmla="*/ 6 h 23"/>
              <a:gd name="T38" fmla="*/ 3 w 35"/>
              <a:gd name="T39" fmla="*/ 11 h 23"/>
              <a:gd name="T40" fmla="*/ 3 w 35"/>
              <a:gd name="T41" fmla="*/ 11 h 23"/>
              <a:gd name="T42" fmla="*/ 6 w 35"/>
              <a:gd name="T43" fmla="*/ 17 h 23"/>
              <a:gd name="T44" fmla="*/ 11 w 35"/>
              <a:gd name="T45" fmla="*/ 19 h 23"/>
              <a:gd name="T46" fmla="*/ 24 w 35"/>
              <a:gd name="T47" fmla="*/ 19 h 23"/>
              <a:gd name="T48" fmla="*/ 29 w 35"/>
              <a:gd name="T49" fmla="*/ 17 h 23"/>
              <a:gd name="T50" fmla="*/ 31 w 35"/>
              <a:gd name="T51" fmla="*/ 11 h 23"/>
              <a:gd name="T52" fmla="*/ 31 w 35"/>
              <a:gd name="T53" fmla="*/ 11 h 23"/>
              <a:gd name="T54" fmla="*/ 29 w 35"/>
              <a:gd name="T55" fmla="*/ 6 h 23"/>
              <a:gd name="T56" fmla="*/ 29 w 35"/>
              <a:gd name="T57" fmla="*/ 6 h 23"/>
              <a:gd name="T58" fmla="*/ 24 w 35"/>
              <a:gd name="T59" fmla="*/ 4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" h="23">
                <a:moveTo>
                  <a:pt x="11" y="0"/>
                </a:move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30" y="1"/>
                  <a:pt x="32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4" y="6"/>
                  <a:pt x="35" y="8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7"/>
                  <a:pt x="32" y="19"/>
                </a:cubicBezTo>
                <a:cubicBezTo>
                  <a:pt x="30" y="22"/>
                  <a:pt x="27" y="23"/>
                  <a:pt x="24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8" y="23"/>
                  <a:pt x="5" y="22"/>
                  <a:pt x="3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1" y="6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24" y="4"/>
                </a:moveTo>
                <a:cubicBezTo>
                  <a:pt x="11" y="4"/>
                  <a:pt x="11" y="4"/>
                  <a:pt x="11" y="4"/>
                </a:cubicBezTo>
                <a:cubicBezTo>
                  <a:pt x="9" y="4"/>
                  <a:pt x="7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4" y="8"/>
                  <a:pt x="3" y="9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4"/>
                  <a:pt x="4" y="15"/>
                  <a:pt x="6" y="17"/>
                </a:cubicBezTo>
                <a:cubicBezTo>
                  <a:pt x="7" y="18"/>
                  <a:pt x="9" y="19"/>
                  <a:pt x="1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9"/>
                  <a:pt x="28" y="18"/>
                  <a:pt x="29" y="17"/>
                </a:cubicBezTo>
                <a:cubicBezTo>
                  <a:pt x="30" y="15"/>
                  <a:pt x="31" y="14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9"/>
                  <a:pt x="30" y="8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5"/>
                  <a:pt x="26" y="4"/>
                  <a:pt x="24" y="4"/>
                </a:cubicBez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7" name="Freeform 30">
            <a:extLst>
              <a:ext uri="{FF2B5EF4-FFF2-40B4-BE49-F238E27FC236}">
                <a16:creationId xmlns:a16="http://schemas.microsoft.com/office/drawing/2014/main" id="{E29BAE48-9DC4-4383-9930-F7D703A8FDE6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31 w 33"/>
              <a:gd name="T1" fmla="*/ 17 h 17"/>
              <a:gd name="T2" fmla="*/ 0 w 33"/>
              <a:gd name="T3" fmla="*/ 10 h 17"/>
              <a:gd name="T4" fmla="*/ 2 w 33"/>
              <a:gd name="T5" fmla="*/ 0 h 17"/>
              <a:gd name="T6" fmla="*/ 33 w 33"/>
              <a:gd name="T7" fmla="*/ 10 h 17"/>
              <a:gd name="T8" fmla="*/ 31 w 33"/>
              <a:gd name="T9" fmla="*/ 17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7">
                <a:moveTo>
                  <a:pt x="31" y="17"/>
                </a:moveTo>
                <a:lnTo>
                  <a:pt x="0" y="10"/>
                </a:lnTo>
                <a:lnTo>
                  <a:pt x="2" y="0"/>
                </a:lnTo>
                <a:lnTo>
                  <a:pt x="33" y="10"/>
                </a:lnTo>
                <a:lnTo>
                  <a:pt x="31" y="17"/>
                </a:ln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8" name="Freeform 31">
            <a:extLst>
              <a:ext uri="{FF2B5EF4-FFF2-40B4-BE49-F238E27FC236}">
                <a16:creationId xmlns:a16="http://schemas.microsoft.com/office/drawing/2014/main" id="{CC819A29-4885-43CF-8CCD-31F8B8328665}"/>
              </a:ext>
            </a:extLst>
          </cdr:cNvPr>
          <cdr:cNvSpPr/>
        </cdr:nvSpPr>
        <cdr:spPr bwMode="auto">
          <a:xfrm flipH="1">
            <a:off x="2455" y="1002"/>
            <a:ext cx="0" cy="0"/>
          </a:xfrm>
          <a:custGeom>
            <a:gdLst>
              <a:gd name="T0" fmla="*/ 0 w 33"/>
              <a:gd name="T1" fmla="*/ 10 h 17"/>
              <a:gd name="T2" fmla="*/ 30 w 33"/>
              <a:gd name="T3" fmla="*/ 0 h 17"/>
              <a:gd name="T4" fmla="*/ 33 w 33"/>
              <a:gd name="T5" fmla="*/ 10 h 17"/>
              <a:gd name="T6" fmla="*/ 2 w 33"/>
              <a:gd name="T7" fmla="*/ 17 h 17"/>
              <a:gd name="T8" fmla="*/ 0 w 33"/>
              <a:gd name="T9" fmla="*/ 10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7">
                <a:moveTo>
                  <a:pt x="0" y="10"/>
                </a:moveTo>
                <a:lnTo>
                  <a:pt x="30" y="0"/>
                </a:lnTo>
                <a:lnTo>
                  <a:pt x="33" y="10"/>
                </a:lnTo>
                <a:lnTo>
                  <a:pt x="2" y="17"/>
                </a:lnTo>
                <a:lnTo>
                  <a:pt x="0" y="10"/>
                </a:lnTo>
                <a:close/>
              </a:path>
            </a:pathLst>
          </a:cu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  <cdr:sp macro="" textlink="">
        <cdr:nvSpPr>
          <cdr:cNvPr id="9" name="Rectangle 32">
            <a:extLst>
              <a:ext uri="{FF2B5EF4-FFF2-40B4-BE49-F238E27FC236}">
                <a16:creationId xmlns:a16="http://schemas.microsoft.com/office/drawing/2014/main" id="{3C5C5415-1A11-4FDC-9F3B-92E3CE9EE384}"/>
              </a:ext>
            </a:extLst>
          </cdr:cNvPr>
          <cdr:cNvSpPr>
            <a:spLocks noChangeArrowheads="1"/>
          </cdr:cNvSpPr>
        </cdr:nvSpPr>
        <cdr:spPr bwMode="auto">
          <a:xfrm flipH="1">
            <a:off x="2455" y="1002"/>
            <a:ext cx="0" cy="0"/>
          </a:xfrm>
          <a:prstGeom prst="rect">
            <a:avLst/>
          </a:prstGeom>
          <a:solidFill>
            <a:srgbClr val="1C2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endParaRPr lang="zh-CN" altLang="en-US"/>
          </a:p>
        </cdr:txBody>
      </cdr:sp>
    </cdr:grp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DADB1FFA-6612-413B-9111-8E6F2A91E3B9}" type="datetimeFigureOut">
              <a:rPr lang="zh-TW" altLang="en-US" smtClean="0"/>
              <a:pPr/>
              <a:t>2025/7/31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9CC0929B-DF80-4AF1-978D-951601235A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676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比較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投影片編號版面配置區 4">
            <a:extLst>
              <a:ext uri="{FF2B5EF4-FFF2-40B4-BE49-F238E27FC236}">
                <a16:creationId xmlns:a16="http://schemas.microsoft.com/office/drawing/2014/main" id="{38A73BB3-F8C0-4F43-884E-97F97E527500}"/>
              </a:ext>
            </a:extLst>
          </p:cNvPr>
          <p:cNvSpPr txBox="1"/>
          <p:nvPr userDrawn="1"/>
        </p:nvSpPr>
        <p:spPr>
          <a:xfrm>
            <a:off x="297782" y="6368382"/>
            <a:ext cx="357940" cy="357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7EB6808E-AF60-4C43-9D73-983BC3D564AB}" type="slidenum">
              <a:rPr lang="zh-TW" altLang="en-US" sz="900" smtClean="0"/>
              <a:pPr/>
              <a:t>‹#›</a:t>
            </a:fld>
            <a:endParaRPr lang="zh-TW" altLang="en-US" sz="900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28BBE306-DEA4-4327-8907-3DD29E9473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05472" y="3229846"/>
            <a:ext cx="2174520" cy="697246"/>
          </a:xfrm>
          <a:prstGeom prst="rect">
            <a:avLst/>
          </a:prstGeom>
        </p:spPr>
        <p:txBody>
          <a:bodyPr/>
          <a:lstStyle>
            <a:defPPr/>
            <a:lvl1pPr marL="0" indent="0">
              <a:buFontTx/>
              <a:buNone/>
              <a:defRPr sz="3600"/>
            </a:lvl1pPr>
            <a:lvl2pPr marL="342900" indent="0">
              <a:buFontTx/>
              <a:buNone/>
              <a:defRPr sz="3600"/>
            </a:lvl2pPr>
            <a:lvl3pPr marL="685800" indent="0">
              <a:buFontTx/>
              <a:buNone/>
              <a:defRPr sz="3600"/>
            </a:lvl3pPr>
            <a:lvl4pPr marL="1028700" indent="0">
              <a:buFontTx/>
              <a:buNone/>
              <a:defRPr sz="3600"/>
            </a:lvl4pPr>
            <a:lvl5pPr marL="1371600" indent="0">
              <a:buFontTx/>
              <a:buNone/>
              <a:defRPr sz="3600"/>
            </a:lvl5pPr>
          </a:lstStyle>
          <a:p>
            <a:pPr>
              <a:defRPr/>
            </a:pPr>
            <a:r>
              <a:rPr lang="zh-TW" altLang="en-US" sz="3600" b="1" spc="300" noProof="1">
                <a:solidFill>
                  <a:srgbClr val="593F9B"/>
                </a:solidFill>
                <a:latin typeface="微軟正黑體" panose="020b0604030504040204" pitchFamily="34" charset="-120"/>
                <a:ea typeface="+mn-ea"/>
                <a:cs typeface="+mn-ea"/>
                <a:sym typeface="Arial" panose="020b0604020202020204" pitchFamily="34" charset="0"/>
              </a:rPr>
              <a:t>校務概況</a:t>
            </a:r>
          </a:p>
        </p:txBody>
      </p:sp>
    </p:spTree>
    <p:extLst>
      <p:ext uri="{BB962C8B-B14F-4D97-AF65-F5344CB8AC3E}">
        <p14:creationId xmlns:p14="http://schemas.microsoft.com/office/powerpoint/2010/main" val="132583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0_自訂版面配置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366E96-4AC8-9896-7EA6-5EA813EE3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7EB6808E-AF60-4C43-9D73-983BC3D564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5497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5DEF4B9-514D-4E4C-9A72-716EB711F68C}" type="datetimeFigureOut">
              <a:rPr lang="zh-TW" altLang="en-US" smtClean="0"/>
              <a:pPr/>
              <a:t>2025/7/31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38264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3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84834C-D668-4E10-8696-8EC351325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/>
            <a:fld id="{7EB6808E-AF60-4C43-9D73-983BC3D564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2" r:id="rId2"/>
    <p:sldLayoutId id="2147483711" r:id="rId3"/>
  </p:sldLayoutIdLst>
  <p:transition/>
  <p:timing/>
  <p:txStyles>
    <p:titleStyle>
      <a:defPPr/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.xml" /><Relationship Id="rId3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24.jpeg" /><Relationship Id="rId11" Type="http://schemas.openxmlformats.org/officeDocument/2006/relationships/image" Target="../media/image25.jpeg" /><Relationship Id="rId12" Type="http://schemas.openxmlformats.org/officeDocument/2006/relationships/image" Target="../media/image26.jpeg" /><Relationship Id="rId13" Type="http://schemas.openxmlformats.org/officeDocument/2006/relationships/image" Target="../media/image14.jpeg" /><Relationship Id="rId2" Type="http://schemas.openxmlformats.org/officeDocument/2006/relationships/image" Target="../media/image16.pn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Relationship Id="rId9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3.xml" /><Relationship Id="rId3" Type="http://schemas.openxmlformats.org/officeDocument/2006/relationships/image" Target="../media/image2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4.xml" /><Relationship Id="rId3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image" Target="../media/image4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3.xml" /><Relationship Id="rId3" Type="http://schemas.openxmlformats.org/officeDocument/2006/relationships/tags" Target="../tags/tag4.xml" /><Relationship Id="rId4" Type="http://schemas.openxmlformats.org/officeDocument/2006/relationships/tags" Target="../tags/tag5.xml" /><Relationship Id="rId5" Type="http://schemas.openxmlformats.org/officeDocument/2006/relationships/image" Target="../media/image7.png" /><Relationship Id="rId6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1.xml" /><Relationship Id="rId3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2.xml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A3A1D4-B89D-44E0-B022-B74F809A79EE}"/>
              </a:ext>
            </a:extLst>
          </p:cNvPr>
          <p:cNvSpPr txBox="1"/>
          <p:nvPr/>
        </p:nvSpPr>
        <p:spPr>
          <a:xfrm>
            <a:off x="4750999" y="2340875"/>
            <a:ext cx="311445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0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en-US" altLang="zh-TW" sz="40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r>
              <a:rPr lang="en-US" altLang="zh-TW" sz="40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en-US" altLang="zh-TW" sz="40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endParaRPr lang="en-US" sz="40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20">
            <a:extLst>
              <a:ext uri="{FF2B5EF4-FFF2-40B4-BE49-F238E27FC236}">
                <a16:creationId xmlns:a16="http://schemas.microsoft.com/office/drawing/2014/main" id="{0FD99D26-F98E-40E4-8E9F-55CCF9C6162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99558" y="3429000"/>
            <a:ext cx="400966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以中央大學校內象徵物與氣息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製作充滿理想、活潑氛圍感的設計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內圖表、文字、圖片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皆可自行修正應用</a:t>
            </a:r>
            <a:endParaRPr lang="en-US" altLang="zh-TW" sz="200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9C85CCF2-3BA2-4540-BE65-2C22B239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46171ED-8A70-41BD-A3D6-12C0EBDE3C6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93813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FCA519-2584-4DFF-AA34-CD535E4B1044}"/>
              </a:ext>
            </a:extLst>
          </p:cNvPr>
          <p:cNvSpPr txBox="1"/>
          <p:nvPr/>
        </p:nvSpPr>
        <p:spPr>
          <a:xfrm>
            <a:off x="459344" y="3255029"/>
            <a:ext cx="603641" cy="526561"/>
          </a:xfrm>
          <a:prstGeom prst="rect">
            <a:avLst/>
          </a:prstGeom>
          <a:solidFill>
            <a:srgbClr val="593F9B"/>
          </a:solidFill>
          <a:ln>
            <a:noFill/>
          </a:ln>
        </p:spPr>
        <p:txBody>
          <a:bodyPr wrap="none" lIns="87764" tIns="43882" rIns="87764" bIns="43882" rtlCol="0" anchor="ctr" anchorCtr="1">
            <a:spAutoFit/>
          </a:bodyPr>
          <a:lstStyle>
            <a:defPPr/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>
                <a:ln w="28575">
                  <a:noFill/>
                  <a:prstDash val="solid"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kern="0">
                <a:ln w="28575">
                  <a:noFill/>
                  <a:prstDash val="solid"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b="1" kern="0">
              <a:ln w="28575">
                <a:noFill/>
                <a:prstDash val="solid"/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图文框 1">
            <a:extLst>
              <a:ext uri="{FF2B5EF4-FFF2-40B4-BE49-F238E27FC236}">
                <a16:creationId xmlns:a16="http://schemas.microsoft.com/office/drawing/2014/main" id="{E656AB28-5678-47FB-9109-C0D7EAD72F4A}"/>
              </a:ext>
            </a:extLst>
          </p:cNvPr>
          <p:cNvSpPr>
            <a:spLocks noChangeAspect="1"/>
          </p:cNvSpPr>
          <p:nvPr/>
        </p:nvSpPr>
        <p:spPr>
          <a:xfrm>
            <a:off x="543714" y="2950012"/>
            <a:ext cx="1022937" cy="1136597"/>
          </a:xfrm>
          <a:custGeom>
            <a:rect l="l" t="t" r="r" b="b"/>
            <a:pathLst>
              <a:path w="3600000" h="3960440">
                <a:moveTo>
                  <a:pt x="0" y="0"/>
                </a:moveTo>
                <a:lnTo>
                  <a:pt x="3600000" y="0"/>
                </a:lnTo>
                <a:lnTo>
                  <a:pt x="3600000" y="3960440"/>
                </a:lnTo>
                <a:lnTo>
                  <a:pt x="0" y="3960440"/>
                </a:lnTo>
                <a:lnTo>
                  <a:pt x="0" y="2988332"/>
                </a:lnTo>
                <a:lnTo>
                  <a:pt x="91440" y="2988332"/>
                </a:lnTo>
                <a:lnTo>
                  <a:pt x="91440" y="3869000"/>
                </a:lnTo>
                <a:lnTo>
                  <a:pt x="3508560" y="3869000"/>
                </a:lnTo>
                <a:lnTo>
                  <a:pt x="3508560" y="91440"/>
                </a:lnTo>
                <a:lnTo>
                  <a:pt x="91440" y="91440"/>
                </a:lnTo>
                <a:lnTo>
                  <a:pt x="91440" y="972108"/>
                </a:lnTo>
                <a:lnTo>
                  <a:pt x="0" y="972108"/>
                </a:lnTo>
                <a:close/>
              </a:path>
            </a:pathLst>
          </a:custGeom>
          <a:solidFill>
            <a:srgbClr val="593F9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600" kern="0">
              <a:solidFill>
                <a:srgbClr val="31394E"/>
              </a:solidFill>
              <a:latin typeface="思源黑体 Ligh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CB7BF6-21B5-42F4-A146-111BCA116BB8}"/>
              </a:ext>
            </a:extLst>
          </p:cNvPr>
          <p:cNvSpPr/>
          <p:nvPr/>
        </p:nvSpPr>
        <p:spPr>
          <a:xfrm>
            <a:off x="1699587" y="3218722"/>
            <a:ext cx="32925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defRPr/>
            </a:pPr>
            <a:r>
              <a:rPr lang="zh-TW" altLang="en-US" sz="4000" b="1" spc="300" noProof="1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國際競爭優勢</a:t>
            </a: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0D3056EA-346D-4CB4-A6B6-6E814DEE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10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1A11849-80AD-4553-9D1D-1960F998D5CD}"/>
              </a:ext>
            </a:extLst>
          </p:cNvPr>
          <p:cNvGrpSpPr/>
          <p:nvPr/>
        </p:nvGrpSpPr>
        <p:grpSpPr>
          <a:xfrm>
            <a:off x="495378" y="1676226"/>
            <a:ext cx="8178643" cy="4013715"/>
            <a:chOff x="482678" y="1727026"/>
            <a:chExt cx="8178643" cy="4013715"/>
          </a:xfrm>
        </p:grpSpPr>
        <p:sp>
          <p:nvSpPr>
            <p:cNvPr id="270" name="Rectangle 221">
              <a:extLst>
                <a:ext uri="{FF2B5EF4-FFF2-40B4-BE49-F238E27FC236}">
                  <a16:creationId xmlns:a16="http://schemas.microsoft.com/office/drawing/2014/main" id="{20E020D3-352E-4F78-AC50-49AC399DFE4B}"/>
                </a:ext>
              </a:extLst>
            </p:cNvPr>
            <p:cNvSpPr/>
            <p:nvPr/>
          </p:nvSpPr>
          <p:spPr>
            <a:xfrm>
              <a:off x="584153" y="3491813"/>
              <a:ext cx="1078890" cy="271848"/>
            </a:xfrm>
            <a:prstGeom prst="rect">
              <a:avLst/>
            </a:prstGeom>
            <a:solidFill>
              <a:srgbClr val="DA8A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72" tIns="0" rIns="121872" bIns="60935" rtlCol="0" anchor="ctr"/>
            <a:lstStyle>
              <a:defPPr/>
            </a:lstStyle>
            <a:p>
              <a:pPr algn="ctr" defTabSz="914217"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美國</a:t>
              </a:r>
              <a:r>
                <a:rPr lang="en-US" altLang="zh-TW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`</a:t>
              </a:r>
              <a:endParaRPr lang="en-US" sz="140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71" name="Subtitle 2">
              <a:extLst>
                <a:ext uri="{FF2B5EF4-FFF2-40B4-BE49-F238E27FC236}">
                  <a16:creationId xmlns:a16="http://schemas.microsoft.com/office/drawing/2014/main" id="{37FC8018-B254-4337-9249-D4704A4FF982}"/>
                </a:ext>
              </a:extLst>
            </p:cNvPr>
            <p:cNvSpPr txBox="1"/>
            <p:nvPr/>
          </p:nvSpPr>
          <p:spPr>
            <a:xfrm>
              <a:off x="482678" y="3771470"/>
              <a:ext cx="1572741" cy="742745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defPPr/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228600">
                <a:buNone/>
              </a:pP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亞太地區汞監測網計畫、</a:t>
              </a:r>
              <a:r>
                <a:rPr lang="zh-TW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國際天文監測</a:t>
              </a:r>
              <a:r>
                <a: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(ZTF)</a:t>
              </a: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計畫、鹿林山與偏遠離島背景測站國際合作及操作維護專案計畫、</a:t>
              </a:r>
              <a:r>
                <a:rPr lang="zh-TW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立方衛星</a:t>
              </a: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電離層監測</a:t>
              </a: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計畫、台美國合計畫等</a:t>
              </a:r>
              <a:endParaRPr lang="en-US" sz="1200">
                <a:solidFill>
                  <a:srgbClr val="7E7E7E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272" name="Rectangle 224">
              <a:extLst>
                <a:ext uri="{FF2B5EF4-FFF2-40B4-BE49-F238E27FC236}">
                  <a16:creationId xmlns:a16="http://schemas.microsoft.com/office/drawing/2014/main" id="{9EF291CA-43F3-445C-858F-46958C5572B1}"/>
                </a:ext>
              </a:extLst>
            </p:cNvPr>
            <p:cNvSpPr/>
            <p:nvPr/>
          </p:nvSpPr>
          <p:spPr>
            <a:xfrm>
              <a:off x="2789968" y="4853623"/>
              <a:ext cx="1179940" cy="2794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72" tIns="0" rIns="121872" bIns="60935" rtlCol="0" anchor="ctr"/>
            <a:lstStyle>
              <a:defPPr/>
            </a:lstStyle>
            <a:p>
              <a:pPr algn="ctr" defTabSz="914217"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宏都拉斯</a:t>
              </a:r>
              <a:endParaRPr lang="en-US" sz="140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73" name="Subtitle 2">
              <a:extLst>
                <a:ext uri="{FF2B5EF4-FFF2-40B4-BE49-F238E27FC236}">
                  <a16:creationId xmlns:a16="http://schemas.microsoft.com/office/drawing/2014/main" id="{9D6B2BE4-FD01-4913-A247-F56EAFB0AA8B}"/>
                </a:ext>
              </a:extLst>
            </p:cNvPr>
            <p:cNvSpPr txBox="1"/>
            <p:nvPr/>
          </p:nvSpPr>
          <p:spPr>
            <a:xfrm>
              <a:off x="2690545" y="5156272"/>
              <a:ext cx="1641122" cy="584469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defPPr/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228600">
                <a:buNone/>
              </a:pP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森林健康管理決策支援平台建置與能力建構計畫</a:t>
              </a:r>
              <a:endParaRPr lang="en-US" sz="1200">
                <a:solidFill>
                  <a:srgbClr val="7E7E7E"/>
                </a:solidFill>
                <a:latin typeface="Calibri Light" panose="020f0302020204030204"/>
                <a:cs typeface="Calibri Light"/>
              </a:endParaRPr>
            </a:p>
          </p:txBody>
        </p:sp>
        <p:sp>
          <p:nvSpPr>
            <p:cNvPr id="274" name="Rectangle 226">
              <a:extLst>
                <a:ext uri="{FF2B5EF4-FFF2-40B4-BE49-F238E27FC236}">
                  <a16:creationId xmlns:a16="http://schemas.microsoft.com/office/drawing/2014/main" id="{61A4E095-3478-4C1A-9315-350D832990F4}"/>
                </a:ext>
              </a:extLst>
            </p:cNvPr>
            <p:cNvSpPr/>
            <p:nvPr/>
          </p:nvSpPr>
          <p:spPr>
            <a:xfrm>
              <a:off x="7161606" y="4169667"/>
              <a:ext cx="995585" cy="2793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72" tIns="0" rIns="121872" bIns="60935" rtlCol="0" anchor="ctr"/>
            <a:lstStyle>
              <a:defPPr/>
            </a:lstStyle>
            <a:p>
              <a:pPr algn="ctr" defTabSz="914217"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東南亞</a:t>
              </a:r>
              <a:endParaRPr lang="en-US" sz="135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75" name="Subtitle 2">
              <a:extLst>
                <a:ext uri="{FF2B5EF4-FFF2-40B4-BE49-F238E27FC236}">
                  <a16:creationId xmlns:a16="http://schemas.microsoft.com/office/drawing/2014/main" id="{687481D8-BB37-44C7-9355-1A47913AAF18}"/>
                </a:ext>
              </a:extLst>
            </p:cNvPr>
            <p:cNvSpPr txBox="1"/>
            <p:nvPr/>
          </p:nvSpPr>
          <p:spPr>
            <a:xfrm>
              <a:off x="7067242" y="4531005"/>
              <a:ext cx="1594079" cy="742745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defPPr/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東南亞：七海計畫</a:t>
              </a:r>
              <a:r>
                <a: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亞洲大氣污染物之整合監測與其對環境及氣候之衝擊研究</a:t>
              </a: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</a:t>
              </a:r>
              <a:r>
                <a: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6" name="Rectangle 229">
              <a:extLst>
                <a:ext uri="{FF2B5EF4-FFF2-40B4-BE49-F238E27FC236}">
                  <a16:creationId xmlns:a16="http://schemas.microsoft.com/office/drawing/2014/main" id="{952B244B-C265-4DFA-893D-94ABB07DEA6D}"/>
                </a:ext>
              </a:extLst>
            </p:cNvPr>
            <p:cNvSpPr/>
            <p:nvPr/>
          </p:nvSpPr>
          <p:spPr>
            <a:xfrm>
              <a:off x="6866979" y="2689615"/>
              <a:ext cx="1769224" cy="782501"/>
            </a:xfrm>
            <a:prstGeom prst="rect">
              <a:avLst/>
            </a:prstGeom>
            <a:solidFill>
              <a:srgbClr val="CAB9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60935" rtlCol="0" anchor="ctr"/>
            <a:lstStyle>
              <a:defPPr/>
            </a:lstStyle>
            <a:p>
              <a:pPr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 臺捷、　　臺波、　　    </a:t>
              </a:r>
              <a:endPara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臺韓、        臺俄、    </a:t>
              </a:r>
              <a:endPara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臺德等國合計畫</a:t>
              </a:r>
            </a:p>
          </p:txBody>
        </p:sp>
        <p:sp>
          <p:nvSpPr>
            <p:cNvPr id="277" name="Rectangle 232">
              <a:extLst>
                <a:ext uri="{FF2B5EF4-FFF2-40B4-BE49-F238E27FC236}">
                  <a16:creationId xmlns:a16="http://schemas.microsoft.com/office/drawing/2014/main" id="{DB3F36C2-DDBB-4373-829E-FEBFA2778EC0}"/>
                </a:ext>
              </a:extLst>
            </p:cNvPr>
            <p:cNvSpPr/>
            <p:nvPr/>
          </p:nvSpPr>
          <p:spPr>
            <a:xfrm>
              <a:off x="5041034" y="4775089"/>
              <a:ext cx="1317632" cy="498662"/>
            </a:xfrm>
            <a:prstGeom prst="rect">
              <a:avLst/>
            </a:prstGeom>
            <a:solidFill>
              <a:srgbClr val="D49C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60935" rtlCol="0" anchor="ctr"/>
            <a:lstStyle>
              <a:defPPr/>
            </a:lstStyle>
            <a:p>
              <a:pPr/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臺菲</a:t>
              </a:r>
              <a:endParaRPr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/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臺印國合計畫</a:t>
              </a:r>
              <a:endParaRPr lang="en-US" sz="120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278" name="Group 261">
              <a:extLst>
                <a:ext uri="{FF2B5EF4-FFF2-40B4-BE49-F238E27FC236}">
                  <a16:creationId xmlns:a16="http://schemas.microsoft.com/office/drawing/2014/main" id="{F43275DF-3739-4C84-B552-73E32EDFC8DC}"/>
                </a:ext>
              </a:extLst>
            </p:cNvPr>
            <p:cNvGrpSpPr/>
            <p:nvPr/>
          </p:nvGrpSpPr>
          <p:grpSpPr>
            <a:xfrm>
              <a:off x="1624212" y="2614237"/>
              <a:ext cx="5314598" cy="2364254"/>
              <a:chOff x="4782995" y="3698539"/>
              <a:chExt cx="13672981" cy="6082568"/>
            </a:xfrm>
            <a:solidFill>
              <a:srgbClr val="593F9B"/>
            </a:solidFill>
          </p:grpSpPr>
          <p:grpSp>
            <p:nvGrpSpPr>
              <p:cNvPr id="285" name="Group 2">
                <a:extLst>
                  <a:ext uri="{FF2B5EF4-FFF2-40B4-BE49-F238E27FC236}">
                    <a16:creationId xmlns:a16="http://schemas.microsoft.com/office/drawing/2014/main" id="{09F42823-B364-4715-B2BA-13E2134670EC}"/>
                  </a:ext>
                </a:extLst>
              </p:cNvPr>
              <p:cNvGrpSpPr/>
              <p:nvPr/>
            </p:nvGrpSpPr>
            <p:grpSpPr>
              <a:xfrm>
                <a:off x="4782995" y="3698539"/>
                <a:ext cx="13672981" cy="6082568"/>
                <a:chOff x="354013" y="731838"/>
                <a:chExt cx="7053262" cy="3136900"/>
              </a:xfrm>
              <a:grpFill/>
            </p:grpSpPr>
            <p:sp>
              <p:nvSpPr>
                <p:cNvPr id="290" name="Freeform 1">
                  <a:extLst>
                    <a:ext uri="{FF2B5EF4-FFF2-40B4-BE49-F238E27FC236}">
                      <a16:creationId xmlns:a16="http://schemas.microsoft.com/office/drawing/2014/main" id="{366E5903-E916-4982-AEDE-1814242C4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0350" y="3074988"/>
                  <a:ext cx="157163" cy="190500"/>
                </a:xfrm>
                <a:custGeom>
                  <a:gdLst>
                    <a:gd name="T0" fmla="*/ 31 w 435"/>
                    <a:gd name="T1" fmla="*/ 464 h 528"/>
                    <a:gd name="T2" fmla="*/ 31 w 435"/>
                    <a:gd name="T3" fmla="*/ 464 h 528"/>
                    <a:gd name="T4" fmla="*/ 31 w 435"/>
                    <a:gd name="T5" fmla="*/ 496 h 528"/>
                    <a:gd name="T6" fmla="*/ 31 w 435"/>
                    <a:gd name="T7" fmla="*/ 496 h 528"/>
                    <a:gd name="T8" fmla="*/ 31 w 435"/>
                    <a:gd name="T9" fmla="*/ 496 h 528"/>
                    <a:gd name="T10" fmla="*/ 31 w 435"/>
                    <a:gd name="T11" fmla="*/ 527 h 528"/>
                    <a:gd name="T12" fmla="*/ 62 w 435"/>
                    <a:gd name="T13" fmla="*/ 527 h 528"/>
                    <a:gd name="T14" fmla="*/ 62 w 435"/>
                    <a:gd name="T15" fmla="*/ 496 h 528"/>
                    <a:gd name="T16" fmla="*/ 93 w 435"/>
                    <a:gd name="T17" fmla="*/ 496 h 528"/>
                    <a:gd name="T18" fmla="*/ 124 w 435"/>
                    <a:gd name="T19" fmla="*/ 496 h 528"/>
                    <a:gd name="T20" fmla="*/ 155 w 435"/>
                    <a:gd name="T21" fmla="*/ 434 h 528"/>
                    <a:gd name="T22" fmla="*/ 155 w 435"/>
                    <a:gd name="T23" fmla="*/ 434 h 528"/>
                    <a:gd name="T24" fmla="*/ 186 w 435"/>
                    <a:gd name="T25" fmla="*/ 434 h 528"/>
                    <a:gd name="T26" fmla="*/ 216 w 435"/>
                    <a:gd name="T27" fmla="*/ 434 h 528"/>
                    <a:gd name="T28" fmla="*/ 216 w 435"/>
                    <a:gd name="T29" fmla="*/ 464 h 528"/>
                    <a:gd name="T30" fmla="*/ 279 w 435"/>
                    <a:gd name="T31" fmla="*/ 434 h 528"/>
                    <a:gd name="T32" fmla="*/ 279 w 435"/>
                    <a:gd name="T33" fmla="*/ 434 h 528"/>
                    <a:gd name="T34" fmla="*/ 279 w 435"/>
                    <a:gd name="T35" fmla="*/ 434 h 528"/>
                    <a:gd name="T36" fmla="*/ 279 w 435"/>
                    <a:gd name="T37" fmla="*/ 403 h 528"/>
                    <a:gd name="T38" fmla="*/ 341 w 435"/>
                    <a:gd name="T39" fmla="*/ 372 h 528"/>
                    <a:gd name="T40" fmla="*/ 341 w 435"/>
                    <a:gd name="T41" fmla="*/ 372 h 528"/>
                    <a:gd name="T42" fmla="*/ 341 w 435"/>
                    <a:gd name="T43" fmla="*/ 372 h 528"/>
                    <a:gd name="T44" fmla="*/ 341 w 435"/>
                    <a:gd name="T45" fmla="*/ 310 h 528"/>
                    <a:gd name="T46" fmla="*/ 372 w 435"/>
                    <a:gd name="T47" fmla="*/ 310 h 528"/>
                    <a:gd name="T48" fmla="*/ 403 w 435"/>
                    <a:gd name="T49" fmla="*/ 279 h 528"/>
                    <a:gd name="T50" fmla="*/ 403 w 435"/>
                    <a:gd name="T51" fmla="*/ 279 h 528"/>
                    <a:gd name="T52" fmla="*/ 403 w 435"/>
                    <a:gd name="T53" fmla="*/ 279 h 528"/>
                    <a:gd name="T54" fmla="*/ 434 w 435"/>
                    <a:gd name="T55" fmla="*/ 248 h 528"/>
                    <a:gd name="T56" fmla="*/ 434 w 435"/>
                    <a:gd name="T57" fmla="*/ 248 h 528"/>
                    <a:gd name="T58" fmla="*/ 434 w 435"/>
                    <a:gd name="T59" fmla="*/ 248 h 528"/>
                    <a:gd name="T60" fmla="*/ 403 w 435"/>
                    <a:gd name="T61" fmla="*/ 216 h 528"/>
                    <a:gd name="T62" fmla="*/ 372 w 435"/>
                    <a:gd name="T63" fmla="*/ 155 h 528"/>
                    <a:gd name="T64" fmla="*/ 341 w 435"/>
                    <a:gd name="T65" fmla="*/ 155 h 528"/>
                    <a:gd name="T66" fmla="*/ 341 w 435"/>
                    <a:gd name="T67" fmla="*/ 124 h 528"/>
                    <a:gd name="T68" fmla="*/ 310 w 435"/>
                    <a:gd name="T69" fmla="*/ 92 h 528"/>
                    <a:gd name="T70" fmla="*/ 279 w 435"/>
                    <a:gd name="T71" fmla="*/ 62 h 528"/>
                    <a:gd name="T72" fmla="*/ 279 w 435"/>
                    <a:gd name="T73" fmla="*/ 31 h 528"/>
                    <a:gd name="T74" fmla="*/ 279 w 435"/>
                    <a:gd name="T75" fmla="*/ 31 h 528"/>
                    <a:gd name="T76" fmla="*/ 279 w 435"/>
                    <a:gd name="T77" fmla="*/ 31 h 528"/>
                    <a:gd name="T78" fmla="*/ 248 w 435"/>
                    <a:gd name="T79" fmla="*/ 0 h 528"/>
                    <a:gd name="T80" fmla="*/ 248 w 435"/>
                    <a:gd name="T81" fmla="*/ 0 h 528"/>
                    <a:gd name="T82" fmla="*/ 216 w 435"/>
                    <a:gd name="T83" fmla="*/ 0 h 528"/>
                    <a:gd name="T84" fmla="*/ 186 w 435"/>
                    <a:gd name="T85" fmla="*/ 31 h 528"/>
                    <a:gd name="T86" fmla="*/ 186 w 435"/>
                    <a:gd name="T87" fmla="*/ 31 h 528"/>
                    <a:gd name="T88" fmla="*/ 186 w 435"/>
                    <a:gd name="T89" fmla="*/ 31 h 528"/>
                    <a:gd name="T90" fmla="*/ 155 w 435"/>
                    <a:gd name="T91" fmla="*/ 31 h 528"/>
                    <a:gd name="T92" fmla="*/ 155 w 435"/>
                    <a:gd name="T93" fmla="*/ 0 h 528"/>
                    <a:gd name="T94" fmla="*/ 155 w 435"/>
                    <a:gd name="T95" fmla="*/ 0 h 528"/>
                    <a:gd name="T96" fmla="*/ 155 w 435"/>
                    <a:gd name="T97" fmla="*/ 0 h 528"/>
                    <a:gd name="T98" fmla="*/ 93 w 435"/>
                    <a:gd name="T99" fmla="*/ 31 h 528"/>
                    <a:gd name="T100" fmla="*/ 62 w 435"/>
                    <a:gd name="T101" fmla="*/ 31 h 528"/>
                    <a:gd name="T102" fmla="*/ 62 w 435"/>
                    <a:gd name="T103" fmla="*/ 248 h 528"/>
                    <a:gd name="T104" fmla="*/ 0 w 435"/>
                    <a:gd name="T105" fmla="*/ 248 h 528"/>
                    <a:gd name="T106" fmla="*/ 0 w 435"/>
                    <a:gd name="T107" fmla="*/ 403 h 528"/>
                    <a:gd name="T108" fmla="*/ 0 w 435"/>
                    <a:gd name="T109" fmla="*/ 403 h 528"/>
                    <a:gd name="T110" fmla="*/ 0 w 435"/>
                    <a:gd name="T111" fmla="*/ 403 h 528"/>
                    <a:gd name="T112" fmla="*/ 31 w 435"/>
                    <a:gd name="T113" fmla="*/ 464 h 5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35" h="528">
                      <a:moveTo>
                        <a:pt x="31" y="464"/>
                      </a:moveTo>
                      <a:lnTo>
                        <a:pt x="31" y="464"/>
                      </a:lnTo>
                      <a:cubicBezTo>
                        <a:pt x="31" y="464"/>
                        <a:pt x="31" y="464"/>
                        <a:pt x="31" y="496"/>
                      </a:cubicBezTo>
                      <a:lnTo>
                        <a:pt x="31" y="496"/>
                      </a:lnTo>
                      <a:lnTo>
                        <a:pt x="31" y="496"/>
                      </a:lnTo>
                      <a:cubicBezTo>
                        <a:pt x="31" y="496"/>
                        <a:pt x="31" y="496"/>
                        <a:pt x="31" y="527"/>
                      </a:cubicBezTo>
                      <a:cubicBezTo>
                        <a:pt x="62" y="527"/>
                        <a:pt x="62" y="527"/>
                        <a:pt x="62" y="527"/>
                      </a:cubicBezTo>
                      <a:lnTo>
                        <a:pt x="62" y="496"/>
                      </a:lnTo>
                      <a:cubicBezTo>
                        <a:pt x="93" y="496"/>
                        <a:pt x="93" y="496"/>
                        <a:pt x="93" y="496"/>
                      </a:cubicBezTo>
                      <a:cubicBezTo>
                        <a:pt x="93" y="496"/>
                        <a:pt x="93" y="496"/>
                        <a:pt x="124" y="496"/>
                      </a:cubicBezTo>
                      <a:cubicBezTo>
                        <a:pt x="124" y="434"/>
                        <a:pt x="124" y="434"/>
                        <a:pt x="155" y="434"/>
                      </a:cubicBezTo>
                      <a:lnTo>
                        <a:pt x="155" y="434"/>
                      </a:lnTo>
                      <a:lnTo>
                        <a:pt x="186" y="434"/>
                      </a:lnTo>
                      <a:cubicBezTo>
                        <a:pt x="186" y="434"/>
                        <a:pt x="186" y="434"/>
                        <a:pt x="216" y="434"/>
                      </a:cubicBezTo>
                      <a:cubicBezTo>
                        <a:pt x="216" y="464"/>
                        <a:pt x="216" y="464"/>
                        <a:pt x="216" y="464"/>
                      </a:cubicBezTo>
                      <a:cubicBezTo>
                        <a:pt x="216" y="464"/>
                        <a:pt x="248" y="434"/>
                        <a:pt x="279" y="434"/>
                      </a:cubicBezTo>
                      <a:lnTo>
                        <a:pt x="279" y="434"/>
                      </a:lnTo>
                      <a:lnTo>
                        <a:pt x="279" y="434"/>
                      </a:lnTo>
                      <a:cubicBezTo>
                        <a:pt x="279" y="403"/>
                        <a:pt x="279" y="403"/>
                        <a:pt x="279" y="403"/>
                      </a:cubicBezTo>
                      <a:cubicBezTo>
                        <a:pt x="310" y="372"/>
                        <a:pt x="310" y="372"/>
                        <a:pt x="341" y="372"/>
                      </a:cubicBezTo>
                      <a:lnTo>
                        <a:pt x="341" y="372"/>
                      </a:lnTo>
                      <a:lnTo>
                        <a:pt x="341" y="372"/>
                      </a:lnTo>
                      <a:cubicBezTo>
                        <a:pt x="341" y="340"/>
                        <a:pt x="341" y="340"/>
                        <a:pt x="341" y="310"/>
                      </a:cubicBezTo>
                      <a:cubicBezTo>
                        <a:pt x="372" y="310"/>
                        <a:pt x="372" y="310"/>
                        <a:pt x="372" y="310"/>
                      </a:cubicBezTo>
                      <a:cubicBezTo>
                        <a:pt x="372" y="310"/>
                        <a:pt x="372" y="310"/>
                        <a:pt x="403" y="279"/>
                      </a:cubicBezTo>
                      <a:lnTo>
                        <a:pt x="403" y="279"/>
                      </a:lnTo>
                      <a:lnTo>
                        <a:pt x="403" y="279"/>
                      </a:lnTo>
                      <a:cubicBezTo>
                        <a:pt x="403" y="248"/>
                        <a:pt x="434" y="248"/>
                        <a:pt x="434" y="248"/>
                      </a:cubicBezTo>
                      <a:lnTo>
                        <a:pt x="434" y="248"/>
                      </a:lnTo>
                      <a:lnTo>
                        <a:pt x="434" y="248"/>
                      </a:lnTo>
                      <a:cubicBezTo>
                        <a:pt x="434" y="248"/>
                        <a:pt x="403" y="248"/>
                        <a:pt x="403" y="216"/>
                      </a:cubicBezTo>
                      <a:cubicBezTo>
                        <a:pt x="372" y="186"/>
                        <a:pt x="372" y="186"/>
                        <a:pt x="372" y="155"/>
                      </a:cubicBezTo>
                      <a:cubicBezTo>
                        <a:pt x="372" y="155"/>
                        <a:pt x="372" y="155"/>
                        <a:pt x="341" y="155"/>
                      </a:cubicBez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41" y="124"/>
                        <a:pt x="310" y="124"/>
                        <a:pt x="310" y="92"/>
                      </a:cubicBezTo>
                      <a:cubicBezTo>
                        <a:pt x="279" y="92"/>
                        <a:pt x="279" y="62"/>
                        <a:pt x="279" y="62"/>
                      </a:cubicBezTo>
                      <a:lnTo>
                        <a:pt x="279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248" y="31"/>
                        <a:pt x="248" y="0"/>
                        <a:pt x="248" y="0"/>
                      </a:cubicBezTo>
                      <a:lnTo>
                        <a:pt x="248" y="0"/>
                      </a:lnTo>
                      <a:lnTo>
                        <a:pt x="216" y="0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31"/>
                      </a:cubicBezTo>
                      <a:lnTo>
                        <a:pt x="62" y="31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0" y="248"/>
                        <a:pt x="0" y="248"/>
                        <a:pt x="0" y="248"/>
                      </a:cubicBezTo>
                      <a:cubicBezTo>
                        <a:pt x="0" y="403"/>
                        <a:pt x="0" y="403"/>
                        <a:pt x="0" y="403"/>
                      </a:cubicBezTo>
                      <a:lnTo>
                        <a:pt x="0" y="403"/>
                      </a:lnTo>
                      <a:lnTo>
                        <a:pt x="0" y="403"/>
                      </a:lnTo>
                      <a:cubicBezTo>
                        <a:pt x="31" y="434"/>
                        <a:pt x="31" y="434"/>
                        <a:pt x="31" y="4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/>
                  </a:endParaRPr>
                </a:p>
              </p:txBody>
            </p:sp>
            <p:sp>
              <p:nvSpPr>
                <p:cNvPr id="291" name="Freeform 2">
                  <a:extLst>
                    <a:ext uri="{FF2B5EF4-FFF2-40B4-BE49-F238E27FC236}">
                      <a16:creationId xmlns:a16="http://schemas.microsoft.com/office/drawing/2014/main" id="{B86ADCE3-AC2A-4BA3-9619-2CF959784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2075" y="2740025"/>
                  <a:ext cx="1588" cy="11113"/>
                </a:xfrm>
                <a:custGeom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31 h 32"/>
                    <a:gd name="T6" fmla="*/ 0 w 1"/>
                    <a:gd name="T7" fmla="*/ 0 h 32"/>
                    <a:gd name="T8" fmla="*/ 0 w 1"/>
                    <a:gd name="T9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2" name="Freeform 3">
                  <a:extLst>
                    <a:ext uri="{FF2B5EF4-FFF2-40B4-BE49-F238E27FC236}">
                      <a16:creationId xmlns:a16="http://schemas.microsoft.com/office/drawing/2014/main" id="{55435008-70C0-47DC-92CD-3DC2A91107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2075" y="2571750"/>
                  <a:ext cx="123825" cy="179388"/>
                </a:xfrm>
                <a:custGeom>
                  <a:gdLst>
                    <a:gd name="T0" fmla="*/ 62 w 342"/>
                    <a:gd name="T1" fmla="*/ 496 h 497"/>
                    <a:gd name="T2" fmla="*/ 93 w 342"/>
                    <a:gd name="T3" fmla="*/ 465 h 497"/>
                    <a:gd name="T4" fmla="*/ 124 w 342"/>
                    <a:gd name="T5" fmla="*/ 465 h 497"/>
                    <a:gd name="T6" fmla="*/ 124 w 342"/>
                    <a:gd name="T7" fmla="*/ 465 h 497"/>
                    <a:gd name="T8" fmla="*/ 124 w 342"/>
                    <a:gd name="T9" fmla="*/ 465 h 497"/>
                    <a:gd name="T10" fmla="*/ 186 w 342"/>
                    <a:gd name="T11" fmla="*/ 465 h 497"/>
                    <a:gd name="T12" fmla="*/ 217 w 342"/>
                    <a:gd name="T13" fmla="*/ 434 h 497"/>
                    <a:gd name="T14" fmla="*/ 217 w 342"/>
                    <a:gd name="T15" fmla="*/ 372 h 497"/>
                    <a:gd name="T16" fmla="*/ 217 w 342"/>
                    <a:gd name="T17" fmla="*/ 310 h 497"/>
                    <a:gd name="T18" fmla="*/ 248 w 342"/>
                    <a:gd name="T19" fmla="*/ 310 h 497"/>
                    <a:gd name="T20" fmla="*/ 248 w 342"/>
                    <a:gd name="T21" fmla="*/ 279 h 497"/>
                    <a:gd name="T22" fmla="*/ 279 w 342"/>
                    <a:gd name="T23" fmla="*/ 248 h 497"/>
                    <a:gd name="T24" fmla="*/ 279 w 342"/>
                    <a:gd name="T25" fmla="*/ 248 h 497"/>
                    <a:gd name="T26" fmla="*/ 310 w 342"/>
                    <a:gd name="T27" fmla="*/ 155 h 497"/>
                    <a:gd name="T28" fmla="*/ 341 w 342"/>
                    <a:gd name="T29" fmla="*/ 31 h 497"/>
                    <a:gd name="T30" fmla="*/ 310 w 342"/>
                    <a:gd name="T31" fmla="*/ 0 h 497"/>
                    <a:gd name="T32" fmla="*/ 279 w 342"/>
                    <a:gd name="T33" fmla="*/ 0 h 497"/>
                    <a:gd name="T34" fmla="*/ 248 w 342"/>
                    <a:gd name="T35" fmla="*/ 93 h 497"/>
                    <a:gd name="T36" fmla="*/ 248 w 342"/>
                    <a:gd name="T37" fmla="*/ 124 h 497"/>
                    <a:gd name="T38" fmla="*/ 186 w 342"/>
                    <a:gd name="T39" fmla="*/ 186 h 497"/>
                    <a:gd name="T40" fmla="*/ 186 w 342"/>
                    <a:gd name="T41" fmla="*/ 124 h 497"/>
                    <a:gd name="T42" fmla="*/ 155 w 342"/>
                    <a:gd name="T43" fmla="*/ 124 h 497"/>
                    <a:gd name="T44" fmla="*/ 155 w 342"/>
                    <a:gd name="T45" fmla="*/ 186 h 497"/>
                    <a:gd name="T46" fmla="*/ 155 w 342"/>
                    <a:gd name="T47" fmla="*/ 186 h 497"/>
                    <a:gd name="T48" fmla="*/ 155 w 342"/>
                    <a:gd name="T49" fmla="*/ 248 h 497"/>
                    <a:gd name="T50" fmla="*/ 155 w 342"/>
                    <a:gd name="T51" fmla="*/ 310 h 497"/>
                    <a:gd name="T52" fmla="*/ 124 w 342"/>
                    <a:gd name="T53" fmla="*/ 403 h 497"/>
                    <a:gd name="T54" fmla="*/ 124 w 342"/>
                    <a:gd name="T55" fmla="*/ 403 h 497"/>
                    <a:gd name="T56" fmla="*/ 93 w 342"/>
                    <a:gd name="T57" fmla="*/ 403 h 497"/>
                    <a:gd name="T58" fmla="*/ 62 w 342"/>
                    <a:gd name="T59" fmla="*/ 403 h 497"/>
                    <a:gd name="T60" fmla="*/ 62 w 342"/>
                    <a:gd name="T61" fmla="*/ 403 h 497"/>
                    <a:gd name="T62" fmla="*/ 31 w 342"/>
                    <a:gd name="T63" fmla="*/ 403 h 497"/>
                    <a:gd name="T64" fmla="*/ 31 w 342"/>
                    <a:gd name="T65" fmla="*/ 434 h 497"/>
                    <a:gd name="T66" fmla="*/ 62 w 342"/>
                    <a:gd name="T67" fmla="*/ 465 h 4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2" h="497">
                      <a:moveTo>
                        <a:pt x="62" y="496"/>
                      </a:moveTo>
                      <a:lnTo>
                        <a:pt x="62" y="496"/>
                      </a:lnTo>
                      <a:cubicBezTo>
                        <a:pt x="62" y="465"/>
                        <a:pt x="62" y="465"/>
                        <a:pt x="62" y="465"/>
                      </a:cubicBezTo>
                      <a:cubicBezTo>
                        <a:pt x="93" y="465"/>
                        <a:pt x="93" y="465"/>
                        <a:pt x="93" y="465"/>
                      </a:cubicBezTo>
                      <a:lnTo>
                        <a:pt x="93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cubicBezTo>
                        <a:pt x="155" y="465"/>
                        <a:pt x="155" y="465"/>
                        <a:pt x="155" y="465"/>
                      </a:cubicBezTo>
                      <a:lnTo>
                        <a:pt x="186" y="465"/>
                      </a:lnTo>
                      <a:lnTo>
                        <a:pt x="186" y="434"/>
                      </a:lnTo>
                      <a:lnTo>
                        <a:pt x="217" y="434"/>
                      </a:lnTo>
                      <a:lnTo>
                        <a:pt x="217" y="403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41"/>
                        <a:pt x="217" y="341"/>
                        <a:pt x="217" y="310"/>
                      </a:cubicBezTo>
                      <a:cubicBezTo>
                        <a:pt x="248" y="310"/>
                        <a:pt x="248" y="310"/>
                        <a:pt x="248" y="310"/>
                      </a:cubicBezTo>
                      <a:lnTo>
                        <a:pt x="248" y="310"/>
                      </a:lnTo>
                      <a:cubicBezTo>
                        <a:pt x="248" y="310"/>
                        <a:pt x="248" y="310"/>
                        <a:pt x="248" y="279"/>
                      </a:cubicBezTo>
                      <a:lnTo>
                        <a:pt x="248" y="279"/>
                      </a:lnTo>
                      <a:cubicBezTo>
                        <a:pt x="248" y="279"/>
                        <a:pt x="248" y="248"/>
                        <a:pt x="279" y="248"/>
                      </a:cubicBezTo>
                      <a:lnTo>
                        <a:pt x="279" y="248"/>
                      </a:lnTo>
                      <a:lnTo>
                        <a:pt x="279" y="248"/>
                      </a:lnTo>
                      <a:lnTo>
                        <a:pt x="279" y="248"/>
                      </a:lnTo>
                      <a:lnTo>
                        <a:pt x="279" y="217"/>
                      </a:lnTo>
                      <a:cubicBezTo>
                        <a:pt x="310" y="186"/>
                        <a:pt x="310" y="155"/>
                        <a:pt x="310" y="155"/>
                      </a:cubicBezTo>
                      <a:cubicBezTo>
                        <a:pt x="310" y="93"/>
                        <a:pt x="310" y="62"/>
                        <a:pt x="341" y="31"/>
                      </a:cubicBezTo>
                      <a:lnTo>
                        <a:pt x="341" y="31"/>
                      </a:lnTo>
                      <a:cubicBezTo>
                        <a:pt x="341" y="31"/>
                        <a:pt x="341" y="0"/>
                        <a:pt x="310" y="0"/>
                      </a:cubicBezTo>
                      <a:lnTo>
                        <a:pt x="310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8" y="62"/>
                        <a:pt x="248" y="62"/>
                        <a:pt x="248" y="62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48" y="93"/>
                      </a:lnTo>
                      <a:cubicBezTo>
                        <a:pt x="248" y="124"/>
                        <a:pt x="248" y="124"/>
                        <a:pt x="248" y="124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6" y="186"/>
                        <a:pt x="186" y="186"/>
                        <a:pt x="186" y="186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55"/>
                        <a:pt x="155" y="155"/>
                        <a:pt x="155" y="186"/>
                      </a:cubicBezTo>
                      <a:lnTo>
                        <a:pt x="155" y="186"/>
                      </a:lnTo>
                      <a:lnTo>
                        <a:pt x="155" y="186"/>
                      </a:lnTo>
                      <a:cubicBezTo>
                        <a:pt x="155" y="186"/>
                        <a:pt x="155" y="217"/>
                        <a:pt x="124" y="217"/>
                      </a:cubicBezTo>
                      <a:cubicBezTo>
                        <a:pt x="155" y="217"/>
                        <a:pt x="155" y="248"/>
                        <a:pt x="155" y="248"/>
                      </a:cubicBezTo>
                      <a:cubicBezTo>
                        <a:pt x="155" y="248"/>
                        <a:pt x="155" y="248"/>
                        <a:pt x="155" y="279"/>
                      </a:cubicBezTo>
                      <a:lnTo>
                        <a:pt x="155" y="310"/>
                      </a:lnTo>
                      <a:lnTo>
                        <a:pt x="155" y="341"/>
                      </a:lnTo>
                      <a:cubicBezTo>
                        <a:pt x="155" y="372"/>
                        <a:pt x="124" y="372"/>
                        <a:pt x="124" y="403"/>
                      </a:cubicBezTo>
                      <a:lnTo>
                        <a:pt x="124" y="403"/>
                      </a:lnTo>
                      <a:lnTo>
                        <a:pt x="124" y="403"/>
                      </a:lnTo>
                      <a:cubicBezTo>
                        <a:pt x="93" y="403"/>
                        <a:pt x="93" y="403"/>
                        <a:pt x="93" y="403"/>
                      </a:cubicBezTo>
                      <a:lnTo>
                        <a:pt x="93" y="403"/>
                      </a:lnTo>
                      <a:cubicBezTo>
                        <a:pt x="62" y="403"/>
                        <a:pt x="62" y="403"/>
                        <a:pt x="62" y="403"/>
                      </a:cubicBez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31" y="403"/>
                      </a:ln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31" y="434"/>
                        <a:pt x="31" y="434"/>
                        <a:pt x="31" y="434"/>
                      </a:cubicBezTo>
                      <a:cubicBezTo>
                        <a:pt x="31" y="496"/>
                        <a:pt x="31" y="496"/>
                        <a:pt x="31" y="496"/>
                      </a:cubicBezTo>
                      <a:cubicBezTo>
                        <a:pt x="62" y="465"/>
                        <a:pt x="62" y="465"/>
                        <a:pt x="62" y="465"/>
                      </a:cubicBezTo>
                      <a:lnTo>
                        <a:pt x="62" y="496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3" name="Freeform 4">
                  <a:extLst>
                    <a:ext uri="{FF2B5EF4-FFF2-40B4-BE49-F238E27FC236}">
                      <a16:creationId xmlns:a16="http://schemas.microsoft.com/office/drawing/2014/main" id="{EAD0F830-C4E8-4A91-8E6A-83714E879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0325" y="2616200"/>
                  <a:ext cx="11113" cy="1588"/>
                </a:xfrm>
                <a:custGeom>
                  <a:gdLst>
                    <a:gd name="T0" fmla="*/ 32 w 33"/>
                    <a:gd name="T1" fmla="*/ 0 h 1"/>
                    <a:gd name="T2" fmla="*/ 32 w 33"/>
                    <a:gd name="T3" fmla="*/ 0 h 1"/>
                    <a:gd name="T4" fmla="*/ 0 w 33"/>
                    <a:gd name="T5" fmla="*/ 0 h 1"/>
                    <a:gd name="T6" fmla="*/ 0 w 33"/>
                    <a:gd name="T7" fmla="*/ 0 h 1"/>
                    <a:gd name="T8" fmla="*/ 32 w 33"/>
                    <a:gd name="T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4" name="Freeform 5">
                  <a:extLst>
                    <a:ext uri="{FF2B5EF4-FFF2-40B4-BE49-F238E27FC236}">
                      <a16:creationId xmlns:a16="http://schemas.microsoft.com/office/drawing/2014/main" id="{3E614FDF-ACCE-4616-96E1-6AD896615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9825" y="2114550"/>
                  <a:ext cx="290513" cy="246063"/>
                </a:xfrm>
                <a:custGeom>
                  <a:gdLst>
                    <a:gd name="T0" fmla="*/ 341 w 806"/>
                    <a:gd name="T1" fmla="*/ 588 h 683"/>
                    <a:gd name="T2" fmla="*/ 341 w 806"/>
                    <a:gd name="T3" fmla="*/ 619 h 683"/>
                    <a:gd name="T4" fmla="*/ 403 w 806"/>
                    <a:gd name="T5" fmla="*/ 619 h 683"/>
                    <a:gd name="T6" fmla="*/ 403 w 806"/>
                    <a:gd name="T7" fmla="*/ 619 h 683"/>
                    <a:gd name="T8" fmla="*/ 435 w 806"/>
                    <a:gd name="T9" fmla="*/ 619 h 683"/>
                    <a:gd name="T10" fmla="*/ 465 w 806"/>
                    <a:gd name="T11" fmla="*/ 650 h 683"/>
                    <a:gd name="T12" fmla="*/ 496 w 806"/>
                    <a:gd name="T13" fmla="*/ 619 h 683"/>
                    <a:gd name="T14" fmla="*/ 527 w 806"/>
                    <a:gd name="T15" fmla="*/ 588 h 683"/>
                    <a:gd name="T16" fmla="*/ 619 w 806"/>
                    <a:gd name="T17" fmla="*/ 619 h 683"/>
                    <a:gd name="T18" fmla="*/ 619 w 806"/>
                    <a:gd name="T19" fmla="*/ 619 h 683"/>
                    <a:gd name="T20" fmla="*/ 650 w 806"/>
                    <a:gd name="T21" fmla="*/ 588 h 683"/>
                    <a:gd name="T22" fmla="*/ 681 w 806"/>
                    <a:gd name="T23" fmla="*/ 588 h 683"/>
                    <a:gd name="T24" fmla="*/ 681 w 806"/>
                    <a:gd name="T25" fmla="*/ 558 h 683"/>
                    <a:gd name="T26" fmla="*/ 681 w 806"/>
                    <a:gd name="T27" fmla="*/ 526 h 683"/>
                    <a:gd name="T28" fmla="*/ 743 w 806"/>
                    <a:gd name="T29" fmla="*/ 465 h 683"/>
                    <a:gd name="T30" fmla="*/ 774 w 806"/>
                    <a:gd name="T31" fmla="*/ 403 h 683"/>
                    <a:gd name="T32" fmla="*/ 805 w 806"/>
                    <a:gd name="T33" fmla="*/ 372 h 683"/>
                    <a:gd name="T34" fmla="*/ 805 w 806"/>
                    <a:gd name="T35" fmla="*/ 187 h 683"/>
                    <a:gd name="T36" fmla="*/ 774 w 806"/>
                    <a:gd name="T37" fmla="*/ 155 h 683"/>
                    <a:gd name="T38" fmla="*/ 774 w 806"/>
                    <a:gd name="T39" fmla="*/ 93 h 683"/>
                    <a:gd name="T40" fmla="*/ 774 w 806"/>
                    <a:gd name="T41" fmla="*/ 93 h 683"/>
                    <a:gd name="T42" fmla="*/ 743 w 806"/>
                    <a:gd name="T43" fmla="*/ 63 h 683"/>
                    <a:gd name="T44" fmla="*/ 743 w 806"/>
                    <a:gd name="T45" fmla="*/ 63 h 683"/>
                    <a:gd name="T46" fmla="*/ 681 w 806"/>
                    <a:gd name="T47" fmla="*/ 31 h 683"/>
                    <a:gd name="T48" fmla="*/ 619 w 806"/>
                    <a:gd name="T49" fmla="*/ 0 h 683"/>
                    <a:gd name="T50" fmla="*/ 559 w 806"/>
                    <a:gd name="T51" fmla="*/ 63 h 683"/>
                    <a:gd name="T52" fmla="*/ 341 w 806"/>
                    <a:gd name="T53" fmla="*/ 217 h 683"/>
                    <a:gd name="T54" fmla="*/ 279 w 806"/>
                    <a:gd name="T55" fmla="*/ 279 h 683"/>
                    <a:gd name="T56" fmla="*/ 217 w 806"/>
                    <a:gd name="T57" fmla="*/ 372 h 683"/>
                    <a:gd name="T58" fmla="*/ 217 w 806"/>
                    <a:gd name="T59" fmla="*/ 403 h 683"/>
                    <a:gd name="T60" fmla="*/ 187 w 806"/>
                    <a:gd name="T61" fmla="*/ 496 h 683"/>
                    <a:gd name="T62" fmla="*/ 124 w 806"/>
                    <a:gd name="T63" fmla="*/ 526 h 683"/>
                    <a:gd name="T64" fmla="*/ 63 w 806"/>
                    <a:gd name="T65" fmla="*/ 526 h 683"/>
                    <a:gd name="T66" fmla="*/ 31 w 806"/>
                    <a:gd name="T67" fmla="*/ 526 h 683"/>
                    <a:gd name="T68" fmla="*/ 0 w 806"/>
                    <a:gd name="T69" fmla="*/ 558 h 683"/>
                    <a:gd name="T70" fmla="*/ 0 w 806"/>
                    <a:gd name="T71" fmla="*/ 558 h 683"/>
                    <a:gd name="T72" fmla="*/ 0 w 806"/>
                    <a:gd name="T73" fmla="*/ 588 h 683"/>
                    <a:gd name="T74" fmla="*/ 31 w 806"/>
                    <a:gd name="T75" fmla="*/ 619 h 683"/>
                    <a:gd name="T76" fmla="*/ 31 w 806"/>
                    <a:gd name="T77" fmla="*/ 650 h 683"/>
                    <a:gd name="T78" fmla="*/ 31 w 806"/>
                    <a:gd name="T79" fmla="*/ 650 h 683"/>
                    <a:gd name="T80" fmla="*/ 63 w 806"/>
                    <a:gd name="T81" fmla="*/ 650 h 683"/>
                    <a:gd name="T82" fmla="*/ 93 w 806"/>
                    <a:gd name="T83" fmla="*/ 650 h 683"/>
                    <a:gd name="T84" fmla="*/ 93 w 806"/>
                    <a:gd name="T85" fmla="*/ 682 h 683"/>
                    <a:gd name="T86" fmla="*/ 124 w 806"/>
                    <a:gd name="T87" fmla="*/ 650 h 683"/>
                    <a:gd name="T88" fmla="*/ 155 w 806"/>
                    <a:gd name="T89" fmla="*/ 650 h 683"/>
                    <a:gd name="T90" fmla="*/ 155 w 806"/>
                    <a:gd name="T91" fmla="*/ 650 h 683"/>
                    <a:gd name="T92" fmla="*/ 187 w 806"/>
                    <a:gd name="T93" fmla="*/ 588 h 683"/>
                    <a:gd name="T94" fmla="*/ 248 w 806"/>
                    <a:gd name="T95" fmla="*/ 588 h 683"/>
                    <a:gd name="T96" fmla="*/ 279 w 806"/>
                    <a:gd name="T97" fmla="*/ 588 h 683"/>
                    <a:gd name="T98" fmla="*/ 279 w 806"/>
                    <a:gd name="T99" fmla="*/ 588 h 683"/>
                    <a:gd name="T100" fmla="*/ 311 w 806"/>
                    <a:gd name="T101" fmla="*/ 588 h 6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05" h="683">
                      <a:moveTo>
                        <a:pt x="341" y="588"/>
                      </a:moveTo>
                      <a:lnTo>
                        <a:pt x="341" y="588"/>
                      </a:lnTo>
                      <a:lnTo>
                        <a:pt x="341" y="619"/>
                      </a:lnTo>
                      <a:lnTo>
                        <a:pt x="341" y="619"/>
                      </a:lnTo>
                      <a:lnTo>
                        <a:pt x="341" y="619"/>
                      </a:lnTo>
                      <a:cubicBezTo>
                        <a:pt x="372" y="619"/>
                        <a:pt x="372" y="619"/>
                        <a:pt x="403" y="619"/>
                      </a:cubicBezTo>
                      <a:lnTo>
                        <a:pt x="403" y="619"/>
                      </a:lnTo>
                      <a:lnTo>
                        <a:pt x="403" y="619"/>
                      </a:lnTo>
                      <a:cubicBezTo>
                        <a:pt x="403" y="619"/>
                        <a:pt x="403" y="619"/>
                        <a:pt x="435" y="619"/>
                      </a:cubicBezTo>
                      <a:lnTo>
                        <a:pt x="435" y="619"/>
                      </a:lnTo>
                      <a:cubicBezTo>
                        <a:pt x="435" y="650"/>
                        <a:pt x="465" y="650"/>
                        <a:pt x="465" y="650"/>
                      </a:cubicBezTo>
                      <a:lnTo>
                        <a:pt x="465" y="650"/>
                      </a:lnTo>
                      <a:cubicBezTo>
                        <a:pt x="465" y="650"/>
                        <a:pt x="496" y="650"/>
                        <a:pt x="496" y="619"/>
                      </a:cubicBezTo>
                      <a:lnTo>
                        <a:pt x="496" y="619"/>
                      </a:lnTo>
                      <a:cubicBezTo>
                        <a:pt x="496" y="619"/>
                        <a:pt x="496" y="619"/>
                        <a:pt x="527" y="619"/>
                      </a:cubicBezTo>
                      <a:cubicBezTo>
                        <a:pt x="527" y="619"/>
                        <a:pt x="527" y="619"/>
                        <a:pt x="527" y="588"/>
                      </a:cubicBezTo>
                      <a:cubicBezTo>
                        <a:pt x="559" y="588"/>
                        <a:pt x="558" y="588"/>
                        <a:pt x="588" y="588"/>
                      </a:cubicBezTo>
                      <a:lnTo>
                        <a:pt x="619" y="619"/>
                      </a:lnTo>
                      <a:lnTo>
                        <a:pt x="619" y="619"/>
                      </a:lnTo>
                      <a:lnTo>
                        <a:pt x="619" y="619"/>
                      </a:lnTo>
                      <a:lnTo>
                        <a:pt x="619" y="619"/>
                      </a:lnTo>
                      <a:cubicBezTo>
                        <a:pt x="619" y="619"/>
                        <a:pt x="650" y="619"/>
                        <a:pt x="650" y="588"/>
                      </a:cubicBezTo>
                      <a:lnTo>
                        <a:pt x="681" y="588"/>
                      </a:lnTo>
                      <a:lnTo>
                        <a:pt x="681" y="588"/>
                      </a:lnTo>
                      <a:lnTo>
                        <a:pt x="681" y="558"/>
                      </a:lnTo>
                      <a:lnTo>
                        <a:pt x="681" y="558"/>
                      </a:lnTo>
                      <a:cubicBezTo>
                        <a:pt x="681" y="496"/>
                        <a:pt x="681" y="496"/>
                        <a:pt x="681" y="496"/>
                      </a:cubicBezTo>
                      <a:cubicBezTo>
                        <a:pt x="681" y="526"/>
                        <a:pt x="681" y="526"/>
                        <a:pt x="681" y="526"/>
                      </a:cubicBezTo>
                      <a:cubicBezTo>
                        <a:pt x="681" y="496"/>
                        <a:pt x="712" y="465"/>
                        <a:pt x="743" y="465"/>
                      </a:cubicBezTo>
                      <a:lnTo>
                        <a:pt x="743" y="465"/>
                      </a:lnTo>
                      <a:cubicBezTo>
                        <a:pt x="743" y="435"/>
                        <a:pt x="774" y="435"/>
                        <a:pt x="774" y="435"/>
                      </a:cubicBezTo>
                      <a:lnTo>
                        <a:pt x="774" y="403"/>
                      </a:lnTo>
                      <a:lnTo>
                        <a:pt x="774" y="403"/>
                      </a:lnTo>
                      <a:cubicBezTo>
                        <a:pt x="774" y="403"/>
                        <a:pt x="805" y="403"/>
                        <a:pt x="805" y="372"/>
                      </a:cubicBezTo>
                      <a:cubicBezTo>
                        <a:pt x="805" y="341"/>
                        <a:pt x="805" y="311"/>
                        <a:pt x="805" y="248"/>
                      </a:cubicBezTo>
                      <a:cubicBezTo>
                        <a:pt x="805" y="217"/>
                        <a:pt x="805" y="217"/>
                        <a:pt x="805" y="187"/>
                      </a:cubicBezTo>
                      <a:lnTo>
                        <a:pt x="774" y="155"/>
                      </a:lnTo>
                      <a:lnTo>
                        <a:pt x="774" y="155"/>
                      </a:lnTo>
                      <a:cubicBezTo>
                        <a:pt x="774" y="124"/>
                        <a:pt x="774" y="124"/>
                        <a:pt x="774" y="93"/>
                      </a:cubicBezTo>
                      <a:lnTo>
                        <a:pt x="774" y="93"/>
                      </a:lnTo>
                      <a:lnTo>
                        <a:pt x="774" y="93"/>
                      </a:lnTo>
                      <a:lnTo>
                        <a:pt x="774" y="93"/>
                      </a:lnTo>
                      <a:cubicBezTo>
                        <a:pt x="774" y="93"/>
                        <a:pt x="774" y="93"/>
                        <a:pt x="774" y="63"/>
                      </a:cubicBezTo>
                      <a:cubicBezTo>
                        <a:pt x="743" y="63"/>
                        <a:pt x="743" y="63"/>
                        <a:pt x="743" y="63"/>
                      </a:cubicBezTo>
                      <a:lnTo>
                        <a:pt x="743" y="63"/>
                      </a:lnTo>
                      <a:lnTo>
                        <a:pt x="743" y="63"/>
                      </a:lnTo>
                      <a:cubicBezTo>
                        <a:pt x="712" y="63"/>
                        <a:pt x="712" y="63"/>
                        <a:pt x="712" y="63"/>
                      </a:cubicBezTo>
                      <a:lnTo>
                        <a:pt x="681" y="31"/>
                      </a:lnTo>
                      <a:cubicBezTo>
                        <a:pt x="681" y="31"/>
                        <a:pt x="650" y="31"/>
                        <a:pt x="650" y="0"/>
                      </a:cubicBezTo>
                      <a:lnTo>
                        <a:pt x="619" y="0"/>
                      </a:lnTo>
                      <a:cubicBezTo>
                        <a:pt x="559" y="63"/>
                        <a:pt x="559" y="63"/>
                        <a:pt x="559" y="63"/>
                      </a:cubicBezTo>
                      <a:lnTo>
                        <a:pt x="559" y="63"/>
                      </a:lnTo>
                      <a:cubicBezTo>
                        <a:pt x="527" y="63"/>
                        <a:pt x="403" y="155"/>
                        <a:pt x="403" y="155"/>
                      </a:cubicBezTo>
                      <a:cubicBezTo>
                        <a:pt x="372" y="187"/>
                        <a:pt x="372" y="187"/>
                        <a:pt x="341" y="217"/>
                      </a:cubicBezTo>
                      <a:lnTo>
                        <a:pt x="341" y="217"/>
                      </a:lnTo>
                      <a:cubicBezTo>
                        <a:pt x="311" y="248"/>
                        <a:pt x="279" y="279"/>
                        <a:pt x="279" y="279"/>
                      </a:cubicBezTo>
                      <a:cubicBezTo>
                        <a:pt x="248" y="279"/>
                        <a:pt x="217" y="279"/>
                        <a:pt x="217" y="279"/>
                      </a:cubicBezTo>
                      <a:cubicBezTo>
                        <a:pt x="217" y="311"/>
                        <a:pt x="217" y="341"/>
                        <a:pt x="217" y="372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cubicBezTo>
                        <a:pt x="187" y="465"/>
                        <a:pt x="187" y="496"/>
                        <a:pt x="187" y="496"/>
                      </a:cubicBezTo>
                      <a:lnTo>
                        <a:pt x="187" y="496"/>
                      </a:lnTo>
                      <a:cubicBezTo>
                        <a:pt x="155" y="526"/>
                        <a:pt x="155" y="526"/>
                        <a:pt x="124" y="526"/>
                      </a:cubicBezTo>
                      <a:lnTo>
                        <a:pt x="124" y="526"/>
                      </a:lnTo>
                      <a:cubicBezTo>
                        <a:pt x="124" y="526"/>
                        <a:pt x="124" y="526"/>
                        <a:pt x="93" y="526"/>
                      </a:cubicBezTo>
                      <a:cubicBezTo>
                        <a:pt x="93" y="526"/>
                        <a:pt x="93" y="526"/>
                        <a:pt x="63" y="526"/>
                      </a:cubicBezTo>
                      <a:lnTo>
                        <a:pt x="63" y="526"/>
                      </a:lnTo>
                      <a:lnTo>
                        <a:pt x="31" y="526"/>
                      </a:lnTo>
                      <a:cubicBezTo>
                        <a:pt x="31" y="526"/>
                        <a:pt x="31" y="526"/>
                        <a:pt x="31" y="558"/>
                      </a:cubicBezTo>
                      <a:cubicBezTo>
                        <a:pt x="31" y="558"/>
                        <a:pt x="31" y="558"/>
                        <a:pt x="0" y="558"/>
                      </a:cubicBezTo>
                      <a:lnTo>
                        <a:pt x="0" y="558"/>
                      </a:lnTo>
                      <a:lnTo>
                        <a:pt x="0" y="558"/>
                      </a:lnTo>
                      <a:lnTo>
                        <a:pt x="0" y="588"/>
                      </a:lnTo>
                      <a:lnTo>
                        <a:pt x="0" y="588"/>
                      </a:lnTo>
                      <a:lnTo>
                        <a:pt x="31" y="588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cubicBezTo>
                        <a:pt x="31" y="619"/>
                        <a:pt x="31" y="619"/>
                        <a:pt x="31" y="650"/>
                      </a:cubicBezTo>
                      <a:lnTo>
                        <a:pt x="31" y="650"/>
                      </a:lnTo>
                      <a:lnTo>
                        <a:pt x="31" y="650"/>
                      </a:lnTo>
                      <a:lnTo>
                        <a:pt x="31" y="650"/>
                      </a:lnTo>
                      <a:cubicBezTo>
                        <a:pt x="63" y="650"/>
                        <a:pt x="63" y="650"/>
                        <a:pt x="63" y="650"/>
                      </a:cubicBezTo>
                      <a:lnTo>
                        <a:pt x="63" y="650"/>
                      </a:lnTo>
                      <a:cubicBezTo>
                        <a:pt x="93" y="650"/>
                        <a:pt x="93" y="650"/>
                        <a:pt x="93" y="650"/>
                      </a:cubicBezTo>
                      <a:cubicBezTo>
                        <a:pt x="93" y="650"/>
                        <a:pt x="93" y="650"/>
                        <a:pt x="93" y="682"/>
                      </a:cubicBezTo>
                      <a:lnTo>
                        <a:pt x="93" y="682"/>
                      </a:lnTo>
                      <a:lnTo>
                        <a:pt x="124" y="650"/>
                      </a:lnTo>
                      <a:lnTo>
                        <a:pt x="124" y="650"/>
                      </a:lnTo>
                      <a:lnTo>
                        <a:pt x="124" y="682"/>
                      </a:lnTo>
                      <a:cubicBezTo>
                        <a:pt x="155" y="650"/>
                        <a:pt x="155" y="650"/>
                        <a:pt x="155" y="650"/>
                      </a:cubicBezTo>
                      <a:lnTo>
                        <a:pt x="155" y="650"/>
                      </a:lnTo>
                      <a:lnTo>
                        <a:pt x="155" y="650"/>
                      </a:lnTo>
                      <a:cubicBezTo>
                        <a:pt x="155" y="619"/>
                        <a:pt x="187" y="588"/>
                        <a:pt x="187" y="588"/>
                      </a:cubicBezTo>
                      <a:lnTo>
                        <a:pt x="187" y="588"/>
                      </a:lnTo>
                      <a:cubicBezTo>
                        <a:pt x="217" y="588"/>
                        <a:pt x="217" y="588"/>
                        <a:pt x="248" y="588"/>
                      </a:cubicBezTo>
                      <a:lnTo>
                        <a:pt x="248" y="588"/>
                      </a:lnTo>
                      <a:cubicBezTo>
                        <a:pt x="248" y="588"/>
                        <a:pt x="248" y="588"/>
                        <a:pt x="279" y="588"/>
                      </a:cubicBezTo>
                      <a:lnTo>
                        <a:pt x="279" y="588"/>
                      </a:lnTo>
                      <a:lnTo>
                        <a:pt x="279" y="588"/>
                      </a:lnTo>
                      <a:lnTo>
                        <a:pt x="279" y="588"/>
                      </a:lnTo>
                      <a:lnTo>
                        <a:pt x="279" y="588"/>
                      </a:lnTo>
                      <a:cubicBezTo>
                        <a:pt x="311" y="588"/>
                        <a:pt x="311" y="588"/>
                        <a:pt x="311" y="588"/>
                      </a:cubicBezTo>
                      <a:cubicBezTo>
                        <a:pt x="311" y="588"/>
                        <a:pt x="311" y="588"/>
                        <a:pt x="341" y="58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5" name="Freeform 6">
                  <a:extLst>
                    <a:ext uri="{FF2B5EF4-FFF2-40B4-BE49-F238E27FC236}">
                      <a16:creationId xmlns:a16="http://schemas.microsoft.com/office/drawing/2014/main" id="{2B64D7DE-9E32-4A99-86F1-DDC2626D7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3750" y="2036763"/>
                  <a:ext cx="212725" cy="257175"/>
                </a:xfrm>
                <a:custGeom>
                  <a:gdLst>
                    <a:gd name="T0" fmla="*/ 32 w 590"/>
                    <a:gd name="T1" fmla="*/ 404 h 714"/>
                    <a:gd name="T2" fmla="*/ 32 w 590"/>
                    <a:gd name="T3" fmla="*/ 404 h 714"/>
                    <a:gd name="T4" fmla="*/ 32 w 590"/>
                    <a:gd name="T5" fmla="*/ 434 h 714"/>
                    <a:gd name="T6" fmla="*/ 32 w 590"/>
                    <a:gd name="T7" fmla="*/ 496 h 714"/>
                    <a:gd name="T8" fmla="*/ 62 w 590"/>
                    <a:gd name="T9" fmla="*/ 528 h 714"/>
                    <a:gd name="T10" fmla="*/ 32 w 590"/>
                    <a:gd name="T11" fmla="*/ 620 h 714"/>
                    <a:gd name="T12" fmla="*/ 32 w 590"/>
                    <a:gd name="T13" fmla="*/ 620 h 714"/>
                    <a:gd name="T14" fmla="*/ 62 w 590"/>
                    <a:gd name="T15" fmla="*/ 620 h 714"/>
                    <a:gd name="T16" fmla="*/ 93 w 590"/>
                    <a:gd name="T17" fmla="*/ 620 h 714"/>
                    <a:gd name="T18" fmla="*/ 156 w 590"/>
                    <a:gd name="T19" fmla="*/ 620 h 714"/>
                    <a:gd name="T20" fmla="*/ 156 w 590"/>
                    <a:gd name="T21" fmla="*/ 652 h 714"/>
                    <a:gd name="T22" fmla="*/ 156 w 590"/>
                    <a:gd name="T23" fmla="*/ 652 h 714"/>
                    <a:gd name="T24" fmla="*/ 186 w 590"/>
                    <a:gd name="T25" fmla="*/ 682 h 714"/>
                    <a:gd name="T26" fmla="*/ 248 w 590"/>
                    <a:gd name="T27" fmla="*/ 713 h 714"/>
                    <a:gd name="T28" fmla="*/ 248 w 590"/>
                    <a:gd name="T29" fmla="*/ 682 h 714"/>
                    <a:gd name="T30" fmla="*/ 280 w 590"/>
                    <a:gd name="T31" fmla="*/ 682 h 714"/>
                    <a:gd name="T32" fmla="*/ 280 w 590"/>
                    <a:gd name="T33" fmla="*/ 682 h 714"/>
                    <a:gd name="T34" fmla="*/ 310 w 590"/>
                    <a:gd name="T35" fmla="*/ 682 h 714"/>
                    <a:gd name="T36" fmla="*/ 310 w 590"/>
                    <a:gd name="T37" fmla="*/ 682 h 714"/>
                    <a:gd name="T38" fmla="*/ 310 w 590"/>
                    <a:gd name="T39" fmla="*/ 682 h 714"/>
                    <a:gd name="T40" fmla="*/ 341 w 590"/>
                    <a:gd name="T41" fmla="*/ 682 h 714"/>
                    <a:gd name="T42" fmla="*/ 341 w 590"/>
                    <a:gd name="T43" fmla="*/ 682 h 714"/>
                    <a:gd name="T44" fmla="*/ 372 w 590"/>
                    <a:gd name="T45" fmla="*/ 682 h 714"/>
                    <a:gd name="T46" fmla="*/ 372 w 590"/>
                    <a:gd name="T47" fmla="*/ 682 h 714"/>
                    <a:gd name="T48" fmla="*/ 372 w 590"/>
                    <a:gd name="T49" fmla="*/ 682 h 714"/>
                    <a:gd name="T50" fmla="*/ 372 w 590"/>
                    <a:gd name="T51" fmla="*/ 682 h 714"/>
                    <a:gd name="T52" fmla="*/ 404 w 590"/>
                    <a:gd name="T53" fmla="*/ 682 h 714"/>
                    <a:gd name="T54" fmla="*/ 404 w 590"/>
                    <a:gd name="T55" fmla="*/ 682 h 714"/>
                    <a:gd name="T56" fmla="*/ 404 w 590"/>
                    <a:gd name="T57" fmla="*/ 682 h 714"/>
                    <a:gd name="T58" fmla="*/ 434 w 590"/>
                    <a:gd name="T59" fmla="*/ 682 h 714"/>
                    <a:gd name="T60" fmla="*/ 434 w 590"/>
                    <a:gd name="T61" fmla="*/ 682 h 714"/>
                    <a:gd name="T62" fmla="*/ 434 w 590"/>
                    <a:gd name="T63" fmla="*/ 682 h 714"/>
                    <a:gd name="T64" fmla="*/ 434 w 590"/>
                    <a:gd name="T65" fmla="*/ 682 h 714"/>
                    <a:gd name="T66" fmla="*/ 434 w 590"/>
                    <a:gd name="T67" fmla="*/ 682 h 714"/>
                    <a:gd name="T68" fmla="*/ 589 w 590"/>
                    <a:gd name="T69" fmla="*/ 682 h 714"/>
                    <a:gd name="T70" fmla="*/ 589 w 590"/>
                    <a:gd name="T71" fmla="*/ 682 h 714"/>
                    <a:gd name="T72" fmla="*/ 589 w 590"/>
                    <a:gd name="T73" fmla="*/ 652 h 714"/>
                    <a:gd name="T74" fmla="*/ 528 w 590"/>
                    <a:gd name="T75" fmla="*/ 63 h 714"/>
                    <a:gd name="T76" fmla="*/ 558 w 590"/>
                    <a:gd name="T77" fmla="*/ 63 h 714"/>
                    <a:gd name="T78" fmla="*/ 465 w 590"/>
                    <a:gd name="T79" fmla="*/ 0 h 714"/>
                    <a:gd name="T80" fmla="*/ 465 w 590"/>
                    <a:gd name="T81" fmla="*/ 63 h 714"/>
                    <a:gd name="T82" fmla="*/ 280 w 590"/>
                    <a:gd name="T83" fmla="*/ 63 h 714"/>
                    <a:gd name="T84" fmla="*/ 280 w 590"/>
                    <a:gd name="T85" fmla="*/ 217 h 714"/>
                    <a:gd name="T86" fmla="*/ 248 w 590"/>
                    <a:gd name="T87" fmla="*/ 217 h 714"/>
                    <a:gd name="T88" fmla="*/ 248 w 590"/>
                    <a:gd name="T89" fmla="*/ 248 h 714"/>
                    <a:gd name="T90" fmla="*/ 217 w 590"/>
                    <a:gd name="T91" fmla="*/ 248 h 714"/>
                    <a:gd name="T92" fmla="*/ 217 w 590"/>
                    <a:gd name="T93" fmla="*/ 280 h 714"/>
                    <a:gd name="T94" fmla="*/ 217 w 590"/>
                    <a:gd name="T95" fmla="*/ 310 h 714"/>
                    <a:gd name="T96" fmla="*/ 217 w 590"/>
                    <a:gd name="T97" fmla="*/ 310 h 714"/>
                    <a:gd name="T98" fmla="*/ 217 w 590"/>
                    <a:gd name="T99" fmla="*/ 341 h 714"/>
                    <a:gd name="T100" fmla="*/ 217 w 590"/>
                    <a:gd name="T101" fmla="*/ 341 h 714"/>
                    <a:gd name="T102" fmla="*/ 217 w 590"/>
                    <a:gd name="T103" fmla="*/ 372 h 714"/>
                    <a:gd name="T104" fmla="*/ 0 w 590"/>
                    <a:gd name="T105" fmla="*/ 372 h 714"/>
                    <a:gd name="T106" fmla="*/ 32 w 590"/>
                    <a:gd name="T107" fmla="*/ 404 h 7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0" h="714">
                      <a:moveTo>
                        <a:pt x="32" y="404"/>
                      </a:moveTo>
                      <a:lnTo>
                        <a:pt x="32" y="404"/>
                      </a:lnTo>
                      <a:cubicBezTo>
                        <a:pt x="32" y="404"/>
                        <a:pt x="32" y="404"/>
                        <a:pt x="32" y="434"/>
                      </a:cubicBezTo>
                      <a:cubicBezTo>
                        <a:pt x="32" y="434"/>
                        <a:pt x="32" y="465"/>
                        <a:pt x="32" y="496"/>
                      </a:cubicBezTo>
                      <a:cubicBezTo>
                        <a:pt x="32" y="496"/>
                        <a:pt x="32" y="528"/>
                        <a:pt x="62" y="528"/>
                      </a:cubicBezTo>
                      <a:cubicBezTo>
                        <a:pt x="62" y="589"/>
                        <a:pt x="32" y="589"/>
                        <a:pt x="32" y="620"/>
                      </a:cubicBezTo>
                      <a:lnTo>
                        <a:pt x="32" y="620"/>
                      </a:lnTo>
                      <a:cubicBezTo>
                        <a:pt x="62" y="620"/>
                        <a:pt x="62" y="620"/>
                        <a:pt x="62" y="620"/>
                      </a:cubicBezTo>
                      <a:cubicBezTo>
                        <a:pt x="93" y="620"/>
                        <a:pt x="93" y="620"/>
                        <a:pt x="93" y="620"/>
                      </a:cubicBezTo>
                      <a:cubicBezTo>
                        <a:pt x="124" y="620"/>
                        <a:pt x="124" y="620"/>
                        <a:pt x="156" y="620"/>
                      </a:cubicBezTo>
                      <a:cubicBezTo>
                        <a:pt x="156" y="652"/>
                        <a:pt x="156" y="652"/>
                        <a:pt x="156" y="652"/>
                      </a:cubicBezTo>
                      <a:lnTo>
                        <a:pt x="156" y="652"/>
                      </a:lnTo>
                      <a:cubicBezTo>
                        <a:pt x="186" y="652"/>
                        <a:pt x="186" y="652"/>
                        <a:pt x="186" y="682"/>
                      </a:cubicBezTo>
                      <a:cubicBezTo>
                        <a:pt x="186" y="682"/>
                        <a:pt x="217" y="713"/>
                        <a:pt x="248" y="713"/>
                      </a:cubicBezTo>
                      <a:cubicBezTo>
                        <a:pt x="248" y="713"/>
                        <a:pt x="248" y="713"/>
                        <a:pt x="248" y="682"/>
                      </a:cubicBezTo>
                      <a:lnTo>
                        <a:pt x="280" y="682"/>
                      </a:lnTo>
                      <a:lnTo>
                        <a:pt x="280" y="682"/>
                      </a:lnTo>
                      <a:lnTo>
                        <a:pt x="310" y="682"/>
                      </a:lnTo>
                      <a:lnTo>
                        <a:pt x="310" y="682"/>
                      </a:lnTo>
                      <a:lnTo>
                        <a:pt x="310" y="682"/>
                      </a:lnTo>
                      <a:lnTo>
                        <a:pt x="341" y="682"/>
                      </a:lnTo>
                      <a:lnTo>
                        <a:pt x="341" y="682"/>
                      </a:lnTo>
                      <a:cubicBezTo>
                        <a:pt x="341" y="682"/>
                        <a:pt x="341" y="682"/>
                        <a:pt x="372" y="682"/>
                      </a:cubicBezTo>
                      <a:lnTo>
                        <a:pt x="372" y="682"/>
                      </a:lnTo>
                      <a:lnTo>
                        <a:pt x="372" y="682"/>
                      </a:lnTo>
                      <a:lnTo>
                        <a:pt x="372" y="682"/>
                      </a:lnTo>
                      <a:cubicBezTo>
                        <a:pt x="372" y="682"/>
                        <a:pt x="372" y="682"/>
                        <a:pt x="404" y="682"/>
                      </a:cubicBezTo>
                      <a:lnTo>
                        <a:pt x="404" y="682"/>
                      </a:lnTo>
                      <a:lnTo>
                        <a:pt x="40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lnTo>
                        <a:pt x="434" y="682"/>
                      </a:lnTo>
                      <a:cubicBezTo>
                        <a:pt x="589" y="682"/>
                        <a:pt x="589" y="682"/>
                        <a:pt x="589" y="682"/>
                      </a:cubicBezTo>
                      <a:lnTo>
                        <a:pt x="589" y="682"/>
                      </a:lnTo>
                      <a:cubicBezTo>
                        <a:pt x="589" y="652"/>
                        <a:pt x="589" y="652"/>
                        <a:pt x="589" y="652"/>
                      </a:cubicBezTo>
                      <a:cubicBezTo>
                        <a:pt x="528" y="63"/>
                        <a:pt x="528" y="63"/>
                        <a:pt x="528" y="63"/>
                      </a:cubicBezTo>
                      <a:cubicBezTo>
                        <a:pt x="558" y="63"/>
                        <a:pt x="558" y="63"/>
                        <a:pt x="558" y="63"/>
                      </a:cubicBezTo>
                      <a:cubicBezTo>
                        <a:pt x="465" y="0"/>
                        <a:pt x="465" y="0"/>
                        <a:pt x="465" y="0"/>
                      </a:cubicBezTo>
                      <a:cubicBezTo>
                        <a:pt x="465" y="63"/>
                        <a:pt x="465" y="63"/>
                        <a:pt x="465" y="63"/>
                      </a:cubicBezTo>
                      <a:cubicBezTo>
                        <a:pt x="280" y="63"/>
                        <a:pt x="280" y="63"/>
                        <a:pt x="280" y="63"/>
                      </a:cubicBezTo>
                      <a:cubicBezTo>
                        <a:pt x="280" y="217"/>
                        <a:pt x="280" y="217"/>
                        <a:pt x="280" y="217"/>
                      </a:cubicBezTo>
                      <a:cubicBezTo>
                        <a:pt x="248" y="217"/>
                        <a:pt x="248" y="217"/>
                        <a:pt x="248" y="217"/>
                      </a:cubicBezTo>
                      <a:cubicBezTo>
                        <a:pt x="248" y="217"/>
                        <a:pt x="248" y="217"/>
                        <a:pt x="248" y="248"/>
                      </a:cubicBezTo>
                      <a:cubicBezTo>
                        <a:pt x="217" y="248"/>
                        <a:pt x="217" y="248"/>
                        <a:pt x="217" y="248"/>
                      </a:cubicBezTo>
                      <a:lnTo>
                        <a:pt x="217" y="280"/>
                      </a:lnTo>
                      <a:lnTo>
                        <a:pt x="217" y="310"/>
                      </a:lnTo>
                      <a:lnTo>
                        <a:pt x="217" y="310"/>
                      </a:lnTo>
                      <a:cubicBezTo>
                        <a:pt x="217" y="341"/>
                        <a:pt x="217" y="341"/>
                        <a:pt x="217" y="341"/>
                      </a:cubicBezTo>
                      <a:lnTo>
                        <a:pt x="217" y="341"/>
                      </a:lnTo>
                      <a:cubicBezTo>
                        <a:pt x="217" y="372"/>
                        <a:pt x="217" y="372"/>
                        <a:pt x="217" y="372"/>
                      </a:cubicBezTo>
                      <a:cubicBezTo>
                        <a:pt x="0" y="372"/>
                        <a:pt x="0" y="372"/>
                        <a:pt x="0" y="372"/>
                      </a:cubicBezTo>
                      <a:cubicBezTo>
                        <a:pt x="32" y="372"/>
                        <a:pt x="32" y="372"/>
                        <a:pt x="32" y="4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6" name="Freeform 7">
                  <a:extLst>
                    <a:ext uri="{FF2B5EF4-FFF2-40B4-BE49-F238E27FC236}">
                      <a16:creationId xmlns:a16="http://schemas.microsoft.com/office/drawing/2014/main" id="{884B879E-1824-4ED6-A68F-5AF4C7A80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0938" y="2382838"/>
                  <a:ext cx="33337" cy="112712"/>
                </a:xfrm>
                <a:custGeom>
                  <a:gdLst>
                    <a:gd name="T0" fmla="*/ 62 w 94"/>
                    <a:gd name="T1" fmla="*/ 124 h 312"/>
                    <a:gd name="T2" fmla="*/ 62 w 94"/>
                    <a:gd name="T3" fmla="*/ 124 h 312"/>
                    <a:gd name="T4" fmla="*/ 93 w 94"/>
                    <a:gd name="T5" fmla="*/ 93 h 312"/>
                    <a:gd name="T6" fmla="*/ 93 w 94"/>
                    <a:gd name="T7" fmla="*/ 63 h 312"/>
                    <a:gd name="T8" fmla="*/ 93 w 94"/>
                    <a:gd name="T9" fmla="*/ 63 h 312"/>
                    <a:gd name="T10" fmla="*/ 93 w 94"/>
                    <a:gd name="T11" fmla="*/ 63 h 312"/>
                    <a:gd name="T12" fmla="*/ 93 w 94"/>
                    <a:gd name="T13" fmla="*/ 31 h 312"/>
                    <a:gd name="T14" fmla="*/ 93 w 94"/>
                    <a:gd name="T15" fmla="*/ 0 h 312"/>
                    <a:gd name="T16" fmla="*/ 93 w 94"/>
                    <a:gd name="T17" fmla="*/ 0 h 312"/>
                    <a:gd name="T18" fmla="*/ 93 w 94"/>
                    <a:gd name="T19" fmla="*/ 0 h 312"/>
                    <a:gd name="T20" fmla="*/ 93 w 94"/>
                    <a:gd name="T21" fmla="*/ 0 h 312"/>
                    <a:gd name="T22" fmla="*/ 93 w 94"/>
                    <a:gd name="T23" fmla="*/ 0 h 312"/>
                    <a:gd name="T24" fmla="*/ 93 w 94"/>
                    <a:gd name="T25" fmla="*/ 0 h 312"/>
                    <a:gd name="T26" fmla="*/ 62 w 94"/>
                    <a:gd name="T27" fmla="*/ 0 h 312"/>
                    <a:gd name="T28" fmla="*/ 62 w 94"/>
                    <a:gd name="T29" fmla="*/ 31 h 312"/>
                    <a:gd name="T30" fmla="*/ 0 w 94"/>
                    <a:gd name="T31" fmla="*/ 31 h 312"/>
                    <a:gd name="T32" fmla="*/ 0 w 94"/>
                    <a:gd name="T33" fmla="*/ 63 h 312"/>
                    <a:gd name="T34" fmla="*/ 0 w 94"/>
                    <a:gd name="T35" fmla="*/ 63 h 312"/>
                    <a:gd name="T36" fmla="*/ 0 w 94"/>
                    <a:gd name="T37" fmla="*/ 63 h 312"/>
                    <a:gd name="T38" fmla="*/ 0 w 94"/>
                    <a:gd name="T39" fmla="*/ 93 h 312"/>
                    <a:gd name="T40" fmla="*/ 32 w 94"/>
                    <a:gd name="T41" fmla="*/ 93 h 312"/>
                    <a:gd name="T42" fmla="*/ 32 w 94"/>
                    <a:gd name="T43" fmla="*/ 93 h 312"/>
                    <a:gd name="T44" fmla="*/ 32 w 94"/>
                    <a:gd name="T45" fmla="*/ 124 h 312"/>
                    <a:gd name="T46" fmla="*/ 32 w 94"/>
                    <a:gd name="T47" fmla="*/ 187 h 312"/>
                    <a:gd name="T48" fmla="*/ 32 w 94"/>
                    <a:gd name="T49" fmla="*/ 187 h 312"/>
                    <a:gd name="T50" fmla="*/ 32 w 94"/>
                    <a:gd name="T51" fmla="*/ 187 h 312"/>
                    <a:gd name="T52" fmla="*/ 32 w 94"/>
                    <a:gd name="T53" fmla="*/ 248 h 312"/>
                    <a:gd name="T54" fmla="*/ 32 w 94"/>
                    <a:gd name="T55" fmla="*/ 311 h 312"/>
                    <a:gd name="T56" fmla="*/ 32 w 94"/>
                    <a:gd name="T57" fmla="*/ 311 h 312"/>
                    <a:gd name="T58" fmla="*/ 32 w 94"/>
                    <a:gd name="T59" fmla="*/ 311 h 312"/>
                    <a:gd name="T60" fmla="*/ 62 w 94"/>
                    <a:gd name="T61" fmla="*/ 311 h 312"/>
                    <a:gd name="T62" fmla="*/ 62 w 94"/>
                    <a:gd name="T63" fmla="*/ 279 h 312"/>
                    <a:gd name="T64" fmla="*/ 62 w 94"/>
                    <a:gd name="T65" fmla="*/ 279 h 312"/>
                    <a:gd name="T66" fmla="*/ 62 w 94"/>
                    <a:gd name="T67" fmla="*/ 217 h 312"/>
                    <a:gd name="T68" fmla="*/ 62 w 94"/>
                    <a:gd name="T69" fmla="*/ 187 h 312"/>
                    <a:gd name="T70" fmla="*/ 62 w 94"/>
                    <a:gd name="T71" fmla="*/ 155 h 312"/>
                    <a:gd name="T72" fmla="*/ 62 w 94"/>
                    <a:gd name="T73" fmla="*/ 155 h 312"/>
                    <a:gd name="T74" fmla="*/ 62 w 94"/>
                    <a:gd name="T75" fmla="*/ 155 h 312"/>
                    <a:gd name="T76" fmla="*/ 62 w 94"/>
                    <a:gd name="T77" fmla="*/ 124 h 3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312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93" y="124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3"/>
                        <a:pt x="0" y="63"/>
                        <a:pt x="0" y="63"/>
                      </a:cubicBez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93"/>
                      </a:lnTo>
                      <a:cubicBezTo>
                        <a:pt x="32" y="93"/>
                        <a:pt x="32" y="93"/>
                        <a:pt x="32" y="93"/>
                      </a:cubicBezTo>
                      <a:lnTo>
                        <a:pt x="32" y="93"/>
                      </a:lnTo>
                      <a:lnTo>
                        <a:pt x="32" y="124"/>
                      </a:lnTo>
                      <a:cubicBezTo>
                        <a:pt x="32" y="124"/>
                        <a:pt x="32" y="155"/>
                        <a:pt x="32" y="187"/>
                      </a:cubicBezTo>
                      <a:lnTo>
                        <a:pt x="32" y="187"/>
                      </a:lnTo>
                      <a:lnTo>
                        <a:pt x="32" y="187"/>
                      </a:lnTo>
                      <a:cubicBezTo>
                        <a:pt x="32" y="187"/>
                        <a:pt x="32" y="217"/>
                        <a:pt x="32" y="248"/>
                      </a:cubicBezTo>
                      <a:cubicBezTo>
                        <a:pt x="32" y="279"/>
                        <a:pt x="32" y="279"/>
                        <a:pt x="32" y="311"/>
                      </a:cubicBezTo>
                      <a:lnTo>
                        <a:pt x="32" y="311"/>
                      </a:lnTo>
                      <a:lnTo>
                        <a:pt x="32" y="311"/>
                      </a:lnTo>
                      <a:lnTo>
                        <a:pt x="62" y="311"/>
                      </a:lnTo>
                      <a:cubicBezTo>
                        <a:pt x="62" y="311"/>
                        <a:pt x="62" y="311"/>
                        <a:pt x="62" y="279"/>
                      </a:cubicBezTo>
                      <a:lnTo>
                        <a:pt x="62" y="279"/>
                      </a:lnTo>
                      <a:cubicBezTo>
                        <a:pt x="62" y="248"/>
                        <a:pt x="62" y="248"/>
                        <a:pt x="62" y="217"/>
                      </a:cubicBezTo>
                      <a:cubicBezTo>
                        <a:pt x="62" y="187"/>
                        <a:pt x="62" y="187"/>
                        <a:pt x="62" y="187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62" y="124"/>
                        <a:pt x="62" y="124"/>
                        <a:pt x="62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7" name="Freeform 8">
                  <a:extLst>
                    <a:ext uri="{FF2B5EF4-FFF2-40B4-BE49-F238E27FC236}">
                      <a16:creationId xmlns:a16="http://schemas.microsoft.com/office/drawing/2014/main" id="{3AD0D0B6-3AAA-4837-B6F2-27F44A7F2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5350" y="2081213"/>
                  <a:ext cx="301625" cy="323850"/>
                </a:xfrm>
                <a:custGeom>
                  <a:gdLst>
                    <a:gd name="T0" fmla="*/ 185 w 837"/>
                    <a:gd name="T1" fmla="*/ 836 h 900"/>
                    <a:gd name="T2" fmla="*/ 185 w 837"/>
                    <a:gd name="T3" fmla="*/ 867 h 900"/>
                    <a:gd name="T4" fmla="*/ 185 w 837"/>
                    <a:gd name="T5" fmla="*/ 867 h 900"/>
                    <a:gd name="T6" fmla="*/ 216 w 837"/>
                    <a:gd name="T7" fmla="*/ 899 h 900"/>
                    <a:gd name="T8" fmla="*/ 248 w 837"/>
                    <a:gd name="T9" fmla="*/ 899 h 900"/>
                    <a:gd name="T10" fmla="*/ 248 w 837"/>
                    <a:gd name="T11" fmla="*/ 899 h 900"/>
                    <a:gd name="T12" fmla="*/ 278 w 837"/>
                    <a:gd name="T13" fmla="*/ 867 h 900"/>
                    <a:gd name="T14" fmla="*/ 309 w 837"/>
                    <a:gd name="T15" fmla="*/ 867 h 900"/>
                    <a:gd name="T16" fmla="*/ 309 w 837"/>
                    <a:gd name="T17" fmla="*/ 867 h 900"/>
                    <a:gd name="T18" fmla="*/ 309 w 837"/>
                    <a:gd name="T19" fmla="*/ 867 h 900"/>
                    <a:gd name="T20" fmla="*/ 309 w 837"/>
                    <a:gd name="T21" fmla="*/ 836 h 900"/>
                    <a:gd name="T22" fmla="*/ 309 w 837"/>
                    <a:gd name="T23" fmla="*/ 836 h 900"/>
                    <a:gd name="T24" fmla="*/ 309 w 837"/>
                    <a:gd name="T25" fmla="*/ 836 h 900"/>
                    <a:gd name="T26" fmla="*/ 371 w 837"/>
                    <a:gd name="T27" fmla="*/ 775 h 900"/>
                    <a:gd name="T28" fmla="*/ 371 w 837"/>
                    <a:gd name="T29" fmla="*/ 743 h 900"/>
                    <a:gd name="T30" fmla="*/ 402 w 837"/>
                    <a:gd name="T31" fmla="*/ 712 h 900"/>
                    <a:gd name="T32" fmla="*/ 433 w 837"/>
                    <a:gd name="T33" fmla="*/ 712 h 900"/>
                    <a:gd name="T34" fmla="*/ 464 w 837"/>
                    <a:gd name="T35" fmla="*/ 681 h 900"/>
                    <a:gd name="T36" fmla="*/ 464 w 837"/>
                    <a:gd name="T37" fmla="*/ 681 h 900"/>
                    <a:gd name="T38" fmla="*/ 464 w 837"/>
                    <a:gd name="T39" fmla="*/ 651 h 900"/>
                    <a:gd name="T40" fmla="*/ 496 w 837"/>
                    <a:gd name="T41" fmla="*/ 651 h 900"/>
                    <a:gd name="T42" fmla="*/ 526 w 837"/>
                    <a:gd name="T43" fmla="*/ 619 h 900"/>
                    <a:gd name="T44" fmla="*/ 557 w 837"/>
                    <a:gd name="T45" fmla="*/ 619 h 900"/>
                    <a:gd name="T46" fmla="*/ 650 w 837"/>
                    <a:gd name="T47" fmla="*/ 589 h 900"/>
                    <a:gd name="T48" fmla="*/ 650 w 837"/>
                    <a:gd name="T49" fmla="*/ 589 h 900"/>
                    <a:gd name="T50" fmla="*/ 681 w 837"/>
                    <a:gd name="T51" fmla="*/ 589 h 900"/>
                    <a:gd name="T52" fmla="*/ 712 w 837"/>
                    <a:gd name="T53" fmla="*/ 558 h 900"/>
                    <a:gd name="T54" fmla="*/ 744 w 837"/>
                    <a:gd name="T55" fmla="*/ 558 h 900"/>
                    <a:gd name="T56" fmla="*/ 805 w 837"/>
                    <a:gd name="T57" fmla="*/ 558 h 900"/>
                    <a:gd name="T58" fmla="*/ 836 w 837"/>
                    <a:gd name="T59" fmla="*/ 558 h 900"/>
                    <a:gd name="T60" fmla="*/ 836 w 837"/>
                    <a:gd name="T61" fmla="*/ 496 h 900"/>
                    <a:gd name="T62" fmla="*/ 836 w 837"/>
                    <a:gd name="T63" fmla="*/ 465 h 900"/>
                    <a:gd name="T64" fmla="*/ 805 w 837"/>
                    <a:gd name="T65" fmla="*/ 404 h 900"/>
                    <a:gd name="T66" fmla="*/ 774 w 837"/>
                    <a:gd name="T67" fmla="*/ 372 h 900"/>
                    <a:gd name="T68" fmla="*/ 774 w 837"/>
                    <a:gd name="T69" fmla="*/ 341 h 900"/>
                    <a:gd name="T70" fmla="*/ 744 w 837"/>
                    <a:gd name="T71" fmla="*/ 310 h 900"/>
                    <a:gd name="T72" fmla="*/ 681 w 837"/>
                    <a:gd name="T73" fmla="*/ 248 h 900"/>
                    <a:gd name="T74" fmla="*/ 309 w 837"/>
                    <a:gd name="T75" fmla="*/ 0 h 900"/>
                    <a:gd name="T76" fmla="*/ 371 w 837"/>
                    <a:gd name="T77" fmla="*/ 528 h 900"/>
                    <a:gd name="T78" fmla="*/ 154 w 837"/>
                    <a:gd name="T79" fmla="*/ 619 h 900"/>
                    <a:gd name="T80" fmla="*/ 154 w 837"/>
                    <a:gd name="T81" fmla="*/ 619 h 900"/>
                    <a:gd name="T82" fmla="*/ 92 w 837"/>
                    <a:gd name="T83" fmla="*/ 619 h 900"/>
                    <a:gd name="T84" fmla="*/ 61 w 837"/>
                    <a:gd name="T85" fmla="*/ 619 h 900"/>
                    <a:gd name="T86" fmla="*/ 30 w 837"/>
                    <a:gd name="T87" fmla="*/ 651 h 900"/>
                    <a:gd name="T88" fmla="*/ 0 w 837"/>
                    <a:gd name="T89" fmla="*/ 619 h 900"/>
                    <a:gd name="T90" fmla="*/ 0 w 837"/>
                    <a:gd name="T91" fmla="*/ 681 h 900"/>
                    <a:gd name="T92" fmla="*/ 0 w 837"/>
                    <a:gd name="T93" fmla="*/ 712 h 900"/>
                    <a:gd name="T94" fmla="*/ 0 w 837"/>
                    <a:gd name="T95" fmla="*/ 712 h 900"/>
                    <a:gd name="T96" fmla="*/ 30 w 837"/>
                    <a:gd name="T97" fmla="*/ 775 h 900"/>
                    <a:gd name="T98" fmla="*/ 30 w 837"/>
                    <a:gd name="T99" fmla="*/ 775 h 900"/>
                    <a:gd name="T100" fmla="*/ 30 w 837"/>
                    <a:gd name="T101" fmla="*/ 775 h 900"/>
                    <a:gd name="T102" fmla="*/ 30 w 837"/>
                    <a:gd name="T103" fmla="*/ 775 h 900"/>
                    <a:gd name="T104" fmla="*/ 30 w 837"/>
                    <a:gd name="T105" fmla="*/ 775 h 900"/>
                    <a:gd name="T106" fmla="*/ 61 w 837"/>
                    <a:gd name="T107" fmla="*/ 775 h 900"/>
                    <a:gd name="T108" fmla="*/ 92 w 837"/>
                    <a:gd name="T109" fmla="*/ 775 h 900"/>
                    <a:gd name="T110" fmla="*/ 92 w 837"/>
                    <a:gd name="T111" fmla="*/ 775 h 900"/>
                    <a:gd name="T112" fmla="*/ 124 w 837"/>
                    <a:gd name="T113" fmla="*/ 775 h 900"/>
                    <a:gd name="T114" fmla="*/ 124 w 837"/>
                    <a:gd name="T115" fmla="*/ 743 h 900"/>
                    <a:gd name="T116" fmla="*/ 154 w 837"/>
                    <a:gd name="T117" fmla="*/ 805 h 900"/>
                    <a:gd name="T118" fmla="*/ 154 w 837"/>
                    <a:gd name="T119" fmla="*/ 805 h 900"/>
                    <a:gd name="T120" fmla="*/ 185 w 837"/>
                    <a:gd name="T121" fmla="*/ 805 h 9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37" h="900">
                      <a:moveTo>
                        <a:pt x="185" y="836"/>
                      </a:moveTo>
                      <a:lnTo>
                        <a:pt x="185" y="836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67"/>
                      </a:lnTo>
                      <a:lnTo>
                        <a:pt x="185" y="899"/>
                      </a:lnTo>
                      <a:cubicBezTo>
                        <a:pt x="216" y="899"/>
                        <a:pt x="216" y="899"/>
                        <a:pt x="216" y="899"/>
                      </a:cubicBezTo>
                      <a:lnTo>
                        <a:pt x="248" y="899"/>
                      </a:lnTo>
                      <a:lnTo>
                        <a:pt x="248" y="899"/>
                      </a:lnTo>
                      <a:lnTo>
                        <a:pt x="248" y="899"/>
                      </a:lnTo>
                      <a:lnTo>
                        <a:pt x="248" y="899"/>
                      </a:lnTo>
                      <a:cubicBezTo>
                        <a:pt x="248" y="899"/>
                        <a:pt x="248" y="899"/>
                        <a:pt x="248" y="867"/>
                      </a:cubicBezTo>
                      <a:cubicBezTo>
                        <a:pt x="278" y="867"/>
                        <a:pt x="278" y="867"/>
                        <a:pt x="278" y="867"/>
                      </a:cubicBezTo>
                      <a:lnTo>
                        <a:pt x="278" y="867"/>
                      </a:lnTo>
                      <a:cubicBezTo>
                        <a:pt x="309" y="867"/>
                        <a:pt x="309" y="867"/>
                        <a:pt x="309" y="867"/>
                      </a:cubicBez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67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lnTo>
                        <a:pt x="309" y="836"/>
                      </a:lnTo>
                      <a:cubicBezTo>
                        <a:pt x="309" y="805"/>
                        <a:pt x="309" y="805"/>
                        <a:pt x="340" y="775"/>
                      </a:cubicBezTo>
                      <a:lnTo>
                        <a:pt x="371" y="775"/>
                      </a:lnTo>
                      <a:lnTo>
                        <a:pt x="371" y="775"/>
                      </a:lnTo>
                      <a:cubicBezTo>
                        <a:pt x="371" y="775"/>
                        <a:pt x="371" y="775"/>
                        <a:pt x="371" y="743"/>
                      </a:cubicBezTo>
                      <a:cubicBezTo>
                        <a:pt x="371" y="743"/>
                        <a:pt x="371" y="712"/>
                        <a:pt x="402" y="712"/>
                      </a:cubicBezTo>
                      <a:lnTo>
                        <a:pt x="402" y="712"/>
                      </a:lnTo>
                      <a:cubicBezTo>
                        <a:pt x="402" y="681"/>
                        <a:pt x="402" y="681"/>
                        <a:pt x="402" y="681"/>
                      </a:cubicBezTo>
                      <a:cubicBezTo>
                        <a:pt x="433" y="712"/>
                        <a:pt x="433" y="712"/>
                        <a:pt x="433" y="712"/>
                      </a:cubicBezTo>
                      <a:cubicBezTo>
                        <a:pt x="433" y="681"/>
                        <a:pt x="464" y="681"/>
                        <a:pt x="464" y="681"/>
                      </a:cubicBez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81"/>
                      </a:lnTo>
                      <a:lnTo>
                        <a:pt x="464" y="651"/>
                      </a:lnTo>
                      <a:cubicBezTo>
                        <a:pt x="496" y="651"/>
                        <a:pt x="496" y="651"/>
                        <a:pt x="496" y="651"/>
                      </a:cubicBezTo>
                      <a:lnTo>
                        <a:pt x="496" y="651"/>
                      </a:lnTo>
                      <a:cubicBezTo>
                        <a:pt x="496" y="619"/>
                        <a:pt x="496" y="619"/>
                        <a:pt x="496" y="619"/>
                      </a:cubicBezTo>
                      <a:cubicBezTo>
                        <a:pt x="526" y="619"/>
                        <a:pt x="526" y="619"/>
                        <a:pt x="526" y="619"/>
                      </a:cubicBezTo>
                      <a:cubicBezTo>
                        <a:pt x="526" y="619"/>
                        <a:pt x="526" y="619"/>
                        <a:pt x="557" y="619"/>
                      </a:cubicBezTo>
                      <a:lnTo>
                        <a:pt x="557" y="619"/>
                      </a:lnTo>
                      <a:cubicBezTo>
                        <a:pt x="588" y="589"/>
                        <a:pt x="588" y="589"/>
                        <a:pt x="620" y="589"/>
                      </a:cubicBezTo>
                      <a:cubicBezTo>
                        <a:pt x="620" y="589"/>
                        <a:pt x="620" y="589"/>
                        <a:pt x="650" y="589"/>
                      </a:cubicBezTo>
                      <a:lnTo>
                        <a:pt x="650" y="589"/>
                      </a:lnTo>
                      <a:lnTo>
                        <a:pt x="650" y="589"/>
                      </a:lnTo>
                      <a:cubicBezTo>
                        <a:pt x="650" y="589"/>
                        <a:pt x="650" y="589"/>
                        <a:pt x="681" y="589"/>
                      </a:cubicBezTo>
                      <a:lnTo>
                        <a:pt x="681" y="589"/>
                      </a:lnTo>
                      <a:cubicBezTo>
                        <a:pt x="681" y="589"/>
                        <a:pt x="681" y="589"/>
                        <a:pt x="712" y="558"/>
                      </a:cubicBezTo>
                      <a:lnTo>
                        <a:pt x="712" y="558"/>
                      </a:lnTo>
                      <a:lnTo>
                        <a:pt x="744" y="558"/>
                      </a:lnTo>
                      <a:lnTo>
                        <a:pt x="744" y="558"/>
                      </a:lnTo>
                      <a:lnTo>
                        <a:pt x="774" y="558"/>
                      </a:lnTo>
                      <a:cubicBezTo>
                        <a:pt x="805" y="558"/>
                        <a:pt x="805" y="558"/>
                        <a:pt x="805" y="558"/>
                      </a:cubicBezTo>
                      <a:lnTo>
                        <a:pt x="805" y="558"/>
                      </a:lnTo>
                      <a:lnTo>
                        <a:pt x="836" y="558"/>
                      </a:lnTo>
                      <a:lnTo>
                        <a:pt x="836" y="558"/>
                      </a:lnTo>
                      <a:cubicBezTo>
                        <a:pt x="836" y="558"/>
                        <a:pt x="836" y="528"/>
                        <a:pt x="836" y="496"/>
                      </a:cubicBezTo>
                      <a:lnTo>
                        <a:pt x="836" y="496"/>
                      </a:lnTo>
                      <a:cubicBezTo>
                        <a:pt x="836" y="465"/>
                        <a:pt x="836" y="465"/>
                        <a:pt x="836" y="465"/>
                      </a:cubicBezTo>
                      <a:cubicBezTo>
                        <a:pt x="836" y="434"/>
                        <a:pt x="836" y="404"/>
                        <a:pt x="836" y="404"/>
                      </a:cubicBezTo>
                      <a:lnTo>
                        <a:pt x="805" y="404"/>
                      </a:lnTo>
                      <a:lnTo>
                        <a:pt x="805" y="404"/>
                      </a:lnTo>
                      <a:cubicBezTo>
                        <a:pt x="774" y="372"/>
                        <a:pt x="774" y="372"/>
                        <a:pt x="774" y="372"/>
                      </a:cubicBezTo>
                      <a:cubicBezTo>
                        <a:pt x="774" y="341"/>
                        <a:pt x="774" y="341"/>
                        <a:pt x="774" y="341"/>
                      </a:cubicBezTo>
                      <a:lnTo>
                        <a:pt x="774" y="341"/>
                      </a:lnTo>
                      <a:cubicBezTo>
                        <a:pt x="774" y="341"/>
                        <a:pt x="774" y="310"/>
                        <a:pt x="744" y="310"/>
                      </a:cubicBezTo>
                      <a:lnTo>
                        <a:pt x="744" y="310"/>
                      </a:lnTo>
                      <a:cubicBezTo>
                        <a:pt x="681" y="248"/>
                        <a:pt x="681" y="248"/>
                        <a:pt x="681" y="248"/>
                      </a:cubicBezTo>
                      <a:lnTo>
                        <a:pt x="681" y="248"/>
                      </a:lnTo>
                      <a:cubicBezTo>
                        <a:pt x="340" y="0"/>
                        <a:pt x="340" y="0"/>
                        <a:pt x="340" y="0"/>
                      </a:cubicBezTo>
                      <a:cubicBezTo>
                        <a:pt x="309" y="0"/>
                        <a:pt x="309" y="0"/>
                        <a:pt x="309" y="0"/>
                      </a:cubicBezTo>
                      <a:cubicBezTo>
                        <a:pt x="340" y="496"/>
                        <a:pt x="340" y="496"/>
                        <a:pt x="340" y="496"/>
                      </a:cubicBezTo>
                      <a:cubicBezTo>
                        <a:pt x="371" y="528"/>
                        <a:pt x="371" y="528"/>
                        <a:pt x="371" y="528"/>
                      </a:cubicBezTo>
                      <a:cubicBezTo>
                        <a:pt x="340" y="619"/>
                        <a:pt x="340" y="619"/>
                        <a:pt x="340" y="619"/>
                      </a:cubicBezTo>
                      <a:cubicBezTo>
                        <a:pt x="154" y="619"/>
                        <a:pt x="154" y="619"/>
                        <a:pt x="154" y="619"/>
                      </a:cubicBezTo>
                      <a:lnTo>
                        <a:pt x="154" y="619"/>
                      </a:lnTo>
                      <a:lnTo>
                        <a:pt x="154" y="619"/>
                      </a:lnTo>
                      <a:cubicBezTo>
                        <a:pt x="124" y="619"/>
                        <a:pt x="124" y="619"/>
                        <a:pt x="124" y="619"/>
                      </a:cubicBezTo>
                      <a:lnTo>
                        <a:pt x="92" y="619"/>
                      </a:lnTo>
                      <a:lnTo>
                        <a:pt x="92" y="619"/>
                      </a:lnTo>
                      <a:lnTo>
                        <a:pt x="61" y="619"/>
                      </a:lnTo>
                      <a:lnTo>
                        <a:pt x="61" y="619"/>
                      </a:lnTo>
                      <a:cubicBezTo>
                        <a:pt x="61" y="651"/>
                        <a:pt x="61" y="651"/>
                        <a:pt x="30" y="651"/>
                      </a:cubicBezTo>
                      <a:lnTo>
                        <a:pt x="30" y="651"/>
                      </a:lnTo>
                      <a:lnTo>
                        <a:pt x="0" y="619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81"/>
                      </a:lnTo>
                      <a:lnTo>
                        <a:pt x="0" y="681"/>
                      </a:lnTo>
                      <a:cubicBezTo>
                        <a:pt x="0" y="712"/>
                        <a:pt x="0" y="712"/>
                        <a:pt x="0" y="712"/>
                      </a:cubicBezTo>
                      <a:lnTo>
                        <a:pt x="0" y="712"/>
                      </a:lnTo>
                      <a:lnTo>
                        <a:pt x="0" y="712"/>
                      </a:lnTo>
                      <a:cubicBezTo>
                        <a:pt x="0" y="712"/>
                        <a:pt x="30" y="712"/>
                        <a:pt x="30" y="743"/>
                      </a:cubicBezTo>
                      <a:cubicBezTo>
                        <a:pt x="30" y="743"/>
                        <a:pt x="30" y="743"/>
                        <a:pt x="30" y="775"/>
                      </a:cubicBez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lnTo>
                        <a:pt x="30" y="775"/>
                      </a:lnTo>
                      <a:cubicBezTo>
                        <a:pt x="61" y="775"/>
                        <a:pt x="61" y="775"/>
                        <a:pt x="61" y="775"/>
                      </a:cubicBezTo>
                      <a:lnTo>
                        <a:pt x="61" y="775"/>
                      </a:lnTo>
                      <a:cubicBezTo>
                        <a:pt x="61" y="775"/>
                        <a:pt x="61" y="775"/>
                        <a:pt x="92" y="775"/>
                      </a:cubicBezTo>
                      <a:lnTo>
                        <a:pt x="92" y="775"/>
                      </a:lnTo>
                      <a:lnTo>
                        <a:pt x="92" y="775"/>
                      </a:lnTo>
                      <a:lnTo>
                        <a:pt x="92" y="775"/>
                      </a:lnTo>
                      <a:lnTo>
                        <a:pt x="124" y="775"/>
                      </a:lnTo>
                      <a:lnTo>
                        <a:pt x="124" y="775"/>
                      </a:lnTo>
                      <a:cubicBezTo>
                        <a:pt x="124" y="743"/>
                        <a:pt x="124" y="743"/>
                        <a:pt x="124" y="743"/>
                      </a:cubicBezTo>
                      <a:lnTo>
                        <a:pt x="124" y="743"/>
                      </a:lnTo>
                      <a:cubicBezTo>
                        <a:pt x="154" y="743"/>
                        <a:pt x="154" y="743"/>
                        <a:pt x="154" y="775"/>
                      </a:cubicBezTo>
                      <a:cubicBezTo>
                        <a:pt x="154" y="775"/>
                        <a:pt x="154" y="775"/>
                        <a:pt x="154" y="805"/>
                      </a:cubicBezTo>
                      <a:lnTo>
                        <a:pt x="154" y="805"/>
                      </a:lnTo>
                      <a:lnTo>
                        <a:pt x="154" y="805"/>
                      </a:lnTo>
                      <a:lnTo>
                        <a:pt x="154" y="805"/>
                      </a:lnTo>
                      <a:cubicBezTo>
                        <a:pt x="154" y="805"/>
                        <a:pt x="154" y="805"/>
                        <a:pt x="185" y="805"/>
                      </a:cubicBezTo>
                      <a:lnTo>
                        <a:pt x="185" y="836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8" name="Freeform 9">
                  <a:extLst>
                    <a:ext uri="{FF2B5EF4-FFF2-40B4-BE49-F238E27FC236}">
                      <a16:creationId xmlns:a16="http://schemas.microsoft.com/office/drawing/2014/main" id="{8D7D171B-40C1-4C6B-B14B-DB8CCDDB0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6938" y="2070100"/>
                  <a:ext cx="66675" cy="44450"/>
                </a:xfrm>
                <a:custGeom>
                  <a:gdLst>
                    <a:gd name="T0" fmla="*/ 186 w 187"/>
                    <a:gd name="T1" fmla="*/ 0 h 125"/>
                    <a:gd name="T2" fmla="*/ 186 w 187"/>
                    <a:gd name="T3" fmla="*/ 0 h 125"/>
                    <a:gd name="T4" fmla="*/ 186 w 187"/>
                    <a:gd name="T5" fmla="*/ 0 h 125"/>
                    <a:gd name="T6" fmla="*/ 154 w 187"/>
                    <a:gd name="T7" fmla="*/ 31 h 125"/>
                    <a:gd name="T8" fmla="*/ 124 w 187"/>
                    <a:gd name="T9" fmla="*/ 93 h 125"/>
                    <a:gd name="T10" fmla="*/ 93 w 187"/>
                    <a:gd name="T11" fmla="*/ 63 h 125"/>
                    <a:gd name="T12" fmla="*/ 93 w 187"/>
                    <a:gd name="T13" fmla="*/ 63 h 125"/>
                    <a:gd name="T14" fmla="*/ 93 w 187"/>
                    <a:gd name="T15" fmla="*/ 63 h 125"/>
                    <a:gd name="T16" fmla="*/ 93 w 187"/>
                    <a:gd name="T17" fmla="*/ 93 h 125"/>
                    <a:gd name="T18" fmla="*/ 93 w 187"/>
                    <a:gd name="T19" fmla="*/ 93 h 125"/>
                    <a:gd name="T20" fmla="*/ 62 w 187"/>
                    <a:gd name="T21" fmla="*/ 93 h 125"/>
                    <a:gd name="T22" fmla="*/ 62 w 187"/>
                    <a:gd name="T23" fmla="*/ 93 h 125"/>
                    <a:gd name="T24" fmla="*/ 30 w 187"/>
                    <a:gd name="T25" fmla="*/ 93 h 125"/>
                    <a:gd name="T26" fmla="*/ 30 w 187"/>
                    <a:gd name="T27" fmla="*/ 93 h 125"/>
                    <a:gd name="T28" fmla="*/ 30 w 187"/>
                    <a:gd name="T29" fmla="*/ 93 h 125"/>
                    <a:gd name="T30" fmla="*/ 0 w 187"/>
                    <a:gd name="T31" fmla="*/ 93 h 125"/>
                    <a:gd name="T32" fmla="*/ 0 w 187"/>
                    <a:gd name="T33" fmla="*/ 124 h 125"/>
                    <a:gd name="T34" fmla="*/ 0 w 187"/>
                    <a:gd name="T35" fmla="*/ 124 h 125"/>
                    <a:gd name="T36" fmla="*/ 62 w 187"/>
                    <a:gd name="T37" fmla="*/ 124 h 125"/>
                    <a:gd name="T38" fmla="*/ 93 w 187"/>
                    <a:gd name="T39" fmla="*/ 124 h 125"/>
                    <a:gd name="T40" fmla="*/ 124 w 187"/>
                    <a:gd name="T41" fmla="*/ 124 h 125"/>
                    <a:gd name="T42" fmla="*/ 154 w 187"/>
                    <a:gd name="T43" fmla="*/ 93 h 125"/>
                    <a:gd name="T44" fmla="*/ 154 w 187"/>
                    <a:gd name="T45" fmla="*/ 93 h 125"/>
                    <a:gd name="T46" fmla="*/ 154 w 187"/>
                    <a:gd name="T47" fmla="*/ 63 h 125"/>
                    <a:gd name="T48" fmla="*/ 154 w 187"/>
                    <a:gd name="T49" fmla="*/ 63 h 125"/>
                    <a:gd name="T50" fmla="*/ 186 w 187"/>
                    <a:gd name="T51" fmla="*/ 31 h 125"/>
                    <a:gd name="T52" fmla="*/ 186 w 187"/>
                    <a:gd name="T53" fmla="*/ 31 h 125"/>
                    <a:gd name="T54" fmla="*/ 186 w 187"/>
                    <a:gd name="T55" fmla="*/ 31 h 125"/>
                    <a:gd name="T56" fmla="*/ 186 w 187"/>
                    <a:gd name="T57" fmla="*/ 31 h 125"/>
                    <a:gd name="T58" fmla="*/ 186 w 187"/>
                    <a:gd name="T59" fmla="*/ 0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7" h="125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54" y="63"/>
                        <a:pt x="124" y="93"/>
                        <a:pt x="124" y="93"/>
                      </a:cubicBezTo>
                      <a:cubicBezTo>
                        <a:pt x="124" y="93"/>
                        <a:pt x="93" y="9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cubicBezTo>
                        <a:pt x="30" y="93"/>
                        <a:pt x="30" y="93"/>
                        <a:pt x="30" y="93"/>
                      </a:cubicBez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30" y="124"/>
                        <a:pt x="62" y="124"/>
                      </a:cubicBez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124" y="124"/>
                      </a:lnTo>
                      <a:cubicBezTo>
                        <a:pt x="124" y="124"/>
                        <a:pt x="124" y="93"/>
                        <a:pt x="154" y="93"/>
                      </a:cubicBezTo>
                      <a:lnTo>
                        <a:pt x="154" y="93"/>
                      </a:lnTo>
                      <a:cubicBezTo>
                        <a:pt x="154" y="63"/>
                        <a:pt x="154" y="63"/>
                        <a:pt x="154" y="63"/>
                      </a:cubicBezTo>
                      <a:lnTo>
                        <a:pt x="154" y="63"/>
                      </a:lnTo>
                      <a:cubicBezTo>
                        <a:pt x="154" y="63"/>
                        <a:pt x="154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8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299" name="Freeform 10">
                  <a:extLst>
                    <a:ext uri="{FF2B5EF4-FFF2-40B4-BE49-F238E27FC236}">
                      <a16:creationId xmlns:a16="http://schemas.microsoft.com/office/drawing/2014/main" id="{CEE7DBFB-67CF-4C55-B6F0-1768225F2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1925638"/>
                  <a:ext cx="401637" cy="334962"/>
                </a:xfrm>
                <a:custGeom>
                  <a:gdLst>
                    <a:gd name="T0" fmla="*/ 465 w 1116"/>
                    <a:gd name="T1" fmla="*/ 867 h 930"/>
                    <a:gd name="T2" fmla="*/ 527 w 1116"/>
                    <a:gd name="T3" fmla="*/ 867 h 930"/>
                    <a:gd name="T4" fmla="*/ 589 w 1116"/>
                    <a:gd name="T5" fmla="*/ 898 h 930"/>
                    <a:gd name="T6" fmla="*/ 651 w 1116"/>
                    <a:gd name="T7" fmla="*/ 929 h 930"/>
                    <a:gd name="T8" fmla="*/ 713 w 1116"/>
                    <a:gd name="T9" fmla="*/ 867 h 930"/>
                    <a:gd name="T10" fmla="*/ 806 w 1116"/>
                    <a:gd name="T11" fmla="*/ 805 h 930"/>
                    <a:gd name="T12" fmla="*/ 837 w 1116"/>
                    <a:gd name="T13" fmla="*/ 805 h 930"/>
                    <a:gd name="T14" fmla="*/ 930 w 1116"/>
                    <a:gd name="T15" fmla="*/ 774 h 930"/>
                    <a:gd name="T16" fmla="*/ 930 w 1116"/>
                    <a:gd name="T17" fmla="*/ 774 h 930"/>
                    <a:gd name="T18" fmla="*/ 1023 w 1116"/>
                    <a:gd name="T19" fmla="*/ 743 h 930"/>
                    <a:gd name="T20" fmla="*/ 1115 w 1116"/>
                    <a:gd name="T21" fmla="*/ 589 h 930"/>
                    <a:gd name="T22" fmla="*/ 1023 w 1116"/>
                    <a:gd name="T23" fmla="*/ 589 h 930"/>
                    <a:gd name="T24" fmla="*/ 899 w 1116"/>
                    <a:gd name="T25" fmla="*/ 526 h 930"/>
                    <a:gd name="T26" fmla="*/ 899 w 1116"/>
                    <a:gd name="T27" fmla="*/ 495 h 930"/>
                    <a:gd name="T28" fmla="*/ 899 w 1116"/>
                    <a:gd name="T29" fmla="*/ 465 h 930"/>
                    <a:gd name="T30" fmla="*/ 867 w 1116"/>
                    <a:gd name="T31" fmla="*/ 465 h 930"/>
                    <a:gd name="T32" fmla="*/ 806 w 1116"/>
                    <a:gd name="T33" fmla="*/ 372 h 930"/>
                    <a:gd name="T34" fmla="*/ 806 w 1116"/>
                    <a:gd name="T35" fmla="*/ 309 h 930"/>
                    <a:gd name="T36" fmla="*/ 775 w 1116"/>
                    <a:gd name="T37" fmla="*/ 278 h 930"/>
                    <a:gd name="T38" fmla="*/ 713 w 1116"/>
                    <a:gd name="T39" fmla="*/ 217 h 930"/>
                    <a:gd name="T40" fmla="*/ 682 w 1116"/>
                    <a:gd name="T41" fmla="*/ 185 h 930"/>
                    <a:gd name="T42" fmla="*/ 651 w 1116"/>
                    <a:gd name="T43" fmla="*/ 185 h 930"/>
                    <a:gd name="T44" fmla="*/ 651 w 1116"/>
                    <a:gd name="T45" fmla="*/ 185 h 930"/>
                    <a:gd name="T46" fmla="*/ 527 w 1116"/>
                    <a:gd name="T47" fmla="*/ 185 h 930"/>
                    <a:gd name="T48" fmla="*/ 403 w 1116"/>
                    <a:gd name="T49" fmla="*/ 61 h 930"/>
                    <a:gd name="T50" fmla="*/ 371 w 1116"/>
                    <a:gd name="T51" fmla="*/ 30 h 930"/>
                    <a:gd name="T52" fmla="*/ 310 w 1116"/>
                    <a:gd name="T53" fmla="*/ 30 h 930"/>
                    <a:gd name="T54" fmla="*/ 278 w 1116"/>
                    <a:gd name="T55" fmla="*/ 0 h 930"/>
                    <a:gd name="T56" fmla="*/ 217 w 1116"/>
                    <a:gd name="T57" fmla="*/ 30 h 930"/>
                    <a:gd name="T58" fmla="*/ 186 w 1116"/>
                    <a:gd name="T59" fmla="*/ 0 h 930"/>
                    <a:gd name="T60" fmla="*/ 186 w 1116"/>
                    <a:gd name="T61" fmla="*/ 30 h 930"/>
                    <a:gd name="T62" fmla="*/ 186 w 1116"/>
                    <a:gd name="T63" fmla="*/ 30 h 930"/>
                    <a:gd name="T64" fmla="*/ 124 w 1116"/>
                    <a:gd name="T65" fmla="*/ 124 h 930"/>
                    <a:gd name="T66" fmla="*/ 93 w 1116"/>
                    <a:gd name="T67" fmla="*/ 124 h 930"/>
                    <a:gd name="T68" fmla="*/ 31 w 1116"/>
                    <a:gd name="T69" fmla="*/ 185 h 930"/>
                    <a:gd name="T70" fmla="*/ 31 w 1116"/>
                    <a:gd name="T71" fmla="*/ 154 h 930"/>
                    <a:gd name="T72" fmla="*/ 31 w 1116"/>
                    <a:gd name="T73" fmla="*/ 217 h 930"/>
                    <a:gd name="T74" fmla="*/ 124 w 1116"/>
                    <a:gd name="T75" fmla="*/ 372 h 930"/>
                    <a:gd name="T76" fmla="*/ 155 w 1116"/>
                    <a:gd name="T77" fmla="*/ 465 h 930"/>
                    <a:gd name="T78" fmla="*/ 217 w 1116"/>
                    <a:gd name="T79" fmla="*/ 526 h 930"/>
                    <a:gd name="T80" fmla="*/ 248 w 1116"/>
                    <a:gd name="T81" fmla="*/ 589 h 930"/>
                    <a:gd name="T82" fmla="*/ 371 w 1116"/>
                    <a:gd name="T83" fmla="*/ 805 h 930"/>
                    <a:gd name="T84" fmla="*/ 434 w 1116"/>
                    <a:gd name="T85" fmla="*/ 898 h 93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16" h="930">
                      <a:moveTo>
                        <a:pt x="465" y="867"/>
                      </a:moveTo>
                      <a:lnTo>
                        <a:pt x="465" y="867"/>
                      </a:lnTo>
                      <a:lnTo>
                        <a:pt x="465" y="867"/>
                      </a:lnTo>
                      <a:cubicBezTo>
                        <a:pt x="495" y="867"/>
                        <a:pt x="495" y="867"/>
                        <a:pt x="495" y="867"/>
                      </a:cubicBezTo>
                      <a:lnTo>
                        <a:pt x="495" y="867"/>
                      </a:lnTo>
                      <a:cubicBezTo>
                        <a:pt x="527" y="867"/>
                        <a:pt x="527" y="867"/>
                        <a:pt x="527" y="867"/>
                      </a:cubicBezTo>
                      <a:lnTo>
                        <a:pt x="527" y="867"/>
                      </a:lnTo>
                      <a:cubicBezTo>
                        <a:pt x="558" y="867"/>
                        <a:pt x="558" y="867"/>
                        <a:pt x="558" y="898"/>
                      </a:cubicBezTo>
                      <a:cubicBezTo>
                        <a:pt x="589" y="898"/>
                        <a:pt x="589" y="898"/>
                        <a:pt x="589" y="898"/>
                      </a:cubicBezTo>
                      <a:cubicBezTo>
                        <a:pt x="619" y="898"/>
                        <a:pt x="619" y="929"/>
                        <a:pt x="651" y="929"/>
                      </a:cubicBezTo>
                      <a:lnTo>
                        <a:pt x="651" y="929"/>
                      </a:lnTo>
                      <a:lnTo>
                        <a:pt x="651" y="929"/>
                      </a:lnTo>
                      <a:lnTo>
                        <a:pt x="651" y="929"/>
                      </a:lnTo>
                      <a:cubicBezTo>
                        <a:pt x="651" y="898"/>
                        <a:pt x="651" y="898"/>
                        <a:pt x="651" y="898"/>
                      </a:cubicBezTo>
                      <a:cubicBezTo>
                        <a:pt x="682" y="898"/>
                        <a:pt x="682" y="867"/>
                        <a:pt x="713" y="867"/>
                      </a:cubicBezTo>
                      <a:lnTo>
                        <a:pt x="743" y="837"/>
                      </a:lnTo>
                      <a:cubicBezTo>
                        <a:pt x="775" y="805"/>
                        <a:pt x="775" y="805"/>
                        <a:pt x="775" y="805"/>
                      </a:cubicBezTo>
                      <a:cubicBezTo>
                        <a:pt x="775" y="805"/>
                        <a:pt x="775" y="805"/>
                        <a:pt x="806" y="805"/>
                      </a:cubicBezTo>
                      <a:lnTo>
                        <a:pt x="806" y="805"/>
                      </a:lnTo>
                      <a:lnTo>
                        <a:pt x="806" y="805"/>
                      </a:lnTo>
                      <a:lnTo>
                        <a:pt x="837" y="805"/>
                      </a:lnTo>
                      <a:cubicBezTo>
                        <a:pt x="837" y="805"/>
                        <a:pt x="867" y="805"/>
                        <a:pt x="867" y="774"/>
                      </a:cubicBezTo>
                      <a:cubicBezTo>
                        <a:pt x="867" y="774"/>
                        <a:pt x="899" y="774"/>
                        <a:pt x="930" y="774"/>
                      </a:cubicBez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lnTo>
                        <a:pt x="930" y="774"/>
                      </a:lnTo>
                      <a:cubicBezTo>
                        <a:pt x="930" y="774"/>
                        <a:pt x="961" y="774"/>
                        <a:pt x="961" y="743"/>
                      </a:cubicBezTo>
                      <a:cubicBezTo>
                        <a:pt x="991" y="743"/>
                        <a:pt x="1023" y="743"/>
                        <a:pt x="1023" y="743"/>
                      </a:cubicBezTo>
                      <a:cubicBezTo>
                        <a:pt x="1023" y="713"/>
                        <a:pt x="1054" y="713"/>
                        <a:pt x="1085" y="713"/>
                      </a:cubicBezTo>
                      <a:cubicBezTo>
                        <a:pt x="1115" y="589"/>
                        <a:pt x="1115" y="589"/>
                        <a:pt x="1115" y="589"/>
                      </a:cubicBezTo>
                      <a:lnTo>
                        <a:pt x="1115" y="589"/>
                      </a:lnTo>
                      <a:cubicBezTo>
                        <a:pt x="1115" y="589"/>
                        <a:pt x="1115" y="589"/>
                        <a:pt x="1085" y="589"/>
                      </a:cubicBezTo>
                      <a:cubicBezTo>
                        <a:pt x="1085" y="589"/>
                        <a:pt x="1054" y="589"/>
                        <a:pt x="1023" y="589"/>
                      </a:cubicBezTo>
                      <a:lnTo>
                        <a:pt x="1023" y="589"/>
                      </a:lnTo>
                      <a:cubicBezTo>
                        <a:pt x="991" y="589"/>
                        <a:pt x="961" y="589"/>
                        <a:pt x="961" y="589"/>
                      </a:cubicBezTo>
                      <a:lnTo>
                        <a:pt x="961" y="589"/>
                      </a:lnTo>
                      <a:cubicBezTo>
                        <a:pt x="930" y="589"/>
                        <a:pt x="930" y="557"/>
                        <a:pt x="899" y="526"/>
                      </a:cubicBezTo>
                      <a:lnTo>
                        <a:pt x="899" y="526"/>
                      </a:lnTo>
                      <a:lnTo>
                        <a:pt x="899" y="526"/>
                      </a:lnTo>
                      <a:cubicBezTo>
                        <a:pt x="899" y="495"/>
                        <a:pt x="899" y="495"/>
                        <a:pt x="899" y="495"/>
                      </a:cubicBezTo>
                      <a:lnTo>
                        <a:pt x="899" y="495"/>
                      </a:lnTo>
                      <a:lnTo>
                        <a:pt x="899" y="495"/>
                      </a:lnTo>
                      <a:cubicBezTo>
                        <a:pt x="899" y="495"/>
                        <a:pt x="899" y="495"/>
                        <a:pt x="899" y="465"/>
                      </a:cubicBezTo>
                      <a:lnTo>
                        <a:pt x="899" y="465"/>
                      </a:lnTo>
                      <a:cubicBezTo>
                        <a:pt x="899" y="465"/>
                        <a:pt x="899" y="465"/>
                        <a:pt x="899" y="433"/>
                      </a:cubicBezTo>
                      <a:lnTo>
                        <a:pt x="867" y="465"/>
                      </a:lnTo>
                      <a:lnTo>
                        <a:pt x="867" y="465"/>
                      </a:lnTo>
                      <a:cubicBezTo>
                        <a:pt x="867" y="465"/>
                        <a:pt x="867" y="433"/>
                        <a:pt x="837" y="402"/>
                      </a:cubicBezTo>
                      <a:lnTo>
                        <a:pt x="806" y="372"/>
                      </a:lnTo>
                      <a:cubicBezTo>
                        <a:pt x="806" y="372"/>
                        <a:pt x="806" y="372"/>
                        <a:pt x="806" y="341"/>
                      </a:cubicBezTo>
                      <a:lnTo>
                        <a:pt x="806" y="341"/>
                      </a:lnTo>
                      <a:cubicBezTo>
                        <a:pt x="806" y="309"/>
                        <a:pt x="806" y="309"/>
                        <a:pt x="806" y="309"/>
                      </a:cubicBezTo>
                      <a:lnTo>
                        <a:pt x="806" y="309"/>
                      </a:lnTo>
                      <a:lnTo>
                        <a:pt x="806" y="309"/>
                      </a:lnTo>
                      <a:cubicBezTo>
                        <a:pt x="806" y="278"/>
                        <a:pt x="775" y="278"/>
                        <a:pt x="775" y="278"/>
                      </a:cubicBezTo>
                      <a:cubicBezTo>
                        <a:pt x="775" y="278"/>
                        <a:pt x="743" y="248"/>
                        <a:pt x="743" y="217"/>
                      </a:cubicBezTo>
                      <a:cubicBezTo>
                        <a:pt x="713" y="217"/>
                        <a:pt x="713" y="217"/>
                        <a:pt x="713" y="217"/>
                      </a:cubicBezTo>
                      <a:lnTo>
                        <a:pt x="713" y="217"/>
                      </a:lnTo>
                      <a:lnTo>
                        <a:pt x="713" y="217"/>
                      </a:lnTo>
                      <a:cubicBezTo>
                        <a:pt x="682" y="217"/>
                        <a:pt x="682" y="217"/>
                        <a:pt x="682" y="185"/>
                      </a:cubicBezTo>
                      <a:lnTo>
                        <a:pt x="682" y="185"/>
                      </a:lnTo>
                      <a:cubicBezTo>
                        <a:pt x="651" y="185"/>
                        <a:pt x="651" y="185"/>
                        <a:pt x="651" y="185"/>
                      </a:cubicBez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lnTo>
                        <a:pt x="651" y="185"/>
                      </a:lnTo>
                      <a:cubicBezTo>
                        <a:pt x="619" y="185"/>
                        <a:pt x="619" y="185"/>
                        <a:pt x="619" y="185"/>
                      </a:cubicBezTo>
                      <a:lnTo>
                        <a:pt x="619" y="185"/>
                      </a:lnTo>
                      <a:cubicBezTo>
                        <a:pt x="589" y="185"/>
                        <a:pt x="558" y="185"/>
                        <a:pt x="527" y="185"/>
                      </a:cubicBezTo>
                      <a:cubicBezTo>
                        <a:pt x="495" y="154"/>
                        <a:pt x="465" y="124"/>
                        <a:pt x="465" y="93"/>
                      </a:cubicBezTo>
                      <a:cubicBezTo>
                        <a:pt x="434" y="93"/>
                        <a:pt x="434" y="93"/>
                        <a:pt x="434" y="93"/>
                      </a:cubicBezTo>
                      <a:lnTo>
                        <a:pt x="403" y="61"/>
                      </a:lnTo>
                      <a:lnTo>
                        <a:pt x="371" y="30"/>
                      </a:lnTo>
                      <a:lnTo>
                        <a:pt x="371" y="30"/>
                      </a:lnTo>
                      <a:lnTo>
                        <a:pt x="371" y="30"/>
                      </a:lnTo>
                      <a:cubicBezTo>
                        <a:pt x="371" y="30"/>
                        <a:pt x="371" y="30"/>
                        <a:pt x="341" y="30"/>
                      </a:cubicBezTo>
                      <a:lnTo>
                        <a:pt x="341" y="30"/>
                      </a:lnTo>
                      <a:cubicBezTo>
                        <a:pt x="341" y="30"/>
                        <a:pt x="341" y="30"/>
                        <a:pt x="310" y="30"/>
                      </a:cubicBezTo>
                      <a:cubicBezTo>
                        <a:pt x="310" y="30"/>
                        <a:pt x="310" y="30"/>
                        <a:pt x="310" y="0"/>
                      </a:cubicBezTo>
                      <a:cubicBezTo>
                        <a:pt x="310" y="0"/>
                        <a:pt x="310" y="0"/>
                        <a:pt x="278" y="0"/>
                      </a:cubicBezTo>
                      <a:lnTo>
                        <a:pt x="278" y="0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17" y="0"/>
                      </a:lnTo>
                      <a:cubicBezTo>
                        <a:pt x="217" y="30"/>
                        <a:pt x="217" y="30"/>
                        <a:pt x="217" y="3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cubicBezTo>
                        <a:pt x="186" y="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86" y="61"/>
                        <a:pt x="186" y="93"/>
                        <a:pt x="155" y="93"/>
                      </a:cubicBezTo>
                      <a:lnTo>
                        <a:pt x="155" y="93"/>
                      </a:lnTo>
                      <a:cubicBezTo>
                        <a:pt x="155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93" y="124"/>
                      </a:lnTo>
                      <a:cubicBezTo>
                        <a:pt x="93" y="154"/>
                        <a:pt x="93" y="154"/>
                        <a:pt x="62" y="154"/>
                      </a:cubicBezTo>
                      <a:lnTo>
                        <a:pt x="62" y="154"/>
                      </a:lnTo>
                      <a:cubicBezTo>
                        <a:pt x="62" y="185"/>
                        <a:pt x="62" y="185"/>
                        <a:pt x="31" y="185"/>
                      </a:cubicBez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54"/>
                      </a:lnTo>
                      <a:lnTo>
                        <a:pt x="0" y="154"/>
                      </a:ln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31" y="185"/>
                        <a:pt x="31" y="217"/>
                        <a:pt x="31" y="217"/>
                      </a:cubicBezTo>
                      <a:cubicBezTo>
                        <a:pt x="62" y="248"/>
                        <a:pt x="62" y="278"/>
                        <a:pt x="93" y="309"/>
                      </a:cubicBezTo>
                      <a:cubicBezTo>
                        <a:pt x="93" y="341"/>
                        <a:pt x="93" y="341"/>
                        <a:pt x="93" y="341"/>
                      </a:cubicBezTo>
                      <a:cubicBezTo>
                        <a:pt x="93" y="341"/>
                        <a:pt x="124" y="341"/>
                        <a:pt x="124" y="372"/>
                      </a:cubicBezTo>
                      <a:cubicBezTo>
                        <a:pt x="124" y="372"/>
                        <a:pt x="155" y="402"/>
                        <a:pt x="155" y="433"/>
                      </a:cubicBezTo>
                      <a:lnTo>
                        <a:pt x="155" y="433"/>
                      </a:lnTo>
                      <a:cubicBezTo>
                        <a:pt x="155" y="433"/>
                        <a:pt x="155" y="433"/>
                        <a:pt x="155" y="465"/>
                      </a:cubicBezTo>
                      <a:cubicBezTo>
                        <a:pt x="186" y="465"/>
                        <a:pt x="186" y="465"/>
                        <a:pt x="186" y="465"/>
                      </a:cubicBezTo>
                      <a:cubicBezTo>
                        <a:pt x="186" y="465"/>
                        <a:pt x="217" y="465"/>
                        <a:pt x="217" y="495"/>
                      </a:cubicBezTo>
                      <a:cubicBezTo>
                        <a:pt x="217" y="495"/>
                        <a:pt x="217" y="495"/>
                        <a:pt x="217" y="526"/>
                      </a:cubicBezTo>
                      <a:cubicBezTo>
                        <a:pt x="248" y="526"/>
                        <a:pt x="248" y="526"/>
                        <a:pt x="248" y="526"/>
                      </a:cubicBezTo>
                      <a:cubicBezTo>
                        <a:pt x="248" y="557"/>
                        <a:pt x="248" y="589"/>
                        <a:pt x="248" y="589"/>
                      </a:cubicBezTo>
                      <a:lnTo>
                        <a:pt x="248" y="589"/>
                      </a:lnTo>
                      <a:cubicBezTo>
                        <a:pt x="248" y="619"/>
                        <a:pt x="248" y="650"/>
                        <a:pt x="248" y="650"/>
                      </a:cubicBezTo>
                      <a:cubicBezTo>
                        <a:pt x="278" y="681"/>
                        <a:pt x="310" y="713"/>
                        <a:pt x="310" y="713"/>
                      </a:cubicBezTo>
                      <a:cubicBezTo>
                        <a:pt x="341" y="713"/>
                        <a:pt x="341" y="743"/>
                        <a:pt x="371" y="805"/>
                      </a:cubicBezTo>
                      <a:cubicBezTo>
                        <a:pt x="371" y="837"/>
                        <a:pt x="371" y="837"/>
                        <a:pt x="403" y="867"/>
                      </a:cubicBezTo>
                      <a:cubicBezTo>
                        <a:pt x="403" y="867"/>
                        <a:pt x="434" y="867"/>
                        <a:pt x="434" y="898"/>
                      </a:cubicBezTo>
                      <a:lnTo>
                        <a:pt x="434" y="898"/>
                      </a:lnTo>
                      <a:cubicBezTo>
                        <a:pt x="434" y="867"/>
                        <a:pt x="434" y="867"/>
                        <a:pt x="465" y="86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0" name="Freeform 11">
                  <a:extLst>
                    <a:ext uri="{FF2B5EF4-FFF2-40B4-BE49-F238E27FC236}">
                      <a16:creationId xmlns:a16="http://schemas.microsoft.com/office/drawing/2014/main" id="{7AA2524F-1036-4DA5-9DCE-570B47941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8638" y="2327275"/>
                  <a:ext cx="257175" cy="234950"/>
                </a:xfrm>
                <a:custGeom>
                  <a:gdLst>
                    <a:gd name="T0" fmla="*/ 465 w 714"/>
                    <a:gd name="T1" fmla="*/ 218 h 652"/>
                    <a:gd name="T2" fmla="*/ 403 w 714"/>
                    <a:gd name="T3" fmla="*/ 186 h 652"/>
                    <a:gd name="T4" fmla="*/ 403 w 714"/>
                    <a:gd name="T5" fmla="*/ 155 h 652"/>
                    <a:gd name="T6" fmla="*/ 433 w 714"/>
                    <a:gd name="T7" fmla="*/ 94 h 652"/>
                    <a:gd name="T8" fmla="*/ 403 w 714"/>
                    <a:gd name="T9" fmla="*/ 62 h 652"/>
                    <a:gd name="T10" fmla="*/ 372 w 714"/>
                    <a:gd name="T11" fmla="*/ 31 h 652"/>
                    <a:gd name="T12" fmla="*/ 310 w 714"/>
                    <a:gd name="T13" fmla="*/ 0 h 652"/>
                    <a:gd name="T14" fmla="*/ 248 w 714"/>
                    <a:gd name="T15" fmla="*/ 0 h 652"/>
                    <a:gd name="T16" fmla="*/ 248 w 714"/>
                    <a:gd name="T17" fmla="*/ 0 h 652"/>
                    <a:gd name="T18" fmla="*/ 217 w 714"/>
                    <a:gd name="T19" fmla="*/ 0 h 652"/>
                    <a:gd name="T20" fmla="*/ 217 w 714"/>
                    <a:gd name="T21" fmla="*/ 0 h 652"/>
                    <a:gd name="T22" fmla="*/ 217 w 714"/>
                    <a:gd name="T23" fmla="*/ 31 h 652"/>
                    <a:gd name="T24" fmla="*/ 186 w 714"/>
                    <a:gd name="T25" fmla="*/ 0 h 652"/>
                    <a:gd name="T26" fmla="*/ 155 w 714"/>
                    <a:gd name="T27" fmla="*/ 31 h 652"/>
                    <a:gd name="T28" fmla="*/ 155 w 714"/>
                    <a:gd name="T29" fmla="*/ 62 h 652"/>
                    <a:gd name="T30" fmla="*/ 155 w 714"/>
                    <a:gd name="T31" fmla="*/ 94 h 652"/>
                    <a:gd name="T32" fmla="*/ 124 w 714"/>
                    <a:gd name="T33" fmla="*/ 124 h 652"/>
                    <a:gd name="T34" fmla="*/ 124 w 714"/>
                    <a:gd name="T35" fmla="*/ 124 h 652"/>
                    <a:gd name="T36" fmla="*/ 93 w 714"/>
                    <a:gd name="T37" fmla="*/ 155 h 652"/>
                    <a:gd name="T38" fmla="*/ 93 w 714"/>
                    <a:gd name="T39" fmla="*/ 218 h 652"/>
                    <a:gd name="T40" fmla="*/ 62 w 714"/>
                    <a:gd name="T41" fmla="*/ 248 h 652"/>
                    <a:gd name="T42" fmla="*/ 62 w 714"/>
                    <a:gd name="T43" fmla="*/ 248 h 652"/>
                    <a:gd name="T44" fmla="*/ 62 w 714"/>
                    <a:gd name="T45" fmla="*/ 248 h 652"/>
                    <a:gd name="T46" fmla="*/ 31 w 714"/>
                    <a:gd name="T47" fmla="*/ 279 h 652"/>
                    <a:gd name="T48" fmla="*/ 31 w 714"/>
                    <a:gd name="T49" fmla="*/ 279 h 652"/>
                    <a:gd name="T50" fmla="*/ 31 w 714"/>
                    <a:gd name="T51" fmla="*/ 310 h 652"/>
                    <a:gd name="T52" fmla="*/ 31 w 714"/>
                    <a:gd name="T53" fmla="*/ 372 h 652"/>
                    <a:gd name="T54" fmla="*/ 0 w 714"/>
                    <a:gd name="T55" fmla="*/ 372 h 652"/>
                    <a:gd name="T56" fmla="*/ 31 w 714"/>
                    <a:gd name="T57" fmla="*/ 403 h 652"/>
                    <a:gd name="T58" fmla="*/ 62 w 714"/>
                    <a:gd name="T59" fmla="*/ 496 h 652"/>
                    <a:gd name="T60" fmla="*/ 93 w 714"/>
                    <a:gd name="T61" fmla="*/ 527 h 652"/>
                    <a:gd name="T62" fmla="*/ 93 w 714"/>
                    <a:gd name="T63" fmla="*/ 527 h 652"/>
                    <a:gd name="T64" fmla="*/ 124 w 714"/>
                    <a:gd name="T65" fmla="*/ 558 h 652"/>
                    <a:gd name="T66" fmla="*/ 124 w 714"/>
                    <a:gd name="T67" fmla="*/ 589 h 652"/>
                    <a:gd name="T68" fmla="*/ 124 w 714"/>
                    <a:gd name="T69" fmla="*/ 589 h 652"/>
                    <a:gd name="T70" fmla="*/ 217 w 714"/>
                    <a:gd name="T71" fmla="*/ 620 h 652"/>
                    <a:gd name="T72" fmla="*/ 248 w 714"/>
                    <a:gd name="T73" fmla="*/ 651 h 652"/>
                    <a:gd name="T74" fmla="*/ 310 w 714"/>
                    <a:gd name="T75" fmla="*/ 651 h 652"/>
                    <a:gd name="T76" fmla="*/ 340 w 714"/>
                    <a:gd name="T77" fmla="*/ 620 h 652"/>
                    <a:gd name="T78" fmla="*/ 372 w 714"/>
                    <a:gd name="T79" fmla="*/ 589 h 652"/>
                    <a:gd name="T80" fmla="*/ 403 w 714"/>
                    <a:gd name="T81" fmla="*/ 620 h 652"/>
                    <a:gd name="T82" fmla="*/ 403 w 714"/>
                    <a:gd name="T83" fmla="*/ 620 h 652"/>
                    <a:gd name="T84" fmla="*/ 433 w 714"/>
                    <a:gd name="T85" fmla="*/ 589 h 652"/>
                    <a:gd name="T86" fmla="*/ 465 w 714"/>
                    <a:gd name="T87" fmla="*/ 589 h 652"/>
                    <a:gd name="T88" fmla="*/ 496 w 714"/>
                    <a:gd name="T89" fmla="*/ 589 h 652"/>
                    <a:gd name="T90" fmla="*/ 557 w 714"/>
                    <a:gd name="T91" fmla="*/ 558 h 652"/>
                    <a:gd name="T92" fmla="*/ 620 w 714"/>
                    <a:gd name="T93" fmla="*/ 558 h 652"/>
                    <a:gd name="T94" fmla="*/ 681 w 714"/>
                    <a:gd name="T95" fmla="*/ 403 h 652"/>
                    <a:gd name="T96" fmla="*/ 589 w 714"/>
                    <a:gd name="T97" fmla="*/ 372 h 652"/>
                    <a:gd name="T98" fmla="*/ 527 w 714"/>
                    <a:gd name="T99" fmla="*/ 342 h 65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14" h="652">
                      <a:moveTo>
                        <a:pt x="465" y="218"/>
                      </a:moveTo>
                      <a:lnTo>
                        <a:pt x="465" y="218"/>
                      </a:lnTo>
                      <a:cubicBezTo>
                        <a:pt x="465" y="218"/>
                        <a:pt x="465" y="218"/>
                        <a:pt x="433" y="218"/>
                      </a:cubicBezTo>
                      <a:cubicBezTo>
                        <a:pt x="433" y="218"/>
                        <a:pt x="403" y="218"/>
                        <a:pt x="403" y="186"/>
                      </a:cubicBezTo>
                      <a:lnTo>
                        <a:pt x="403" y="186"/>
                      </a:lnTo>
                      <a:lnTo>
                        <a:pt x="403" y="155"/>
                      </a:lnTo>
                      <a:lnTo>
                        <a:pt x="403" y="124"/>
                      </a:lnTo>
                      <a:cubicBezTo>
                        <a:pt x="433" y="124"/>
                        <a:pt x="433" y="124"/>
                        <a:pt x="433" y="94"/>
                      </a:cubicBezTo>
                      <a:lnTo>
                        <a:pt x="433" y="94"/>
                      </a:lnTo>
                      <a:cubicBezTo>
                        <a:pt x="433" y="94"/>
                        <a:pt x="433" y="94"/>
                        <a:pt x="403" y="62"/>
                      </a:cubicBezTo>
                      <a:cubicBezTo>
                        <a:pt x="403" y="62"/>
                        <a:pt x="403" y="62"/>
                        <a:pt x="372" y="31"/>
                      </a:cubicBezTo>
                      <a:lnTo>
                        <a:pt x="372" y="31"/>
                      </a:lnTo>
                      <a:cubicBezTo>
                        <a:pt x="340" y="0"/>
                        <a:pt x="310" y="0"/>
                        <a:pt x="310" y="0"/>
                      </a:cubicBez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0"/>
                        <a:pt x="279" y="0"/>
                        <a:pt x="248" y="0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31"/>
                      </a:lnTo>
                      <a:cubicBezTo>
                        <a:pt x="155" y="31"/>
                        <a:pt x="155" y="31"/>
                        <a:pt x="155" y="62"/>
                      </a:cubicBez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94"/>
                        <a:pt x="155" y="94"/>
                        <a:pt x="155" y="9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93" y="124"/>
                      </a:lnTo>
                      <a:cubicBezTo>
                        <a:pt x="93" y="124"/>
                        <a:pt x="93" y="124"/>
                        <a:pt x="93" y="155"/>
                      </a:cubicBezTo>
                      <a:lnTo>
                        <a:pt x="93" y="218"/>
                      </a:lnTo>
                      <a:lnTo>
                        <a:pt x="93" y="218"/>
                      </a:lnTo>
                      <a:cubicBezTo>
                        <a:pt x="62" y="248"/>
                        <a:pt x="62" y="248"/>
                        <a:pt x="62" y="248"/>
                      </a:cubicBez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48"/>
                        <a:pt x="62" y="279"/>
                        <a:pt x="31" y="279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310"/>
                        <a:pt x="31" y="310"/>
                        <a:pt x="31" y="310"/>
                      </a:cubicBezTo>
                      <a:lnTo>
                        <a:pt x="31" y="310"/>
                      </a:lnTo>
                      <a:lnTo>
                        <a:pt x="31" y="342"/>
                      </a:lnTo>
                      <a:cubicBezTo>
                        <a:pt x="31" y="342"/>
                        <a:pt x="31" y="342"/>
                        <a:pt x="31" y="372"/>
                      </a:cubicBezTo>
                      <a:cubicBezTo>
                        <a:pt x="31" y="372"/>
                        <a:pt x="31" y="403"/>
                        <a:pt x="0" y="372"/>
                      </a:cubicBezTo>
                      <a:lnTo>
                        <a:pt x="0" y="372"/>
                      </a:ln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31" y="403"/>
                        <a:pt x="31" y="403"/>
                        <a:pt x="31" y="403"/>
                      </a:cubicBezTo>
                      <a:cubicBezTo>
                        <a:pt x="31" y="434"/>
                        <a:pt x="62" y="434"/>
                        <a:pt x="62" y="434"/>
                      </a:cubicBezTo>
                      <a:cubicBezTo>
                        <a:pt x="62" y="466"/>
                        <a:pt x="62" y="466"/>
                        <a:pt x="62" y="496"/>
                      </a:cubicBezTo>
                      <a:lnTo>
                        <a:pt x="62" y="496"/>
                      </a:lnTo>
                      <a:cubicBezTo>
                        <a:pt x="93" y="496"/>
                        <a:pt x="93" y="496"/>
                        <a:pt x="93" y="527"/>
                      </a:cubicBezTo>
                      <a:lnTo>
                        <a:pt x="93" y="527"/>
                      </a:lnTo>
                      <a:lnTo>
                        <a:pt x="93" y="527"/>
                      </a:lnTo>
                      <a:lnTo>
                        <a:pt x="93" y="527"/>
                      </a:lnTo>
                      <a:cubicBezTo>
                        <a:pt x="124" y="527"/>
                        <a:pt x="124" y="558"/>
                        <a:pt x="124" y="558"/>
                      </a:cubicBezTo>
                      <a:lnTo>
                        <a:pt x="124" y="558"/>
                      </a:lnTo>
                      <a:lnTo>
                        <a:pt x="124" y="589"/>
                      </a:lnTo>
                      <a:lnTo>
                        <a:pt x="124" y="589"/>
                      </a:lnTo>
                      <a:lnTo>
                        <a:pt x="124" y="589"/>
                      </a:lnTo>
                      <a:cubicBezTo>
                        <a:pt x="155" y="589"/>
                        <a:pt x="186" y="589"/>
                        <a:pt x="186" y="589"/>
                      </a:cubicBezTo>
                      <a:cubicBezTo>
                        <a:pt x="186" y="620"/>
                        <a:pt x="217" y="620"/>
                        <a:pt x="217" y="620"/>
                      </a:cubicBezTo>
                      <a:lnTo>
                        <a:pt x="217" y="620"/>
                      </a:lnTo>
                      <a:cubicBezTo>
                        <a:pt x="217" y="651"/>
                        <a:pt x="248" y="651"/>
                        <a:pt x="248" y="651"/>
                      </a:cubicBezTo>
                      <a:cubicBezTo>
                        <a:pt x="248" y="651"/>
                        <a:pt x="248" y="651"/>
                        <a:pt x="279" y="651"/>
                      </a:cubicBezTo>
                      <a:lnTo>
                        <a:pt x="310" y="651"/>
                      </a:lnTo>
                      <a:cubicBezTo>
                        <a:pt x="340" y="620"/>
                        <a:pt x="340" y="620"/>
                        <a:pt x="340" y="620"/>
                      </a:cubicBezTo>
                      <a:lnTo>
                        <a:pt x="340" y="620"/>
                      </a:lnTo>
                      <a:lnTo>
                        <a:pt x="340" y="620"/>
                      </a:lnTo>
                      <a:cubicBezTo>
                        <a:pt x="372" y="589"/>
                        <a:pt x="372" y="589"/>
                        <a:pt x="372" y="589"/>
                      </a:cubicBezTo>
                      <a:lnTo>
                        <a:pt x="372" y="589"/>
                      </a:lnTo>
                      <a:cubicBezTo>
                        <a:pt x="403" y="589"/>
                        <a:pt x="403" y="620"/>
                        <a:pt x="403" y="620"/>
                      </a:cubicBezTo>
                      <a:lnTo>
                        <a:pt x="403" y="620"/>
                      </a:lnTo>
                      <a:lnTo>
                        <a:pt x="403" y="620"/>
                      </a:lnTo>
                      <a:lnTo>
                        <a:pt x="433" y="620"/>
                      </a:lnTo>
                      <a:cubicBezTo>
                        <a:pt x="433" y="589"/>
                        <a:pt x="433" y="589"/>
                        <a:pt x="433" y="589"/>
                      </a:cubicBezTo>
                      <a:cubicBezTo>
                        <a:pt x="465" y="589"/>
                        <a:pt x="465" y="589"/>
                        <a:pt x="465" y="589"/>
                      </a:cubicBezTo>
                      <a:lnTo>
                        <a:pt x="465" y="589"/>
                      </a:lnTo>
                      <a:lnTo>
                        <a:pt x="465" y="589"/>
                      </a:lnTo>
                      <a:cubicBezTo>
                        <a:pt x="496" y="589"/>
                        <a:pt x="496" y="589"/>
                        <a:pt x="496" y="589"/>
                      </a:cubicBezTo>
                      <a:lnTo>
                        <a:pt x="496" y="589"/>
                      </a:lnTo>
                      <a:cubicBezTo>
                        <a:pt x="496" y="558"/>
                        <a:pt x="527" y="558"/>
                        <a:pt x="557" y="558"/>
                      </a:cubicBezTo>
                      <a:lnTo>
                        <a:pt x="557" y="558"/>
                      </a:lnTo>
                      <a:cubicBezTo>
                        <a:pt x="557" y="558"/>
                        <a:pt x="589" y="558"/>
                        <a:pt x="620" y="558"/>
                      </a:cubicBezTo>
                      <a:cubicBezTo>
                        <a:pt x="713" y="403"/>
                        <a:pt x="713" y="403"/>
                        <a:pt x="713" y="403"/>
                      </a:cubicBezTo>
                      <a:lnTo>
                        <a:pt x="681" y="403"/>
                      </a:lnTo>
                      <a:cubicBezTo>
                        <a:pt x="651" y="403"/>
                        <a:pt x="620" y="372"/>
                        <a:pt x="620" y="372"/>
                      </a:cubicBezTo>
                      <a:lnTo>
                        <a:pt x="589" y="372"/>
                      </a:lnTo>
                      <a:cubicBezTo>
                        <a:pt x="557" y="372"/>
                        <a:pt x="557" y="372"/>
                        <a:pt x="527" y="342"/>
                      </a:cubicBezTo>
                      <a:lnTo>
                        <a:pt x="527" y="342"/>
                      </a:lnTo>
                      <a:cubicBezTo>
                        <a:pt x="496" y="310"/>
                        <a:pt x="465" y="248"/>
                        <a:pt x="465" y="21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1" name="Freeform 12">
                  <a:extLst>
                    <a:ext uri="{FF2B5EF4-FFF2-40B4-BE49-F238E27FC236}">
                      <a16:creationId xmlns:a16="http://schemas.microsoft.com/office/drawing/2014/main" id="{D9354ABF-F687-454E-BF57-C8324E4119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038" y="2851150"/>
                  <a:ext cx="88900" cy="134938"/>
                </a:xfrm>
                <a:custGeom>
                  <a:gdLst>
                    <a:gd name="T0" fmla="*/ 217 w 249"/>
                    <a:gd name="T1" fmla="*/ 62 h 373"/>
                    <a:gd name="T2" fmla="*/ 217 w 249"/>
                    <a:gd name="T3" fmla="*/ 62 h 373"/>
                    <a:gd name="T4" fmla="*/ 217 w 249"/>
                    <a:gd name="T5" fmla="*/ 62 h 373"/>
                    <a:gd name="T6" fmla="*/ 186 w 249"/>
                    <a:gd name="T7" fmla="*/ 62 h 373"/>
                    <a:gd name="T8" fmla="*/ 155 w 249"/>
                    <a:gd name="T9" fmla="*/ 31 h 373"/>
                    <a:gd name="T10" fmla="*/ 155 w 249"/>
                    <a:gd name="T11" fmla="*/ 31 h 373"/>
                    <a:gd name="T12" fmla="*/ 124 w 249"/>
                    <a:gd name="T13" fmla="*/ 0 h 373"/>
                    <a:gd name="T14" fmla="*/ 124 w 249"/>
                    <a:gd name="T15" fmla="*/ 0 h 373"/>
                    <a:gd name="T16" fmla="*/ 93 w 249"/>
                    <a:gd name="T17" fmla="*/ 0 h 373"/>
                    <a:gd name="T18" fmla="*/ 93 w 249"/>
                    <a:gd name="T19" fmla="*/ 0 h 373"/>
                    <a:gd name="T20" fmla="*/ 93 w 249"/>
                    <a:gd name="T21" fmla="*/ 0 h 373"/>
                    <a:gd name="T22" fmla="*/ 93 w 249"/>
                    <a:gd name="T23" fmla="*/ 0 h 373"/>
                    <a:gd name="T24" fmla="*/ 93 w 249"/>
                    <a:gd name="T25" fmla="*/ 0 h 373"/>
                    <a:gd name="T26" fmla="*/ 93 w 249"/>
                    <a:gd name="T27" fmla="*/ 0 h 373"/>
                    <a:gd name="T28" fmla="*/ 62 w 249"/>
                    <a:gd name="T29" fmla="*/ 0 h 373"/>
                    <a:gd name="T30" fmla="*/ 31 w 249"/>
                    <a:gd name="T31" fmla="*/ 0 h 373"/>
                    <a:gd name="T32" fmla="*/ 31 w 249"/>
                    <a:gd name="T33" fmla="*/ 0 h 373"/>
                    <a:gd name="T34" fmla="*/ 31 w 249"/>
                    <a:gd name="T35" fmla="*/ 31 h 373"/>
                    <a:gd name="T36" fmla="*/ 0 w 249"/>
                    <a:gd name="T37" fmla="*/ 62 h 373"/>
                    <a:gd name="T38" fmla="*/ 0 w 249"/>
                    <a:gd name="T39" fmla="*/ 62 h 373"/>
                    <a:gd name="T40" fmla="*/ 0 w 249"/>
                    <a:gd name="T41" fmla="*/ 93 h 373"/>
                    <a:gd name="T42" fmla="*/ 0 w 249"/>
                    <a:gd name="T43" fmla="*/ 93 h 373"/>
                    <a:gd name="T44" fmla="*/ 0 w 249"/>
                    <a:gd name="T45" fmla="*/ 124 h 373"/>
                    <a:gd name="T46" fmla="*/ 0 w 249"/>
                    <a:gd name="T47" fmla="*/ 155 h 373"/>
                    <a:gd name="T48" fmla="*/ 0 w 249"/>
                    <a:gd name="T49" fmla="*/ 186 h 373"/>
                    <a:gd name="T50" fmla="*/ 0 w 249"/>
                    <a:gd name="T51" fmla="*/ 186 h 373"/>
                    <a:gd name="T52" fmla="*/ 31 w 249"/>
                    <a:gd name="T53" fmla="*/ 217 h 373"/>
                    <a:gd name="T54" fmla="*/ 31 w 249"/>
                    <a:gd name="T55" fmla="*/ 217 h 373"/>
                    <a:gd name="T56" fmla="*/ 31 w 249"/>
                    <a:gd name="T57" fmla="*/ 217 h 373"/>
                    <a:gd name="T58" fmla="*/ 31 w 249"/>
                    <a:gd name="T59" fmla="*/ 186 h 373"/>
                    <a:gd name="T60" fmla="*/ 93 w 249"/>
                    <a:gd name="T61" fmla="*/ 186 h 373"/>
                    <a:gd name="T62" fmla="*/ 93 w 249"/>
                    <a:gd name="T63" fmla="*/ 372 h 373"/>
                    <a:gd name="T64" fmla="*/ 93 w 249"/>
                    <a:gd name="T65" fmla="*/ 372 h 373"/>
                    <a:gd name="T66" fmla="*/ 186 w 249"/>
                    <a:gd name="T67" fmla="*/ 341 h 373"/>
                    <a:gd name="T68" fmla="*/ 186 w 249"/>
                    <a:gd name="T69" fmla="*/ 310 h 373"/>
                    <a:gd name="T70" fmla="*/ 186 w 249"/>
                    <a:gd name="T71" fmla="*/ 310 h 373"/>
                    <a:gd name="T72" fmla="*/ 186 w 249"/>
                    <a:gd name="T73" fmla="*/ 310 h 373"/>
                    <a:gd name="T74" fmla="*/ 186 w 249"/>
                    <a:gd name="T75" fmla="*/ 279 h 373"/>
                    <a:gd name="T76" fmla="*/ 217 w 249"/>
                    <a:gd name="T77" fmla="*/ 279 h 373"/>
                    <a:gd name="T78" fmla="*/ 217 w 249"/>
                    <a:gd name="T79" fmla="*/ 247 h 373"/>
                    <a:gd name="T80" fmla="*/ 217 w 249"/>
                    <a:gd name="T81" fmla="*/ 247 h 373"/>
                    <a:gd name="T82" fmla="*/ 217 w 249"/>
                    <a:gd name="T83" fmla="*/ 247 h 373"/>
                    <a:gd name="T84" fmla="*/ 217 w 249"/>
                    <a:gd name="T85" fmla="*/ 217 h 373"/>
                    <a:gd name="T86" fmla="*/ 217 w 249"/>
                    <a:gd name="T87" fmla="*/ 217 h 373"/>
                    <a:gd name="T88" fmla="*/ 217 w 249"/>
                    <a:gd name="T89" fmla="*/ 186 h 373"/>
                    <a:gd name="T90" fmla="*/ 217 w 249"/>
                    <a:gd name="T91" fmla="*/ 155 h 373"/>
                    <a:gd name="T92" fmla="*/ 217 w 249"/>
                    <a:gd name="T93" fmla="*/ 124 h 373"/>
                    <a:gd name="T94" fmla="*/ 217 w 249"/>
                    <a:gd name="T95" fmla="*/ 124 h 373"/>
                    <a:gd name="T96" fmla="*/ 248 w 249"/>
                    <a:gd name="T97" fmla="*/ 124 h 373"/>
                    <a:gd name="T98" fmla="*/ 217 w 249"/>
                    <a:gd name="T99" fmla="*/ 93 h 373"/>
                    <a:gd name="T100" fmla="*/ 217 w 249"/>
                    <a:gd name="T101" fmla="*/ 62 h 3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9" h="373">
                      <a:moveTo>
                        <a:pt x="217" y="62"/>
                      </a:moveTo>
                      <a:lnTo>
                        <a:pt x="217" y="62"/>
                      </a:lnTo>
                      <a:lnTo>
                        <a:pt x="217" y="62"/>
                      </a:lnTo>
                      <a:cubicBezTo>
                        <a:pt x="217" y="62"/>
                        <a:pt x="217" y="62"/>
                        <a:pt x="186" y="62"/>
                      </a:cubicBezTo>
                      <a:cubicBezTo>
                        <a:pt x="186" y="62"/>
                        <a:pt x="155" y="62"/>
                        <a:pt x="155" y="31"/>
                      </a:cubicBez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1"/>
                        <a:pt x="31" y="31"/>
                        <a:pt x="0" y="62"/>
                      </a:cubicBezTo>
                      <a:lnTo>
                        <a:pt x="0" y="62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186"/>
                        <a:pt x="31" y="186"/>
                        <a:pt x="31" y="186"/>
                      </a:cubicBez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93" y="372"/>
                        <a:pt x="93" y="372"/>
                        <a:pt x="93" y="372"/>
                      </a:cubicBezTo>
                      <a:lnTo>
                        <a:pt x="93" y="372"/>
                      </a:lnTo>
                      <a:cubicBezTo>
                        <a:pt x="93" y="372"/>
                        <a:pt x="155" y="341"/>
                        <a:pt x="186" y="341"/>
                      </a:cubicBezTo>
                      <a:cubicBezTo>
                        <a:pt x="186" y="341"/>
                        <a:pt x="186" y="341"/>
                        <a:pt x="186" y="310"/>
                      </a:cubicBezTo>
                      <a:lnTo>
                        <a:pt x="186" y="310"/>
                      </a:lnTo>
                      <a:lnTo>
                        <a:pt x="186" y="310"/>
                      </a:lnTo>
                      <a:lnTo>
                        <a:pt x="186" y="279"/>
                      </a:lnTo>
                      <a:cubicBezTo>
                        <a:pt x="217" y="279"/>
                        <a:pt x="217" y="279"/>
                        <a:pt x="217" y="279"/>
                      </a:cubicBezTo>
                      <a:cubicBezTo>
                        <a:pt x="217" y="279"/>
                        <a:pt x="217" y="279"/>
                        <a:pt x="217" y="247"/>
                      </a:cubicBezTo>
                      <a:lnTo>
                        <a:pt x="217" y="247"/>
                      </a:lnTo>
                      <a:lnTo>
                        <a:pt x="217" y="247"/>
                      </a:lnTo>
                      <a:lnTo>
                        <a:pt x="217" y="217"/>
                      </a:lnTo>
                      <a:lnTo>
                        <a:pt x="217" y="217"/>
                      </a:lnTo>
                      <a:cubicBezTo>
                        <a:pt x="217" y="217"/>
                        <a:pt x="217" y="217"/>
                        <a:pt x="217" y="186"/>
                      </a:cubicBezTo>
                      <a:lnTo>
                        <a:pt x="217" y="155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cubicBezTo>
                        <a:pt x="217" y="124"/>
                        <a:pt x="217" y="124"/>
                        <a:pt x="248" y="124"/>
                      </a:cubicBezTo>
                      <a:cubicBezTo>
                        <a:pt x="217" y="93"/>
                        <a:pt x="217" y="93"/>
                        <a:pt x="217" y="93"/>
                      </a:cubicBezTo>
                      <a:lnTo>
                        <a:pt x="217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2" name="Freeform 13">
                  <a:extLst>
                    <a:ext uri="{FF2B5EF4-FFF2-40B4-BE49-F238E27FC236}">
                      <a16:creationId xmlns:a16="http://schemas.microsoft.com/office/drawing/2014/main" id="{B4DE924A-8489-4C80-83CB-AFE22C466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4800" y="2917825"/>
                  <a:ext cx="146050" cy="134938"/>
                </a:xfrm>
                <a:custGeom>
                  <a:gdLst>
                    <a:gd name="T0" fmla="*/ 372 w 404"/>
                    <a:gd name="T1" fmla="*/ 155 h 373"/>
                    <a:gd name="T2" fmla="*/ 372 w 404"/>
                    <a:gd name="T3" fmla="*/ 155 h 373"/>
                    <a:gd name="T4" fmla="*/ 310 w 404"/>
                    <a:gd name="T5" fmla="*/ 124 h 373"/>
                    <a:gd name="T6" fmla="*/ 310 w 404"/>
                    <a:gd name="T7" fmla="*/ 93 h 373"/>
                    <a:gd name="T8" fmla="*/ 310 w 404"/>
                    <a:gd name="T9" fmla="*/ 93 h 373"/>
                    <a:gd name="T10" fmla="*/ 217 w 404"/>
                    <a:gd name="T11" fmla="*/ 61 h 373"/>
                    <a:gd name="T12" fmla="*/ 217 w 404"/>
                    <a:gd name="T13" fmla="*/ 61 h 373"/>
                    <a:gd name="T14" fmla="*/ 124 w 404"/>
                    <a:gd name="T15" fmla="*/ 31 h 373"/>
                    <a:gd name="T16" fmla="*/ 124 w 404"/>
                    <a:gd name="T17" fmla="*/ 0 h 373"/>
                    <a:gd name="T18" fmla="*/ 92 w 404"/>
                    <a:gd name="T19" fmla="*/ 31 h 373"/>
                    <a:gd name="T20" fmla="*/ 92 w 404"/>
                    <a:gd name="T21" fmla="*/ 124 h 373"/>
                    <a:gd name="T22" fmla="*/ 0 w 404"/>
                    <a:gd name="T23" fmla="*/ 278 h 373"/>
                    <a:gd name="T24" fmla="*/ 0 w 404"/>
                    <a:gd name="T25" fmla="*/ 310 h 373"/>
                    <a:gd name="T26" fmla="*/ 31 w 404"/>
                    <a:gd name="T27" fmla="*/ 341 h 373"/>
                    <a:gd name="T28" fmla="*/ 92 w 404"/>
                    <a:gd name="T29" fmla="*/ 341 h 373"/>
                    <a:gd name="T30" fmla="*/ 124 w 404"/>
                    <a:gd name="T31" fmla="*/ 341 h 373"/>
                    <a:gd name="T32" fmla="*/ 124 w 404"/>
                    <a:gd name="T33" fmla="*/ 341 h 373"/>
                    <a:gd name="T34" fmla="*/ 124 w 404"/>
                    <a:gd name="T35" fmla="*/ 341 h 373"/>
                    <a:gd name="T36" fmla="*/ 155 w 404"/>
                    <a:gd name="T37" fmla="*/ 372 h 373"/>
                    <a:gd name="T38" fmla="*/ 155 w 404"/>
                    <a:gd name="T39" fmla="*/ 372 h 373"/>
                    <a:gd name="T40" fmla="*/ 186 w 404"/>
                    <a:gd name="T41" fmla="*/ 372 h 373"/>
                    <a:gd name="T42" fmla="*/ 186 w 404"/>
                    <a:gd name="T43" fmla="*/ 372 h 373"/>
                    <a:gd name="T44" fmla="*/ 217 w 404"/>
                    <a:gd name="T45" fmla="*/ 372 h 373"/>
                    <a:gd name="T46" fmla="*/ 217 w 404"/>
                    <a:gd name="T47" fmla="*/ 372 h 373"/>
                    <a:gd name="T48" fmla="*/ 248 w 404"/>
                    <a:gd name="T49" fmla="*/ 372 h 373"/>
                    <a:gd name="T50" fmla="*/ 248 w 404"/>
                    <a:gd name="T51" fmla="*/ 372 h 373"/>
                    <a:gd name="T52" fmla="*/ 279 w 404"/>
                    <a:gd name="T53" fmla="*/ 310 h 373"/>
                    <a:gd name="T54" fmla="*/ 310 w 404"/>
                    <a:gd name="T55" fmla="*/ 278 h 373"/>
                    <a:gd name="T56" fmla="*/ 372 w 404"/>
                    <a:gd name="T57" fmla="*/ 217 h 373"/>
                    <a:gd name="T58" fmla="*/ 403 w 404"/>
                    <a:gd name="T59" fmla="*/ 248 h 373"/>
                    <a:gd name="T60" fmla="*/ 403 w 404"/>
                    <a:gd name="T61" fmla="*/ 217 h 373"/>
                    <a:gd name="T62" fmla="*/ 403 w 404"/>
                    <a:gd name="T63" fmla="*/ 186 h 3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3" h="373">
                      <a:moveTo>
                        <a:pt x="372" y="155"/>
                      </a:moveTo>
                      <a:lnTo>
                        <a:pt x="372" y="155"/>
                      </a:lnTo>
                      <a:lnTo>
                        <a:pt x="372" y="155"/>
                      </a:lnTo>
                      <a:lnTo>
                        <a:pt x="372" y="155"/>
                      </a:lnTo>
                      <a:lnTo>
                        <a:pt x="372" y="155"/>
                      </a:lnTo>
                      <a:cubicBezTo>
                        <a:pt x="341" y="155"/>
                        <a:pt x="341" y="124"/>
                        <a:pt x="310" y="124"/>
                      </a:cubicBezTo>
                      <a:lnTo>
                        <a:pt x="310" y="124"/>
                      </a:lnTo>
                      <a:cubicBezTo>
                        <a:pt x="310" y="93"/>
                        <a:pt x="310" y="93"/>
                        <a:pt x="310" y="93"/>
                      </a:cubicBezTo>
                      <a:lnTo>
                        <a:pt x="310" y="93"/>
                      </a:lnTo>
                      <a:lnTo>
                        <a:pt x="310" y="93"/>
                      </a:lnTo>
                      <a:cubicBezTo>
                        <a:pt x="279" y="61"/>
                        <a:pt x="248" y="61"/>
                        <a:pt x="248" y="61"/>
                      </a:cubicBezTo>
                      <a:cubicBezTo>
                        <a:pt x="248" y="61"/>
                        <a:pt x="248" y="61"/>
                        <a:pt x="217" y="61"/>
                      </a:cubicBezTo>
                      <a:lnTo>
                        <a:pt x="217" y="61"/>
                      </a:lnTo>
                      <a:lnTo>
                        <a:pt x="217" y="61"/>
                      </a:lnTo>
                      <a:cubicBezTo>
                        <a:pt x="186" y="61"/>
                        <a:pt x="186" y="61"/>
                        <a:pt x="186" y="61"/>
                      </a:cubicBezTo>
                      <a:cubicBezTo>
                        <a:pt x="155" y="61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cubicBezTo>
                        <a:pt x="124" y="0"/>
                        <a:pt x="124" y="0"/>
                        <a:pt x="124" y="31"/>
                      </a:cubicBezTo>
                      <a:cubicBezTo>
                        <a:pt x="124" y="31"/>
                        <a:pt x="124" y="31"/>
                        <a:pt x="92" y="31"/>
                      </a:cubicBezTo>
                      <a:lnTo>
                        <a:pt x="92" y="31"/>
                      </a:lnTo>
                      <a:cubicBezTo>
                        <a:pt x="92" y="124"/>
                        <a:pt x="92" y="124"/>
                        <a:pt x="92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78"/>
                        <a:pt x="0" y="278"/>
                        <a:pt x="0" y="310"/>
                      </a:cubicBezTo>
                      <a:lnTo>
                        <a:pt x="0" y="310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62" y="341"/>
                        <a:pt x="92" y="341"/>
                        <a:pt x="92" y="341"/>
                      </a:cubicBezTo>
                      <a:lnTo>
                        <a:pt x="92" y="341"/>
                      </a:lnTo>
                      <a:cubicBezTo>
                        <a:pt x="92" y="341"/>
                        <a:pt x="92" y="341"/>
                        <a:pt x="124" y="341"/>
                      </a:cubicBez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cubicBezTo>
                        <a:pt x="124" y="341"/>
                        <a:pt x="124" y="341"/>
                        <a:pt x="155" y="341"/>
                      </a:cubicBezTo>
                      <a:cubicBezTo>
                        <a:pt x="155" y="372"/>
                        <a:pt x="155" y="372"/>
                        <a:pt x="155" y="372"/>
                      </a:cubicBezTo>
                      <a:lnTo>
                        <a:pt x="155" y="372"/>
                      </a:lnTo>
                      <a:lnTo>
                        <a:pt x="155" y="372"/>
                      </a:lnTo>
                      <a:lnTo>
                        <a:pt x="155" y="372"/>
                      </a:lnTo>
                      <a:lnTo>
                        <a:pt x="186" y="372"/>
                      </a:lnTo>
                      <a:lnTo>
                        <a:pt x="186" y="372"/>
                      </a:lnTo>
                      <a:lnTo>
                        <a:pt x="186" y="372"/>
                      </a:lnTo>
                      <a:cubicBezTo>
                        <a:pt x="186" y="372"/>
                        <a:pt x="186" y="372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72"/>
                        <a:pt x="217" y="372"/>
                        <a:pt x="248" y="372"/>
                      </a:cubicBezTo>
                      <a:lnTo>
                        <a:pt x="248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48" y="341"/>
                        <a:pt x="248" y="341"/>
                        <a:pt x="279" y="310"/>
                      </a:cubicBezTo>
                      <a:lnTo>
                        <a:pt x="310" y="310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cubicBezTo>
                        <a:pt x="372" y="217"/>
                        <a:pt x="372" y="217"/>
                        <a:pt x="372" y="217"/>
                      </a:cubicBezTo>
                      <a:lnTo>
                        <a:pt x="372" y="217"/>
                      </a:lnTo>
                      <a:cubicBezTo>
                        <a:pt x="372" y="217"/>
                        <a:pt x="372" y="217"/>
                        <a:pt x="403" y="248"/>
                      </a:cubicBezTo>
                      <a:cubicBezTo>
                        <a:pt x="403" y="248"/>
                        <a:pt x="403" y="248"/>
                        <a:pt x="403" y="217"/>
                      </a:cubicBezTo>
                      <a:lnTo>
                        <a:pt x="403" y="217"/>
                      </a:lnTo>
                      <a:lnTo>
                        <a:pt x="403" y="186"/>
                      </a:lnTo>
                      <a:lnTo>
                        <a:pt x="403" y="186"/>
                      </a:lnTo>
                      <a:cubicBezTo>
                        <a:pt x="372" y="155"/>
                        <a:pt x="372" y="155"/>
                        <a:pt x="372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3" name="Freeform 14">
                  <a:extLst>
                    <a:ext uri="{FF2B5EF4-FFF2-40B4-BE49-F238E27FC236}">
                      <a16:creationId xmlns:a16="http://schemas.microsoft.com/office/drawing/2014/main" id="{30C0B4A8-1DE0-4203-B1FE-48812019B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9750" y="2549525"/>
                  <a:ext cx="134938" cy="190500"/>
                </a:xfrm>
                <a:custGeom>
                  <a:gdLst>
                    <a:gd name="T0" fmla="*/ 341 w 373"/>
                    <a:gd name="T1" fmla="*/ 341 h 528"/>
                    <a:gd name="T2" fmla="*/ 341 w 373"/>
                    <a:gd name="T3" fmla="*/ 341 h 528"/>
                    <a:gd name="T4" fmla="*/ 341 w 373"/>
                    <a:gd name="T5" fmla="*/ 341 h 528"/>
                    <a:gd name="T6" fmla="*/ 341 w 373"/>
                    <a:gd name="T7" fmla="*/ 341 h 528"/>
                    <a:gd name="T8" fmla="*/ 341 w 373"/>
                    <a:gd name="T9" fmla="*/ 155 h 528"/>
                    <a:gd name="T10" fmla="*/ 341 w 373"/>
                    <a:gd name="T11" fmla="*/ 124 h 528"/>
                    <a:gd name="T12" fmla="*/ 372 w 373"/>
                    <a:gd name="T13" fmla="*/ 62 h 528"/>
                    <a:gd name="T14" fmla="*/ 372 w 373"/>
                    <a:gd name="T15" fmla="*/ 62 h 528"/>
                    <a:gd name="T16" fmla="*/ 372 w 373"/>
                    <a:gd name="T17" fmla="*/ 62 h 528"/>
                    <a:gd name="T18" fmla="*/ 372 w 373"/>
                    <a:gd name="T19" fmla="*/ 62 h 528"/>
                    <a:gd name="T20" fmla="*/ 372 w 373"/>
                    <a:gd name="T21" fmla="*/ 62 h 528"/>
                    <a:gd name="T22" fmla="*/ 372 w 373"/>
                    <a:gd name="T23" fmla="*/ 62 h 528"/>
                    <a:gd name="T24" fmla="*/ 341 w 373"/>
                    <a:gd name="T25" fmla="*/ 31 h 528"/>
                    <a:gd name="T26" fmla="*/ 341 w 373"/>
                    <a:gd name="T27" fmla="*/ 31 h 528"/>
                    <a:gd name="T28" fmla="*/ 341 w 373"/>
                    <a:gd name="T29" fmla="*/ 62 h 528"/>
                    <a:gd name="T30" fmla="*/ 309 w 373"/>
                    <a:gd name="T31" fmla="*/ 93 h 528"/>
                    <a:gd name="T32" fmla="*/ 279 w 373"/>
                    <a:gd name="T33" fmla="*/ 93 h 528"/>
                    <a:gd name="T34" fmla="*/ 186 w 373"/>
                    <a:gd name="T35" fmla="*/ 93 h 528"/>
                    <a:gd name="T36" fmla="*/ 186 w 373"/>
                    <a:gd name="T37" fmla="*/ 93 h 528"/>
                    <a:gd name="T38" fmla="*/ 155 w 373"/>
                    <a:gd name="T39" fmla="*/ 62 h 528"/>
                    <a:gd name="T40" fmla="*/ 155 w 373"/>
                    <a:gd name="T41" fmla="*/ 62 h 528"/>
                    <a:gd name="T42" fmla="*/ 124 w 373"/>
                    <a:gd name="T43" fmla="*/ 31 h 528"/>
                    <a:gd name="T44" fmla="*/ 93 w 373"/>
                    <a:gd name="T45" fmla="*/ 31 h 528"/>
                    <a:gd name="T46" fmla="*/ 93 w 373"/>
                    <a:gd name="T47" fmla="*/ 31 h 528"/>
                    <a:gd name="T48" fmla="*/ 93 w 373"/>
                    <a:gd name="T49" fmla="*/ 31 h 528"/>
                    <a:gd name="T50" fmla="*/ 93 w 373"/>
                    <a:gd name="T51" fmla="*/ 31 h 528"/>
                    <a:gd name="T52" fmla="*/ 93 w 373"/>
                    <a:gd name="T53" fmla="*/ 62 h 528"/>
                    <a:gd name="T54" fmla="*/ 62 w 373"/>
                    <a:gd name="T55" fmla="*/ 0 h 528"/>
                    <a:gd name="T56" fmla="*/ 62 w 373"/>
                    <a:gd name="T57" fmla="*/ 0 h 528"/>
                    <a:gd name="T58" fmla="*/ 62 w 373"/>
                    <a:gd name="T59" fmla="*/ 0 h 528"/>
                    <a:gd name="T60" fmla="*/ 31 w 373"/>
                    <a:gd name="T61" fmla="*/ 0 h 528"/>
                    <a:gd name="T62" fmla="*/ 0 w 373"/>
                    <a:gd name="T63" fmla="*/ 0 h 528"/>
                    <a:gd name="T64" fmla="*/ 0 w 373"/>
                    <a:gd name="T65" fmla="*/ 0 h 528"/>
                    <a:gd name="T66" fmla="*/ 0 w 373"/>
                    <a:gd name="T67" fmla="*/ 0 h 528"/>
                    <a:gd name="T68" fmla="*/ 31 w 373"/>
                    <a:gd name="T69" fmla="*/ 31 h 528"/>
                    <a:gd name="T70" fmla="*/ 31 w 373"/>
                    <a:gd name="T71" fmla="*/ 31 h 528"/>
                    <a:gd name="T72" fmla="*/ 31 w 373"/>
                    <a:gd name="T73" fmla="*/ 62 h 528"/>
                    <a:gd name="T74" fmla="*/ 31 w 373"/>
                    <a:gd name="T75" fmla="*/ 93 h 528"/>
                    <a:gd name="T76" fmla="*/ 31 w 373"/>
                    <a:gd name="T77" fmla="*/ 93 h 528"/>
                    <a:gd name="T78" fmla="*/ 62 w 373"/>
                    <a:gd name="T79" fmla="*/ 155 h 528"/>
                    <a:gd name="T80" fmla="*/ 62 w 373"/>
                    <a:gd name="T81" fmla="*/ 155 h 528"/>
                    <a:gd name="T82" fmla="*/ 62 w 373"/>
                    <a:gd name="T83" fmla="*/ 186 h 528"/>
                    <a:gd name="T84" fmla="*/ 62 w 373"/>
                    <a:gd name="T85" fmla="*/ 186 h 528"/>
                    <a:gd name="T86" fmla="*/ 31 w 373"/>
                    <a:gd name="T87" fmla="*/ 217 h 528"/>
                    <a:gd name="T88" fmla="*/ 31 w 373"/>
                    <a:gd name="T89" fmla="*/ 248 h 528"/>
                    <a:gd name="T90" fmla="*/ 0 w 373"/>
                    <a:gd name="T91" fmla="*/ 279 h 528"/>
                    <a:gd name="T92" fmla="*/ 0 w 373"/>
                    <a:gd name="T93" fmla="*/ 341 h 528"/>
                    <a:gd name="T94" fmla="*/ 217 w 373"/>
                    <a:gd name="T95" fmla="*/ 465 h 528"/>
                    <a:gd name="T96" fmla="*/ 217 w 373"/>
                    <a:gd name="T97" fmla="*/ 496 h 528"/>
                    <a:gd name="T98" fmla="*/ 248 w 373"/>
                    <a:gd name="T99" fmla="*/ 527 h 528"/>
                    <a:gd name="T100" fmla="*/ 279 w 373"/>
                    <a:gd name="T101" fmla="*/ 527 h 528"/>
                    <a:gd name="T102" fmla="*/ 279 w 373"/>
                    <a:gd name="T103" fmla="*/ 465 h 528"/>
                    <a:gd name="T104" fmla="*/ 309 w 373"/>
                    <a:gd name="T105" fmla="*/ 465 h 528"/>
                    <a:gd name="T106" fmla="*/ 309 w 373"/>
                    <a:gd name="T107" fmla="*/ 465 h 528"/>
                    <a:gd name="T108" fmla="*/ 309 w 373"/>
                    <a:gd name="T109" fmla="*/ 465 h 528"/>
                    <a:gd name="T110" fmla="*/ 341 w 373"/>
                    <a:gd name="T111" fmla="*/ 434 h 528"/>
                    <a:gd name="T112" fmla="*/ 341 w 373"/>
                    <a:gd name="T113" fmla="*/ 434 h 528"/>
                    <a:gd name="T114" fmla="*/ 372 w 373"/>
                    <a:gd name="T115" fmla="*/ 403 h 528"/>
                    <a:gd name="T116" fmla="*/ 372 w 373"/>
                    <a:gd name="T117" fmla="*/ 372 h 528"/>
                    <a:gd name="T118" fmla="*/ 372 w 373"/>
                    <a:gd name="T119" fmla="*/ 372 h 528"/>
                    <a:gd name="T120" fmla="*/ 341 w 373"/>
                    <a:gd name="T121" fmla="*/ 341 h 5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73" h="528">
                      <a:moveTo>
                        <a:pt x="341" y="341"/>
                      </a:moveTo>
                      <a:lnTo>
                        <a:pt x="341" y="341"/>
                      </a:lnTo>
                      <a:lnTo>
                        <a:pt x="341" y="341"/>
                      </a:lnTo>
                      <a:lnTo>
                        <a:pt x="341" y="341"/>
                      </a:lnTo>
                      <a:cubicBezTo>
                        <a:pt x="341" y="341"/>
                        <a:pt x="341" y="217"/>
                        <a:pt x="341" y="155"/>
                      </a:cubicBez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41" y="93"/>
                        <a:pt x="341" y="62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31"/>
                      </a:cubicBezTo>
                      <a:lnTo>
                        <a:pt x="341" y="31"/>
                      </a:lnTo>
                      <a:cubicBezTo>
                        <a:pt x="341" y="31"/>
                        <a:pt x="341" y="31"/>
                        <a:pt x="341" y="62"/>
                      </a:cubicBezTo>
                      <a:cubicBezTo>
                        <a:pt x="309" y="93"/>
                        <a:pt x="309" y="93"/>
                        <a:pt x="309" y="93"/>
                      </a:cubicBezTo>
                      <a:cubicBezTo>
                        <a:pt x="279" y="93"/>
                        <a:pt x="279" y="93"/>
                        <a:pt x="279" y="93"/>
                      </a:cubicBezTo>
                      <a:cubicBezTo>
                        <a:pt x="248" y="93"/>
                        <a:pt x="217" y="93"/>
                        <a:pt x="186" y="93"/>
                      </a:cubicBezTo>
                      <a:lnTo>
                        <a:pt x="186" y="93"/>
                      </a:lnTo>
                      <a:cubicBezTo>
                        <a:pt x="186" y="93"/>
                        <a:pt x="186" y="62"/>
                        <a:pt x="155" y="62"/>
                      </a:cubicBezTo>
                      <a:lnTo>
                        <a:pt x="155" y="62"/>
                      </a:lnTo>
                      <a:cubicBezTo>
                        <a:pt x="155" y="31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31" y="31"/>
                        <a:pt x="31" y="31"/>
                      </a:cubicBez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lnTo>
                        <a:pt x="31" y="93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62" y="186"/>
                        <a:pt x="62" y="186"/>
                        <a:pt x="62" y="186"/>
                      </a:cubicBezTo>
                      <a:lnTo>
                        <a:pt x="62" y="186"/>
                      </a:ln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17"/>
                        <a:pt x="31" y="217"/>
                        <a:pt x="31" y="248"/>
                      </a:cubicBezTo>
                      <a:cubicBezTo>
                        <a:pt x="0" y="248"/>
                        <a:pt x="0" y="248"/>
                        <a:pt x="0" y="279"/>
                      </a:cubicBezTo>
                      <a:cubicBezTo>
                        <a:pt x="0" y="279"/>
                        <a:pt x="0" y="310"/>
                        <a:pt x="0" y="341"/>
                      </a:cubicBezTo>
                      <a:cubicBezTo>
                        <a:pt x="217" y="465"/>
                        <a:pt x="217" y="465"/>
                        <a:pt x="217" y="465"/>
                      </a:cubicBezTo>
                      <a:cubicBezTo>
                        <a:pt x="217" y="496"/>
                        <a:pt x="217" y="496"/>
                        <a:pt x="217" y="496"/>
                      </a:cubicBezTo>
                      <a:cubicBezTo>
                        <a:pt x="248" y="527"/>
                        <a:pt x="248" y="527"/>
                        <a:pt x="248" y="527"/>
                      </a:cubicBezTo>
                      <a:cubicBezTo>
                        <a:pt x="279" y="527"/>
                        <a:pt x="279" y="527"/>
                        <a:pt x="279" y="527"/>
                      </a:cubicBezTo>
                      <a:cubicBezTo>
                        <a:pt x="279" y="496"/>
                        <a:pt x="279" y="496"/>
                        <a:pt x="279" y="465"/>
                      </a:cubicBezTo>
                      <a:cubicBezTo>
                        <a:pt x="279" y="465"/>
                        <a:pt x="279" y="465"/>
                        <a:pt x="309" y="465"/>
                      </a:cubicBezTo>
                      <a:lnTo>
                        <a:pt x="309" y="465"/>
                      </a:lnTo>
                      <a:lnTo>
                        <a:pt x="309" y="465"/>
                      </a:lnTo>
                      <a:cubicBezTo>
                        <a:pt x="309" y="434"/>
                        <a:pt x="309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03"/>
                        <a:pt x="341" y="403"/>
                        <a:pt x="372" y="403"/>
                      </a:cubicBezTo>
                      <a:cubicBezTo>
                        <a:pt x="372" y="372"/>
                        <a:pt x="372" y="372"/>
                        <a:pt x="372" y="372"/>
                      </a:cubicBezTo>
                      <a:lnTo>
                        <a:pt x="372" y="372"/>
                      </a:lnTo>
                      <a:cubicBezTo>
                        <a:pt x="372" y="372"/>
                        <a:pt x="341" y="372"/>
                        <a:pt x="341" y="34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4" name="Freeform 15">
                  <a:extLst>
                    <a:ext uri="{FF2B5EF4-FFF2-40B4-BE49-F238E27FC236}">
                      <a16:creationId xmlns:a16="http://schemas.microsoft.com/office/drawing/2014/main" id="{345ED0F1-77DB-4CB6-8DFE-2CC6238F4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1475" y="3017838"/>
                  <a:ext cx="134938" cy="134937"/>
                </a:xfrm>
                <a:custGeom>
                  <a:gdLst>
                    <a:gd name="T0" fmla="*/ 341 w 373"/>
                    <a:gd name="T1" fmla="*/ 218 h 373"/>
                    <a:gd name="T2" fmla="*/ 341 w 373"/>
                    <a:gd name="T3" fmla="*/ 187 h 373"/>
                    <a:gd name="T4" fmla="*/ 372 w 373"/>
                    <a:gd name="T5" fmla="*/ 156 h 373"/>
                    <a:gd name="T6" fmla="*/ 372 w 373"/>
                    <a:gd name="T7" fmla="*/ 156 h 373"/>
                    <a:gd name="T8" fmla="*/ 341 w 373"/>
                    <a:gd name="T9" fmla="*/ 94 h 373"/>
                    <a:gd name="T10" fmla="*/ 341 w 373"/>
                    <a:gd name="T11" fmla="*/ 63 h 373"/>
                    <a:gd name="T12" fmla="*/ 279 w 373"/>
                    <a:gd name="T13" fmla="*/ 32 h 373"/>
                    <a:gd name="T14" fmla="*/ 248 w 373"/>
                    <a:gd name="T15" fmla="*/ 32 h 373"/>
                    <a:gd name="T16" fmla="*/ 248 w 373"/>
                    <a:gd name="T17" fmla="*/ 32 h 373"/>
                    <a:gd name="T18" fmla="*/ 248 w 373"/>
                    <a:gd name="T19" fmla="*/ 32 h 373"/>
                    <a:gd name="T20" fmla="*/ 217 w 373"/>
                    <a:gd name="T21" fmla="*/ 0 h 373"/>
                    <a:gd name="T22" fmla="*/ 186 w 373"/>
                    <a:gd name="T23" fmla="*/ 0 h 373"/>
                    <a:gd name="T24" fmla="*/ 155 w 373"/>
                    <a:gd name="T25" fmla="*/ 63 h 373"/>
                    <a:gd name="T26" fmla="*/ 124 w 373"/>
                    <a:gd name="T27" fmla="*/ 94 h 373"/>
                    <a:gd name="T28" fmla="*/ 93 w 373"/>
                    <a:gd name="T29" fmla="*/ 124 h 373"/>
                    <a:gd name="T30" fmla="*/ 62 w 373"/>
                    <a:gd name="T31" fmla="*/ 156 h 373"/>
                    <a:gd name="T32" fmla="*/ 62 w 373"/>
                    <a:gd name="T33" fmla="*/ 156 h 373"/>
                    <a:gd name="T34" fmla="*/ 31 w 373"/>
                    <a:gd name="T35" fmla="*/ 156 h 373"/>
                    <a:gd name="T36" fmla="*/ 0 w 373"/>
                    <a:gd name="T37" fmla="*/ 156 h 373"/>
                    <a:gd name="T38" fmla="*/ 0 w 373"/>
                    <a:gd name="T39" fmla="*/ 187 h 373"/>
                    <a:gd name="T40" fmla="*/ 31 w 373"/>
                    <a:gd name="T41" fmla="*/ 187 h 373"/>
                    <a:gd name="T42" fmla="*/ 62 w 373"/>
                    <a:gd name="T43" fmla="*/ 218 h 373"/>
                    <a:gd name="T44" fmla="*/ 93 w 373"/>
                    <a:gd name="T45" fmla="*/ 280 h 373"/>
                    <a:gd name="T46" fmla="*/ 124 w 373"/>
                    <a:gd name="T47" fmla="*/ 342 h 373"/>
                    <a:gd name="T48" fmla="*/ 124 w 373"/>
                    <a:gd name="T49" fmla="*/ 342 h 373"/>
                    <a:gd name="T50" fmla="*/ 155 w 373"/>
                    <a:gd name="T51" fmla="*/ 342 h 373"/>
                    <a:gd name="T52" fmla="*/ 186 w 373"/>
                    <a:gd name="T53" fmla="*/ 372 h 373"/>
                    <a:gd name="T54" fmla="*/ 217 w 373"/>
                    <a:gd name="T55" fmla="*/ 372 h 373"/>
                    <a:gd name="T56" fmla="*/ 217 w 373"/>
                    <a:gd name="T57" fmla="*/ 372 h 373"/>
                    <a:gd name="T58" fmla="*/ 248 w 373"/>
                    <a:gd name="T59" fmla="*/ 372 h 373"/>
                    <a:gd name="T60" fmla="*/ 279 w 373"/>
                    <a:gd name="T61" fmla="*/ 372 h 373"/>
                    <a:gd name="T62" fmla="*/ 279 w 373"/>
                    <a:gd name="T63" fmla="*/ 372 h 373"/>
                    <a:gd name="T64" fmla="*/ 341 w 373"/>
                    <a:gd name="T65" fmla="*/ 342 h 373"/>
                    <a:gd name="T66" fmla="*/ 341 w 373"/>
                    <a:gd name="T67" fmla="*/ 311 h 373"/>
                    <a:gd name="T68" fmla="*/ 341 w 373"/>
                    <a:gd name="T69" fmla="*/ 248 h 373"/>
                    <a:gd name="T70" fmla="*/ 341 w 373"/>
                    <a:gd name="T71" fmla="*/ 218 h 3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3" h="373">
                      <a:moveTo>
                        <a:pt x="341" y="218"/>
                      </a:moveTo>
                      <a:lnTo>
                        <a:pt x="341" y="218"/>
                      </a:lnTo>
                      <a:lnTo>
                        <a:pt x="341" y="187"/>
                      </a:lnTo>
                      <a:lnTo>
                        <a:pt x="341" y="187"/>
                      </a:lnTo>
                      <a:lnTo>
                        <a:pt x="341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cubicBezTo>
                        <a:pt x="341" y="124"/>
                        <a:pt x="341" y="124"/>
                        <a:pt x="341" y="94"/>
                      </a:cubicBezTo>
                      <a:lnTo>
                        <a:pt x="341" y="94"/>
                      </a:lnTo>
                      <a:lnTo>
                        <a:pt x="341" y="63"/>
                      </a:lnTo>
                      <a:lnTo>
                        <a:pt x="341" y="63"/>
                      </a:lnTo>
                      <a:cubicBezTo>
                        <a:pt x="341" y="63"/>
                        <a:pt x="341" y="63"/>
                        <a:pt x="310" y="63"/>
                      </a:cubicBezTo>
                      <a:cubicBezTo>
                        <a:pt x="310" y="63"/>
                        <a:pt x="310" y="32"/>
                        <a:pt x="279" y="32"/>
                      </a:cubicBezTo>
                      <a:lnTo>
                        <a:pt x="279" y="32"/>
                      </a:lnTo>
                      <a:cubicBezTo>
                        <a:pt x="279" y="32"/>
                        <a:pt x="279" y="32"/>
                        <a:pt x="248" y="32"/>
                      </a:cubicBez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cubicBezTo>
                        <a:pt x="248" y="32"/>
                        <a:pt x="217" y="32"/>
                        <a:pt x="217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32"/>
                      </a:lnTo>
                      <a:cubicBezTo>
                        <a:pt x="186" y="32"/>
                        <a:pt x="186" y="63"/>
                        <a:pt x="155" y="63"/>
                      </a:cubicBezTo>
                      <a:lnTo>
                        <a:pt x="155" y="63"/>
                      </a:lnTo>
                      <a:lnTo>
                        <a:pt x="124" y="94"/>
                      </a:lnTo>
                      <a:cubicBezTo>
                        <a:pt x="93" y="94"/>
                        <a:pt x="93" y="94"/>
                        <a:pt x="93" y="9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93" y="124"/>
                        <a:pt x="93" y="156"/>
                        <a:pt x="62" y="156"/>
                      </a:cubicBezTo>
                      <a:lnTo>
                        <a:pt x="62" y="156"/>
                      </a:lnTo>
                      <a:lnTo>
                        <a:pt x="62" y="156"/>
                      </a:lnTo>
                      <a:cubicBezTo>
                        <a:pt x="31" y="156"/>
                        <a:pt x="31" y="156"/>
                        <a:pt x="31" y="156"/>
                      </a:cubicBezTo>
                      <a:lnTo>
                        <a:pt x="31" y="156"/>
                      </a:lnTo>
                      <a:lnTo>
                        <a:pt x="31" y="156"/>
                      </a:lnTo>
                      <a:cubicBezTo>
                        <a:pt x="0" y="156"/>
                        <a:pt x="0" y="156"/>
                        <a:pt x="0" y="156"/>
                      </a:cubicBezTo>
                      <a:lnTo>
                        <a:pt x="0" y="156"/>
                      </a:lnTo>
                      <a:cubicBezTo>
                        <a:pt x="0" y="156"/>
                        <a:pt x="0" y="156"/>
                        <a:pt x="0" y="187"/>
                      </a:cubicBezTo>
                      <a:lnTo>
                        <a:pt x="0" y="187"/>
                      </a:lnTo>
                      <a:cubicBezTo>
                        <a:pt x="0" y="187"/>
                        <a:pt x="0" y="187"/>
                        <a:pt x="31" y="187"/>
                      </a:cubicBez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62" y="218"/>
                      </a:lnTo>
                      <a:cubicBezTo>
                        <a:pt x="62" y="218"/>
                        <a:pt x="93" y="248"/>
                        <a:pt x="93" y="280"/>
                      </a:cubicBezTo>
                      <a:lnTo>
                        <a:pt x="93" y="280"/>
                      </a:lnTo>
                      <a:cubicBezTo>
                        <a:pt x="124" y="280"/>
                        <a:pt x="124" y="311"/>
                        <a:pt x="124" y="311"/>
                      </a:cubicBezTo>
                      <a:lnTo>
                        <a:pt x="124" y="342"/>
                      </a:lnTo>
                      <a:lnTo>
                        <a:pt x="124" y="342"/>
                      </a:lnTo>
                      <a:lnTo>
                        <a:pt x="124" y="342"/>
                      </a:lnTo>
                      <a:lnTo>
                        <a:pt x="124" y="342"/>
                      </a:lnTo>
                      <a:cubicBezTo>
                        <a:pt x="155" y="342"/>
                        <a:pt x="155" y="342"/>
                        <a:pt x="155" y="342"/>
                      </a:cubicBezTo>
                      <a:cubicBezTo>
                        <a:pt x="186" y="342"/>
                        <a:pt x="186" y="342"/>
                        <a:pt x="186" y="342"/>
                      </a:cubicBezTo>
                      <a:cubicBezTo>
                        <a:pt x="186" y="372"/>
                        <a:pt x="186" y="372"/>
                        <a:pt x="186" y="372"/>
                      </a:cubicBezTo>
                      <a:lnTo>
                        <a:pt x="186" y="372"/>
                      </a:lnTo>
                      <a:cubicBezTo>
                        <a:pt x="186" y="372"/>
                        <a:pt x="186" y="372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cubicBezTo>
                        <a:pt x="310" y="342"/>
                        <a:pt x="310" y="342"/>
                        <a:pt x="341" y="342"/>
                      </a:cubicBezTo>
                      <a:lnTo>
                        <a:pt x="341" y="342"/>
                      </a:lnTo>
                      <a:cubicBezTo>
                        <a:pt x="341" y="311"/>
                        <a:pt x="341" y="311"/>
                        <a:pt x="341" y="311"/>
                      </a:cubicBezTo>
                      <a:lnTo>
                        <a:pt x="341" y="311"/>
                      </a:lnTo>
                      <a:cubicBezTo>
                        <a:pt x="341" y="280"/>
                        <a:pt x="341" y="280"/>
                        <a:pt x="341" y="248"/>
                      </a:cubicBezTo>
                      <a:lnTo>
                        <a:pt x="372" y="248"/>
                      </a:lnTo>
                      <a:lnTo>
                        <a:pt x="341" y="21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5" name="Freeform 16">
                  <a:extLst>
                    <a:ext uri="{FF2B5EF4-FFF2-40B4-BE49-F238E27FC236}">
                      <a16:creationId xmlns:a16="http://schemas.microsoft.com/office/drawing/2014/main" id="{D93B6E30-2FAA-4CBA-997A-1BB802E26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7525" y="2884488"/>
                  <a:ext cx="44450" cy="133350"/>
                </a:xfrm>
                <a:custGeom>
                  <a:gdLst>
                    <a:gd name="T0" fmla="*/ 31 w 125"/>
                    <a:gd name="T1" fmla="*/ 186 h 372"/>
                    <a:gd name="T2" fmla="*/ 31 w 125"/>
                    <a:gd name="T3" fmla="*/ 186 h 372"/>
                    <a:gd name="T4" fmla="*/ 31 w 125"/>
                    <a:gd name="T5" fmla="*/ 154 h 372"/>
                    <a:gd name="T6" fmla="*/ 31 w 125"/>
                    <a:gd name="T7" fmla="*/ 154 h 372"/>
                    <a:gd name="T8" fmla="*/ 31 w 125"/>
                    <a:gd name="T9" fmla="*/ 154 h 372"/>
                    <a:gd name="T10" fmla="*/ 31 w 125"/>
                    <a:gd name="T11" fmla="*/ 154 h 372"/>
                    <a:gd name="T12" fmla="*/ 31 w 125"/>
                    <a:gd name="T13" fmla="*/ 124 h 372"/>
                    <a:gd name="T14" fmla="*/ 62 w 125"/>
                    <a:gd name="T15" fmla="*/ 93 h 372"/>
                    <a:gd name="T16" fmla="*/ 62 w 125"/>
                    <a:gd name="T17" fmla="*/ 93 h 372"/>
                    <a:gd name="T18" fmla="*/ 62 w 125"/>
                    <a:gd name="T19" fmla="*/ 93 h 372"/>
                    <a:gd name="T20" fmla="*/ 62 w 125"/>
                    <a:gd name="T21" fmla="*/ 31 h 372"/>
                    <a:gd name="T22" fmla="*/ 31 w 125"/>
                    <a:gd name="T23" fmla="*/ 0 h 372"/>
                    <a:gd name="T24" fmla="*/ 31 w 125"/>
                    <a:gd name="T25" fmla="*/ 0 h 372"/>
                    <a:gd name="T26" fmla="*/ 31 w 125"/>
                    <a:gd name="T27" fmla="*/ 0 h 372"/>
                    <a:gd name="T28" fmla="*/ 31 w 125"/>
                    <a:gd name="T29" fmla="*/ 0 h 372"/>
                    <a:gd name="T30" fmla="*/ 31 w 125"/>
                    <a:gd name="T31" fmla="*/ 31 h 372"/>
                    <a:gd name="T32" fmla="*/ 31 w 125"/>
                    <a:gd name="T33" fmla="*/ 62 h 372"/>
                    <a:gd name="T34" fmla="*/ 31 w 125"/>
                    <a:gd name="T35" fmla="*/ 62 h 372"/>
                    <a:gd name="T36" fmla="*/ 31 w 125"/>
                    <a:gd name="T37" fmla="*/ 93 h 372"/>
                    <a:gd name="T38" fmla="*/ 31 w 125"/>
                    <a:gd name="T39" fmla="*/ 124 h 372"/>
                    <a:gd name="T40" fmla="*/ 0 w 125"/>
                    <a:gd name="T41" fmla="*/ 186 h 372"/>
                    <a:gd name="T42" fmla="*/ 0 w 125"/>
                    <a:gd name="T43" fmla="*/ 186 h 372"/>
                    <a:gd name="T44" fmla="*/ 0 w 125"/>
                    <a:gd name="T45" fmla="*/ 186 h 372"/>
                    <a:gd name="T46" fmla="*/ 0 w 125"/>
                    <a:gd name="T47" fmla="*/ 186 h 372"/>
                    <a:gd name="T48" fmla="*/ 0 w 125"/>
                    <a:gd name="T49" fmla="*/ 186 h 372"/>
                    <a:gd name="T50" fmla="*/ 0 w 125"/>
                    <a:gd name="T51" fmla="*/ 186 h 372"/>
                    <a:gd name="T52" fmla="*/ 0 w 125"/>
                    <a:gd name="T53" fmla="*/ 217 h 372"/>
                    <a:gd name="T54" fmla="*/ 0 w 125"/>
                    <a:gd name="T55" fmla="*/ 217 h 372"/>
                    <a:gd name="T56" fmla="*/ 31 w 125"/>
                    <a:gd name="T57" fmla="*/ 248 h 372"/>
                    <a:gd name="T58" fmla="*/ 31 w 125"/>
                    <a:gd name="T59" fmla="*/ 248 h 372"/>
                    <a:gd name="T60" fmla="*/ 31 w 125"/>
                    <a:gd name="T61" fmla="*/ 248 h 372"/>
                    <a:gd name="T62" fmla="*/ 31 w 125"/>
                    <a:gd name="T63" fmla="*/ 248 h 372"/>
                    <a:gd name="T64" fmla="*/ 62 w 125"/>
                    <a:gd name="T65" fmla="*/ 248 h 372"/>
                    <a:gd name="T66" fmla="*/ 62 w 125"/>
                    <a:gd name="T67" fmla="*/ 248 h 372"/>
                    <a:gd name="T68" fmla="*/ 93 w 125"/>
                    <a:gd name="T69" fmla="*/ 279 h 372"/>
                    <a:gd name="T70" fmla="*/ 93 w 125"/>
                    <a:gd name="T71" fmla="*/ 310 h 372"/>
                    <a:gd name="T72" fmla="*/ 93 w 125"/>
                    <a:gd name="T73" fmla="*/ 310 h 372"/>
                    <a:gd name="T74" fmla="*/ 93 w 125"/>
                    <a:gd name="T75" fmla="*/ 310 h 372"/>
                    <a:gd name="T76" fmla="*/ 93 w 125"/>
                    <a:gd name="T77" fmla="*/ 371 h 372"/>
                    <a:gd name="T78" fmla="*/ 93 w 125"/>
                    <a:gd name="T79" fmla="*/ 371 h 372"/>
                    <a:gd name="T80" fmla="*/ 93 w 125"/>
                    <a:gd name="T81" fmla="*/ 371 h 372"/>
                    <a:gd name="T82" fmla="*/ 93 w 125"/>
                    <a:gd name="T83" fmla="*/ 371 h 372"/>
                    <a:gd name="T84" fmla="*/ 93 w 125"/>
                    <a:gd name="T85" fmla="*/ 371 h 372"/>
                    <a:gd name="T86" fmla="*/ 124 w 125"/>
                    <a:gd name="T87" fmla="*/ 371 h 372"/>
                    <a:gd name="T88" fmla="*/ 124 w 125"/>
                    <a:gd name="T89" fmla="*/ 371 h 372"/>
                    <a:gd name="T90" fmla="*/ 124 w 125"/>
                    <a:gd name="T91" fmla="*/ 341 h 372"/>
                    <a:gd name="T92" fmla="*/ 124 w 125"/>
                    <a:gd name="T93" fmla="*/ 341 h 372"/>
                    <a:gd name="T94" fmla="*/ 124 w 125"/>
                    <a:gd name="T95" fmla="*/ 310 h 372"/>
                    <a:gd name="T96" fmla="*/ 124 w 125"/>
                    <a:gd name="T97" fmla="*/ 279 h 372"/>
                    <a:gd name="T98" fmla="*/ 124 w 125"/>
                    <a:gd name="T99" fmla="*/ 279 h 372"/>
                    <a:gd name="T100" fmla="*/ 93 w 125"/>
                    <a:gd name="T101" fmla="*/ 279 h 372"/>
                    <a:gd name="T102" fmla="*/ 62 w 125"/>
                    <a:gd name="T103" fmla="*/ 248 h 372"/>
                    <a:gd name="T104" fmla="*/ 62 w 125"/>
                    <a:gd name="T105" fmla="*/ 217 h 372"/>
                    <a:gd name="T106" fmla="*/ 62 w 125"/>
                    <a:gd name="T107" fmla="*/ 217 h 372"/>
                    <a:gd name="T108" fmla="*/ 31 w 125"/>
                    <a:gd name="T109" fmla="*/ 186 h 37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5" h="372">
                      <a:moveTo>
                        <a:pt x="31" y="186"/>
                      </a:moveTo>
                      <a:lnTo>
                        <a:pt x="31" y="186"/>
                      </a:lnTo>
                      <a:cubicBezTo>
                        <a:pt x="31" y="186"/>
                        <a:pt x="31" y="186"/>
                        <a:pt x="31" y="154"/>
                      </a:cubicBezTo>
                      <a:lnTo>
                        <a:pt x="31" y="154"/>
                      </a:lnTo>
                      <a:lnTo>
                        <a:pt x="31" y="154"/>
                      </a:lnTo>
                      <a:lnTo>
                        <a:pt x="31" y="154"/>
                      </a:lnTo>
                      <a:cubicBezTo>
                        <a:pt x="31" y="154"/>
                        <a:pt x="31" y="154"/>
                        <a:pt x="31" y="124"/>
                      </a:cubicBezTo>
                      <a:cubicBezTo>
                        <a:pt x="31" y="124"/>
                        <a:pt x="31" y="124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62" y="62"/>
                        <a:pt x="62" y="31"/>
                        <a:pt x="62" y="31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93"/>
                      </a:lnTo>
                      <a:lnTo>
                        <a:pt x="31" y="124"/>
                      </a:lnTo>
                      <a:cubicBezTo>
                        <a:pt x="31" y="154"/>
                        <a:pt x="31" y="154"/>
                        <a:pt x="0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48"/>
                        <a:pt x="31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48"/>
                        <a:pt x="93" y="248"/>
                        <a:pt x="93" y="279"/>
                      </a:cubicBezTo>
                      <a:lnTo>
                        <a:pt x="93" y="310"/>
                      </a:lnTo>
                      <a:lnTo>
                        <a:pt x="93" y="310"/>
                      </a:lnTo>
                      <a:lnTo>
                        <a:pt x="93" y="310"/>
                      </a:lnTo>
                      <a:cubicBezTo>
                        <a:pt x="93" y="341"/>
                        <a:pt x="93" y="341"/>
                        <a:pt x="93" y="371"/>
                      </a:cubicBezTo>
                      <a:lnTo>
                        <a:pt x="93" y="371"/>
                      </a:lnTo>
                      <a:lnTo>
                        <a:pt x="93" y="371"/>
                      </a:lnTo>
                      <a:lnTo>
                        <a:pt x="93" y="371"/>
                      </a:lnTo>
                      <a:lnTo>
                        <a:pt x="93" y="371"/>
                      </a:lnTo>
                      <a:cubicBezTo>
                        <a:pt x="93" y="371"/>
                        <a:pt x="93" y="371"/>
                        <a:pt x="124" y="371"/>
                      </a:cubicBezTo>
                      <a:lnTo>
                        <a:pt x="124" y="371"/>
                      </a:lnTo>
                      <a:lnTo>
                        <a:pt x="124" y="341"/>
                      </a:lnTo>
                      <a:lnTo>
                        <a:pt x="124" y="341"/>
                      </a:lnTo>
                      <a:lnTo>
                        <a:pt x="124" y="310"/>
                      </a:lnTo>
                      <a:cubicBezTo>
                        <a:pt x="124" y="310"/>
                        <a:pt x="124" y="310"/>
                        <a:pt x="124" y="279"/>
                      </a:cubicBezTo>
                      <a:lnTo>
                        <a:pt x="124" y="279"/>
                      </a:lnTo>
                      <a:cubicBezTo>
                        <a:pt x="93" y="279"/>
                        <a:pt x="93" y="279"/>
                        <a:pt x="93" y="279"/>
                      </a:cubicBezTo>
                      <a:cubicBezTo>
                        <a:pt x="93" y="248"/>
                        <a:pt x="93" y="248"/>
                        <a:pt x="62" y="248"/>
                      </a:cubicBezTo>
                      <a:cubicBezTo>
                        <a:pt x="62" y="217"/>
                        <a:pt x="62" y="217"/>
                        <a:pt x="62" y="217"/>
                      </a:cubicBezTo>
                      <a:lnTo>
                        <a:pt x="62" y="217"/>
                      </a:lnTo>
                      <a:cubicBezTo>
                        <a:pt x="62" y="217"/>
                        <a:pt x="31" y="217"/>
                        <a:pt x="31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6" name="Freeform 17">
                  <a:extLst>
                    <a:ext uri="{FF2B5EF4-FFF2-40B4-BE49-F238E27FC236}">
                      <a16:creationId xmlns:a16="http://schemas.microsoft.com/office/drawing/2014/main" id="{F23C2F6E-233A-4E8F-9BBA-52565097E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3750" y="2025650"/>
                  <a:ext cx="146050" cy="123825"/>
                </a:xfrm>
                <a:custGeom>
                  <a:gdLst>
                    <a:gd name="T0" fmla="*/ 217 w 405"/>
                    <a:gd name="T1" fmla="*/ 217 h 342"/>
                    <a:gd name="T2" fmla="*/ 217 w 405"/>
                    <a:gd name="T3" fmla="*/ 217 h 342"/>
                    <a:gd name="T4" fmla="*/ 217 w 405"/>
                    <a:gd name="T5" fmla="*/ 31 h 342"/>
                    <a:gd name="T6" fmla="*/ 404 w 405"/>
                    <a:gd name="T7" fmla="*/ 31 h 342"/>
                    <a:gd name="T8" fmla="*/ 404 w 405"/>
                    <a:gd name="T9" fmla="*/ 0 h 342"/>
                    <a:gd name="T10" fmla="*/ 217 w 405"/>
                    <a:gd name="T11" fmla="*/ 0 h 342"/>
                    <a:gd name="T12" fmla="*/ 186 w 405"/>
                    <a:gd name="T13" fmla="*/ 31 h 342"/>
                    <a:gd name="T14" fmla="*/ 156 w 405"/>
                    <a:gd name="T15" fmla="*/ 63 h 342"/>
                    <a:gd name="T16" fmla="*/ 124 w 405"/>
                    <a:gd name="T17" fmla="*/ 94 h 342"/>
                    <a:gd name="T18" fmla="*/ 124 w 405"/>
                    <a:gd name="T19" fmla="*/ 94 h 342"/>
                    <a:gd name="T20" fmla="*/ 124 w 405"/>
                    <a:gd name="T21" fmla="*/ 155 h 342"/>
                    <a:gd name="T22" fmla="*/ 124 w 405"/>
                    <a:gd name="T23" fmla="*/ 155 h 342"/>
                    <a:gd name="T24" fmla="*/ 93 w 405"/>
                    <a:gd name="T25" fmla="*/ 187 h 342"/>
                    <a:gd name="T26" fmla="*/ 62 w 405"/>
                    <a:gd name="T27" fmla="*/ 217 h 342"/>
                    <a:gd name="T28" fmla="*/ 62 w 405"/>
                    <a:gd name="T29" fmla="*/ 217 h 342"/>
                    <a:gd name="T30" fmla="*/ 32 w 405"/>
                    <a:gd name="T31" fmla="*/ 248 h 342"/>
                    <a:gd name="T32" fmla="*/ 32 w 405"/>
                    <a:gd name="T33" fmla="*/ 311 h 342"/>
                    <a:gd name="T34" fmla="*/ 0 w 405"/>
                    <a:gd name="T35" fmla="*/ 311 h 342"/>
                    <a:gd name="T36" fmla="*/ 0 w 405"/>
                    <a:gd name="T37" fmla="*/ 341 h 342"/>
                    <a:gd name="T38" fmla="*/ 0 w 405"/>
                    <a:gd name="T39" fmla="*/ 341 h 342"/>
                    <a:gd name="T40" fmla="*/ 156 w 405"/>
                    <a:gd name="T41" fmla="*/ 341 h 342"/>
                    <a:gd name="T42" fmla="*/ 156 w 405"/>
                    <a:gd name="T43" fmla="*/ 341 h 342"/>
                    <a:gd name="T44" fmla="*/ 156 w 405"/>
                    <a:gd name="T45" fmla="*/ 311 h 342"/>
                    <a:gd name="T46" fmla="*/ 186 w 405"/>
                    <a:gd name="T47" fmla="*/ 248 h 342"/>
                    <a:gd name="T48" fmla="*/ 217 w 405"/>
                    <a:gd name="T49" fmla="*/ 217 h 3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05" h="342">
                      <a:moveTo>
                        <a:pt x="217" y="217"/>
                      </a:moveTo>
                      <a:lnTo>
                        <a:pt x="217" y="217"/>
                      </a:ln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404" y="31"/>
                        <a:pt x="404" y="31"/>
                        <a:pt x="404" y="31"/>
                      </a:cubicBez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186" y="0"/>
                        <a:pt x="186" y="31"/>
                      </a:cubicBezTo>
                      <a:cubicBezTo>
                        <a:pt x="186" y="31"/>
                        <a:pt x="186" y="63"/>
                        <a:pt x="156" y="63"/>
                      </a:cubicBezTo>
                      <a:lnTo>
                        <a:pt x="124" y="94"/>
                      </a:lnTo>
                      <a:lnTo>
                        <a:pt x="124" y="94"/>
                      </a:lnTo>
                      <a:cubicBezTo>
                        <a:pt x="124" y="124"/>
                        <a:pt x="124" y="124"/>
                        <a:pt x="124" y="155"/>
                      </a:cubicBezTo>
                      <a:lnTo>
                        <a:pt x="124" y="155"/>
                      </a:lnTo>
                      <a:cubicBezTo>
                        <a:pt x="124" y="155"/>
                        <a:pt x="124" y="187"/>
                        <a:pt x="93" y="187"/>
                      </a:cubicBezTo>
                      <a:cubicBezTo>
                        <a:pt x="93" y="187"/>
                        <a:pt x="93" y="217"/>
                        <a:pt x="62" y="217"/>
                      </a:cubicBezTo>
                      <a:lnTo>
                        <a:pt x="62" y="217"/>
                      </a:lnTo>
                      <a:lnTo>
                        <a:pt x="32" y="248"/>
                      </a:lnTo>
                      <a:cubicBezTo>
                        <a:pt x="32" y="279"/>
                        <a:pt x="32" y="279"/>
                        <a:pt x="32" y="311"/>
                      </a:cubicBezTo>
                      <a:lnTo>
                        <a:pt x="0" y="311"/>
                      </a:lnTo>
                      <a:cubicBezTo>
                        <a:pt x="0" y="341"/>
                        <a:pt x="0" y="341"/>
                        <a:pt x="0" y="341"/>
                      </a:cubicBezTo>
                      <a:lnTo>
                        <a:pt x="0" y="341"/>
                      </a:lnTo>
                      <a:cubicBezTo>
                        <a:pt x="156" y="341"/>
                        <a:pt x="156" y="341"/>
                        <a:pt x="156" y="341"/>
                      </a:cubicBezTo>
                      <a:lnTo>
                        <a:pt x="156" y="341"/>
                      </a:lnTo>
                      <a:lnTo>
                        <a:pt x="156" y="311"/>
                      </a:lnTo>
                      <a:cubicBezTo>
                        <a:pt x="156" y="279"/>
                        <a:pt x="156" y="279"/>
                        <a:pt x="186" y="248"/>
                      </a:cubicBezTo>
                      <a:cubicBezTo>
                        <a:pt x="186" y="217"/>
                        <a:pt x="217" y="217"/>
                        <a:pt x="217" y="21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7" name="Freeform 18">
                  <a:extLst>
                    <a:ext uri="{FF2B5EF4-FFF2-40B4-BE49-F238E27FC236}">
                      <a16:creationId xmlns:a16="http://schemas.microsoft.com/office/drawing/2014/main" id="{57E0869A-6B00-46E5-964D-3DDD7E301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2025" y="1801813"/>
                  <a:ext cx="390525" cy="401637"/>
                </a:xfrm>
                <a:custGeom>
                  <a:gdLst>
                    <a:gd name="T0" fmla="*/ 0 w 1085"/>
                    <a:gd name="T1" fmla="*/ 590 h 1117"/>
                    <a:gd name="T2" fmla="*/ 559 w 1085"/>
                    <a:gd name="T3" fmla="*/ 1023 h 1117"/>
                    <a:gd name="T4" fmla="*/ 559 w 1085"/>
                    <a:gd name="T5" fmla="*/ 1023 h 1117"/>
                    <a:gd name="T6" fmla="*/ 651 w 1085"/>
                    <a:gd name="T7" fmla="*/ 1085 h 1117"/>
                    <a:gd name="T8" fmla="*/ 651 w 1085"/>
                    <a:gd name="T9" fmla="*/ 1085 h 1117"/>
                    <a:gd name="T10" fmla="*/ 744 w 1085"/>
                    <a:gd name="T11" fmla="*/ 1085 h 1117"/>
                    <a:gd name="T12" fmla="*/ 868 w 1085"/>
                    <a:gd name="T13" fmla="*/ 992 h 1117"/>
                    <a:gd name="T14" fmla="*/ 1055 w 1085"/>
                    <a:gd name="T15" fmla="*/ 868 h 1117"/>
                    <a:gd name="T16" fmla="*/ 1084 w 1085"/>
                    <a:gd name="T17" fmla="*/ 837 h 1117"/>
                    <a:gd name="T18" fmla="*/ 992 w 1085"/>
                    <a:gd name="T19" fmla="*/ 775 h 1117"/>
                    <a:gd name="T20" fmla="*/ 992 w 1085"/>
                    <a:gd name="T21" fmla="*/ 744 h 1117"/>
                    <a:gd name="T22" fmla="*/ 961 w 1085"/>
                    <a:gd name="T23" fmla="*/ 714 h 1117"/>
                    <a:gd name="T24" fmla="*/ 931 w 1085"/>
                    <a:gd name="T25" fmla="*/ 683 h 1117"/>
                    <a:gd name="T26" fmla="*/ 961 w 1085"/>
                    <a:gd name="T27" fmla="*/ 651 h 1117"/>
                    <a:gd name="T28" fmla="*/ 961 w 1085"/>
                    <a:gd name="T29" fmla="*/ 590 h 1117"/>
                    <a:gd name="T30" fmla="*/ 961 w 1085"/>
                    <a:gd name="T31" fmla="*/ 496 h 1117"/>
                    <a:gd name="T32" fmla="*/ 961 w 1085"/>
                    <a:gd name="T33" fmla="*/ 466 h 1117"/>
                    <a:gd name="T34" fmla="*/ 931 w 1085"/>
                    <a:gd name="T35" fmla="*/ 435 h 1117"/>
                    <a:gd name="T36" fmla="*/ 931 w 1085"/>
                    <a:gd name="T37" fmla="*/ 372 h 1117"/>
                    <a:gd name="T38" fmla="*/ 899 w 1085"/>
                    <a:gd name="T39" fmla="*/ 311 h 1117"/>
                    <a:gd name="T40" fmla="*/ 899 w 1085"/>
                    <a:gd name="T41" fmla="*/ 279 h 1117"/>
                    <a:gd name="T42" fmla="*/ 837 w 1085"/>
                    <a:gd name="T43" fmla="*/ 218 h 1117"/>
                    <a:gd name="T44" fmla="*/ 837 w 1085"/>
                    <a:gd name="T45" fmla="*/ 187 h 1117"/>
                    <a:gd name="T46" fmla="*/ 868 w 1085"/>
                    <a:gd name="T47" fmla="*/ 124 h 1117"/>
                    <a:gd name="T48" fmla="*/ 899 w 1085"/>
                    <a:gd name="T49" fmla="*/ 94 h 1117"/>
                    <a:gd name="T50" fmla="*/ 899 w 1085"/>
                    <a:gd name="T51" fmla="*/ 31 h 1117"/>
                    <a:gd name="T52" fmla="*/ 868 w 1085"/>
                    <a:gd name="T53" fmla="*/ 0 h 1117"/>
                    <a:gd name="T54" fmla="*/ 868 w 1085"/>
                    <a:gd name="T55" fmla="*/ 0 h 1117"/>
                    <a:gd name="T56" fmla="*/ 775 w 1085"/>
                    <a:gd name="T57" fmla="*/ 31 h 1117"/>
                    <a:gd name="T58" fmla="*/ 713 w 1085"/>
                    <a:gd name="T59" fmla="*/ 0 h 1117"/>
                    <a:gd name="T60" fmla="*/ 683 w 1085"/>
                    <a:gd name="T61" fmla="*/ 0 h 1117"/>
                    <a:gd name="T62" fmla="*/ 620 w 1085"/>
                    <a:gd name="T63" fmla="*/ 31 h 1117"/>
                    <a:gd name="T64" fmla="*/ 527 w 1085"/>
                    <a:gd name="T65" fmla="*/ 31 h 1117"/>
                    <a:gd name="T66" fmla="*/ 403 w 1085"/>
                    <a:gd name="T67" fmla="*/ 94 h 1117"/>
                    <a:gd name="T68" fmla="*/ 372 w 1085"/>
                    <a:gd name="T69" fmla="*/ 124 h 1117"/>
                    <a:gd name="T70" fmla="*/ 372 w 1085"/>
                    <a:gd name="T71" fmla="*/ 187 h 1117"/>
                    <a:gd name="T72" fmla="*/ 403 w 1085"/>
                    <a:gd name="T73" fmla="*/ 311 h 1117"/>
                    <a:gd name="T74" fmla="*/ 372 w 1085"/>
                    <a:gd name="T75" fmla="*/ 342 h 1117"/>
                    <a:gd name="T76" fmla="*/ 311 w 1085"/>
                    <a:gd name="T77" fmla="*/ 342 h 1117"/>
                    <a:gd name="T78" fmla="*/ 279 w 1085"/>
                    <a:gd name="T79" fmla="*/ 372 h 1117"/>
                    <a:gd name="T80" fmla="*/ 248 w 1085"/>
                    <a:gd name="T81" fmla="*/ 372 h 1117"/>
                    <a:gd name="T82" fmla="*/ 217 w 1085"/>
                    <a:gd name="T83" fmla="*/ 435 h 1117"/>
                    <a:gd name="T84" fmla="*/ 186 w 1085"/>
                    <a:gd name="T85" fmla="*/ 435 h 1117"/>
                    <a:gd name="T86" fmla="*/ 124 w 1085"/>
                    <a:gd name="T87" fmla="*/ 466 h 1117"/>
                    <a:gd name="T88" fmla="*/ 93 w 1085"/>
                    <a:gd name="T89" fmla="*/ 496 h 1117"/>
                    <a:gd name="T90" fmla="*/ 63 w 1085"/>
                    <a:gd name="T91" fmla="*/ 496 h 1117"/>
                    <a:gd name="T92" fmla="*/ 31 w 1085"/>
                    <a:gd name="T93" fmla="*/ 496 h 1117"/>
                    <a:gd name="T94" fmla="*/ 0 w 1085"/>
                    <a:gd name="T95" fmla="*/ 559 h 1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85" h="1117">
                      <a:moveTo>
                        <a:pt x="0" y="590"/>
                      </a:moveTo>
                      <a:lnTo>
                        <a:pt x="0" y="590"/>
                      </a:lnTo>
                      <a:lnTo>
                        <a:pt x="0" y="590"/>
                      </a:lnTo>
                      <a:cubicBezTo>
                        <a:pt x="527" y="992"/>
                        <a:pt x="527" y="992"/>
                        <a:pt x="527" y="992"/>
                      </a:cubicBezTo>
                      <a:lnTo>
                        <a:pt x="527" y="992"/>
                      </a:lnTo>
                      <a:cubicBezTo>
                        <a:pt x="559" y="1023"/>
                        <a:pt x="559" y="1023"/>
                        <a:pt x="559" y="1023"/>
                      </a:cubicBezTo>
                      <a:lnTo>
                        <a:pt x="559" y="1023"/>
                      </a:lnTo>
                      <a:lnTo>
                        <a:pt x="559" y="1023"/>
                      </a:lnTo>
                      <a:lnTo>
                        <a:pt x="559" y="1023"/>
                      </a:lnTo>
                      <a:cubicBezTo>
                        <a:pt x="589" y="1023"/>
                        <a:pt x="589" y="1023"/>
                        <a:pt x="589" y="1055"/>
                      </a:cubicBezTo>
                      <a:cubicBezTo>
                        <a:pt x="620" y="1055"/>
                        <a:pt x="620" y="1055"/>
                        <a:pt x="620" y="1055"/>
                      </a:cubicBezTo>
                      <a:cubicBezTo>
                        <a:pt x="651" y="1055"/>
                        <a:pt x="651" y="1085"/>
                        <a:pt x="651" y="1085"/>
                      </a:cubicBezTo>
                      <a:cubicBezTo>
                        <a:pt x="651" y="1116"/>
                        <a:pt x="651" y="1116"/>
                        <a:pt x="651" y="1116"/>
                      </a:cubicBezTo>
                      <a:lnTo>
                        <a:pt x="651" y="1116"/>
                      </a:lnTo>
                      <a:cubicBezTo>
                        <a:pt x="651" y="1085"/>
                        <a:pt x="651" y="1085"/>
                        <a:pt x="651" y="1085"/>
                      </a:cubicBezTo>
                      <a:cubicBezTo>
                        <a:pt x="683" y="1085"/>
                        <a:pt x="683" y="1085"/>
                        <a:pt x="683" y="1085"/>
                      </a:cubicBezTo>
                      <a:cubicBezTo>
                        <a:pt x="683" y="1085"/>
                        <a:pt x="683" y="1085"/>
                        <a:pt x="713" y="1085"/>
                      </a:cubicBezTo>
                      <a:cubicBezTo>
                        <a:pt x="744" y="1085"/>
                        <a:pt x="744" y="1085"/>
                        <a:pt x="744" y="1085"/>
                      </a:cubicBezTo>
                      <a:cubicBezTo>
                        <a:pt x="775" y="1085"/>
                        <a:pt x="775" y="1055"/>
                        <a:pt x="807" y="1055"/>
                      </a:cubicBezTo>
                      <a:lnTo>
                        <a:pt x="807" y="1055"/>
                      </a:lnTo>
                      <a:cubicBezTo>
                        <a:pt x="837" y="1023"/>
                        <a:pt x="837" y="992"/>
                        <a:pt x="868" y="992"/>
                      </a:cubicBezTo>
                      <a:cubicBezTo>
                        <a:pt x="899" y="961"/>
                        <a:pt x="961" y="899"/>
                        <a:pt x="1023" y="868"/>
                      </a:cubicBezTo>
                      <a:cubicBezTo>
                        <a:pt x="1055" y="868"/>
                        <a:pt x="1055" y="868"/>
                        <a:pt x="1055" y="868"/>
                      </a:cubicBezTo>
                      <a:lnTo>
                        <a:pt x="1055" y="868"/>
                      </a:lnTo>
                      <a:lnTo>
                        <a:pt x="1055" y="868"/>
                      </a:lnTo>
                      <a:cubicBezTo>
                        <a:pt x="1084" y="837"/>
                        <a:pt x="1084" y="837"/>
                        <a:pt x="1084" y="837"/>
                      </a:cubicBezTo>
                      <a:lnTo>
                        <a:pt x="1084" y="837"/>
                      </a:lnTo>
                      <a:cubicBezTo>
                        <a:pt x="1054" y="807"/>
                        <a:pt x="1055" y="807"/>
                        <a:pt x="1055" y="807"/>
                      </a:cubicBezTo>
                      <a:lnTo>
                        <a:pt x="1023" y="807"/>
                      </a:lnTo>
                      <a:cubicBezTo>
                        <a:pt x="992" y="807"/>
                        <a:pt x="992" y="775"/>
                        <a:pt x="992" y="775"/>
                      </a:cubicBezTo>
                      <a:lnTo>
                        <a:pt x="992" y="775"/>
                      </a:lnTo>
                      <a:cubicBezTo>
                        <a:pt x="992" y="775"/>
                        <a:pt x="992" y="775"/>
                        <a:pt x="992" y="744"/>
                      </a:cubicBez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61" y="714"/>
                      </a:lnTo>
                      <a:lnTo>
                        <a:pt x="961" y="714"/>
                      </a:lnTo>
                      <a:lnTo>
                        <a:pt x="961" y="714"/>
                      </a:lnTo>
                      <a:lnTo>
                        <a:pt x="931" y="683"/>
                      </a:lnTo>
                      <a:lnTo>
                        <a:pt x="931" y="683"/>
                      </a:lnTo>
                      <a:lnTo>
                        <a:pt x="961" y="651"/>
                      </a:lnTo>
                      <a:lnTo>
                        <a:pt x="961" y="651"/>
                      </a:lnTo>
                      <a:lnTo>
                        <a:pt x="961" y="651"/>
                      </a:lnTo>
                      <a:cubicBezTo>
                        <a:pt x="961" y="620"/>
                        <a:pt x="961" y="620"/>
                        <a:pt x="961" y="620"/>
                      </a:cubicBezTo>
                      <a:lnTo>
                        <a:pt x="961" y="590"/>
                      </a:lnTo>
                      <a:lnTo>
                        <a:pt x="961" y="590"/>
                      </a:lnTo>
                      <a:lnTo>
                        <a:pt x="961" y="559"/>
                      </a:lnTo>
                      <a:cubicBezTo>
                        <a:pt x="961" y="559"/>
                        <a:pt x="961" y="559"/>
                        <a:pt x="961" y="527"/>
                      </a:cubicBezTo>
                      <a:lnTo>
                        <a:pt x="961" y="496"/>
                      </a:lnTo>
                      <a:cubicBezTo>
                        <a:pt x="961" y="496"/>
                        <a:pt x="961" y="496"/>
                        <a:pt x="961" y="466"/>
                      </a:cubicBezTo>
                      <a:lnTo>
                        <a:pt x="961" y="466"/>
                      </a:lnTo>
                      <a:lnTo>
                        <a:pt x="961" y="466"/>
                      </a:lnTo>
                      <a:cubicBezTo>
                        <a:pt x="961" y="466"/>
                        <a:pt x="931" y="466"/>
                        <a:pt x="931" y="435"/>
                      </a:cubicBezTo>
                      <a:lnTo>
                        <a:pt x="931" y="435"/>
                      </a:lnTo>
                      <a:lnTo>
                        <a:pt x="931" y="435"/>
                      </a:lnTo>
                      <a:cubicBezTo>
                        <a:pt x="931" y="435"/>
                        <a:pt x="931" y="403"/>
                        <a:pt x="961" y="403"/>
                      </a:cubicBezTo>
                      <a:cubicBezTo>
                        <a:pt x="931" y="403"/>
                        <a:pt x="931" y="372"/>
                        <a:pt x="931" y="372"/>
                      </a:cubicBezTo>
                      <a:lnTo>
                        <a:pt x="931" y="372"/>
                      </a:lnTo>
                      <a:cubicBezTo>
                        <a:pt x="931" y="342"/>
                        <a:pt x="931" y="342"/>
                        <a:pt x="931" y="342"/>
                      </a:cubicBezTo>
                      <a:cubicBezTo>
                        <a:pt x="931" y="311"/>
                        <a:pt x="931" y="311"/>
                        <a:pt x="931" y="311"/>
                      </a:cubicBezTo>
                      <a:cubicBezTo>
                        <a:pt x="931" y="311"/>
                        <a:pt x="931" y="311"/>
                        <a:pt x="899" y="311"/>
                      </a:cubicBezTo>
                      <a:cubicBezTo>
                        <a:pt x="899" y="311"/>
                        <a:pt x="899" y="311"/>
                        <a:pt x="899" y="279"/>
                      </a:cubicBezTo>
                      <a:lnTo>
                        <a:pt x="899" y="279"/>
                      </a:lnTo>
                      <a:lnTo>
                        <a:pt x="899" y="279"/>
                      </a:lnTo>
                      <a:lnTo>
                        <a:pt x="899" y="279"/>
                      </a:lnTo>
                      <a:cubicBezTo>
                        <a:pt x="868" y="248"/>
                        <a:pt x="868" y="248"/>
                        <a:pt x="837" y="218"/>
                      </a:cubicBezTo>
                      <a:lnTo>
                        <a:pt x="837" y="218"/>
                      </a:lnTo>
                      <a:lnTo>
                        <a:pt x="837" y="218"/>
                      </a:lnTo>
                      <a:lnTo>
                        <a:pt x="837" y="187"/>
                      </a:lnTo>
                      <a:lnTo>
                        <a:pt x="837" y="187"/>
                      </a:lnTo>
                      <a:lnTo>
                        <a:pt x="837" y="187"/>
                      </a:lnTo>
                      <a:cubicBezTo>
                        <a:pt x="837" y="155"/>
                        <a:pt x="837" y="155"/>
                        <a:pt x="868" y="124"/>
                      </a:cubicBezTo>
                      <a:lnTo>
                        <a:pt x="868" y="124"/>
                      </a:lnTo>
                      <a:cubicBezTo>
                        <a:pt x="868" y="124"/>
                        <a:pt x="868" y="124"/>
                        <a:pt x="899" y="94"/>
                      </a:cubicBezTo>
                      <a:lnTo>
                        <a:pt x="899" y="94"/>
                      </a:lnTo>
                      <a:lnTo>
                        <a:pt x="899" y="94"/>
                      </a:lnTo>
                      <a:lnTo>
                        <a:pt x="899" y="63"/>
                      </a:lnTo>
                      <a:lnTo>
                        <a:pt x="899" y="63"/>
                      </a:lnTo>
                      <a:lnTo>
                        <a:pt x="899" y="31"/>
                      </a:lnTo>
                      <a:lnTo>
                        <a:pt x="899" y="31"/>
                      </a:lnTo>
                      <a:cubicBezTo>
                        <a:pt x="899" y="31"/>
                        <a:pt x="899" y="31"/>
                        <a:pt x="899" y="0"/>
                      </a:cubicBezTo>
                      <a:lnTo>
                        <a:pt x="868" y="0"/>
                      </a:lnTo>
                      <a:lnTo>
                        <a:pt x="868" y="0"/>
                      </a:lnTo>
                      <a:lnTo>
                        <a:pt x="868" y="0"/>
                      </a:lnTo>
                      <a:lnTo>
                        <a:pt x="868" y="0"/>
                      </a:lnTo>
                      <a:cubicBezTo>
                        <a:pt x="807" y="0"/>
                        <a:pt x="807" y="0"/>
                        <a:pt x="807" y="0"/>
                      </a:cubicBezTo>
                      <a:lnTo>
                        <a:pt x="807" y="0"/>
                      </a:lnTo>
                      <a:lnTo>
                        <a:pt x="775" y="31"/>
                      </a:lnTo>
                      <a:cubicBezTo>
                        <a:pt x="744" y="31"/>
                        <a:pt x="744" y="31"/>
                        <a:pt x="744" y="31"/>
                      </a:cubicBezTo>
                      <a:cubicBezTo>
                        <a:pt x="713" y="31"/>
                        <a:pt x="713" y="31"/>
                        <a:pt x="713" y="31"/>
                      </a:cubicBez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713" y="0"/>
                      </a:lnTo>
                      <a:cubicBezTo>
                        <a:pt x="683" y="0"/>
                        <a:pt x="683" y="0"/>
                        <a:pt x="683" y="0"/>
                      </a:cubicBezTo>
                      <a:lnTo>
                        <a:pt x="683" y="0"/>
                      </a:lnTo>
                      <a:cubicBezTo>
                        <a:pt x="683" y="0"/>
                        <a:pt x="683" y="0"/>
                        <a:pt x="651" y="0"/>
                      </a:cubicBezTo>
                      <a:lnTo>
                        <a:pt x="620" y="31"/>
                      </a:lnTo>
                      <a:cubicBezTo>
                        <a:pt x="589" y="31"/>
                        <a:pt x="589" y="31"/>
                        <a:pt x="559" y="31"/>
                      </a:cubicBezTo>
                      <a:lnTo>
                        <a:pt x="559" y="31"/>
                      </a:lnTo>
                      <a:cubicBezTo>
                        <a:pt x="559" y="31"/>
                        <a:pt x="559" y="31"/>
                        <a:pt x="527" y="31"/>
                      </a:cubicBezTo>
                      <a:lnTo>
                        <a:pt x="496" y="63"/>
                      </a:lnTo>
                      <a:cubicBezTo>
                        <a:pt x="496" y="63"/>
                        <a:pt x="496" y="63"/>
                        <a:pt x="465" y="63"/>
                      </a:cubicBezTo>
                      <a:cubicBezTo>
                        <a:pt x="465" y="94"/>
                        <a:pt x="435" y="94"/>
                        <a:pt x="403" y="94"/>
                      </a:cubicBezTo>
                      <a:lnTo>
                        <a:pt x="403" y="94"/>
                      </a:lnTo>
                      <a:cubicBezTo>
                        <a:pt x="403" y="94"/>
                        <a:pt x="403" y="94"/>
                        <a:pt x="372" y="124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cubicBezTo>
                        <a:pt x="372" y="155"/>
                        <a:pt x="372" y="155"/>
                        <a:pt x="372" y="187"/>
                      </a:cubicBezTo>
                      <a:lnTo>
                        <a:pt x="372" y="187"/>
                      </a:lnTo>
                      <a:cubicBezTo>
                        <a:pt x="372" y="187"/>
                        <a:pt x="372" y="218"/>
                        <a:pt x="403" y="218"/>
                      </a:cubicBezTo>
                      <a:cubicBezTo>
                        <a:pt x="403" y="248"/>
                        <a:pt x="403" y="248"/>
                        <a:pt x="403" y="279"/>
                      </a:cubicBez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03" y="311"/>
                        <a:pt x="372" y="311"/>
                        <a:pt x="372" y="342"/>
                      </a:cubicBezTo>
                      <a:lnTo>
                        <a:pt x="372" y="342"/>
                      </a:lnTo>
                      <a:cubicBezTo>
                        <a:pt x="372" y="342"/>
                        <a:pt x="372" y="342"/>
                        <a:pt x="341" y="342"/>
                      </a:cubicBezTo>
                      <a:cubicBezTo>
                        <a:pt x="341" y="342"/>
                        <a:pt x="341" y="342"/>
                        <a:pt x="311" y="342"/>
                      </a:cubicBezTo>
                      <a:lnTo>
                        <a:pt x="311" y="34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cubicBezTo>
                        <a:pt x="279" y="372"/>
                        <a:pt x="279" y="372"/>
                        <a:pt x="248" y="372"/>
                      </a:cubicBezTo>
                      <a:cubicBezTo>
                        <a:pt x="248" y="403"/>
                        <a:pt x="248" y="403"/>
                        <a:pt x="248" y="403"/>
                      </a:cubicBezTo>
                      <a:cubicBezTo>
                        <a:pt x="248" y="403"/>
                        <a:pt x="248" y="435"/>
                        <a:pt x="217" y="435"/>
                      </a:cubicBezTo>
                      <a:lnTo>
                        <a:pt x="217" y="435"/>
                      </a:lnTo>
                      <a:lnTo>
                        <a:pt x="217" y="435"/>
                      </a:lnTo>
                      <a:cubicBezTo>
                        <a:pt x="186" y="435"/>
                        <a:pt x="186" y="435"/>
                        <a:pt x="186" y="435"/>
                      </a:cubicBezTo>
                      <a:lnTo>
                        <a:pt x="186" y="435"/>
                      </a:lnTo>
                      <a:lnTo>
                        <a:pt x="186" y="435"/>
                      </a:lnTo>
                      <a:cubicBezTo>
                        <a:pt x="186" y="466"/>
                        <a:pt x="155" y="466"/>
                        <a:pt x="155" y="466"/>
                      </a:cubicBezTo>
                      <a:cubicBezTo>
                        <a:pt x="124" y="466"/>
                        <a:pt x="124" y="466"/>
                        <a:pt x="124" y="466"/>
                      </a:cubicBezTo>
                      <a:lnTo>
                        <a:pt x="124" y="466"/>
                      </a:lnTo>
                      <a:lnTo>
                        <a:pt x="124" y="466"/>
                      </a:lnTo>
                      <a:lnTo>
                        <a:pt x="93" y="496"/>
                      </a:lnTo>
                      <a:cubicBezTo>
                        <a:pt x="93" y="496"/>
                        <a:pt x="93" y="496"/>
                        <a:pt x="63" y="496"/>
                      </a:cubicBezTo>
                      <a:lnTo>
                        <a:pt x="63" y="496"/>
                      </a:lnTo>
                      <a:lnTo>
                        <a:pt x="63" y="496"/>
                      </a:lnTo>
                      <a:cubicBezTo>
                        <a:pt x="31" y="496"/>
                        <a:pt x="31" y="496"/>
                        <a:pt x="31" y="496"/>
                      </a:cubicBezTo>
                      <a:lnTo>
                        <a:pt x="31" y="496"/>
                      </a:lnTo>
                      <a:lnTo>
                        <a:pt x="31" y="496"/>
                      </a:lnTo>
                      <a:cubicBezTo>
                        <a:pt x="0" y="527"/>
                        <a:pt x="0" y="527"/>
                        <a:pt x="0" y="527"/>
                      </a:cubicBezTo>
                      <a:lnTo>
                        <a:pt x="0" y="527"/>
                      </a:lnTo>
                      <a:cubicBezTo>
                        <a:pt x="0" y="559"/>
                        <a:pt x="0" y="559"/>
                        <a:pt x="0" y="559"/>
                      </a:cubicBezTo>
                      <a:lnTo>
                        <a:pt x="0" y="59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8" name="Freeform 19">
                  <a:extLst>
                    <a:ext uri="{FF2B5EF4-FFF2-40B4-BE49-F238E27FC236}">
                      <a16:creationId xmlns:a16="http://schemas.microsoft.com/office/drawing/2014/main" id="{CB384127-4CC2-4769-92DE-4F79E4A39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100" y="2427288"/>
                  <a:ext cx="133350" cy="168275"/>
                </a:xfrm>
                <a:custGeom>
                  <a:gdLst>
                    <a:gd name="T0" fmla="*/ 0 w 372"/>
                    <a:gd name="T1" fmla="*/ 310 h 466"/>
                    <a:gd name="T2" fmla="*/ 62 w 372"/>
                    <a:gd name="T3" fmla="*/ 372 h 466"/>
                    <a:gd name="T4" fmla="*/ 62 w 372"/>
                    <a:gd name="T5" fmla="*/ 465 h 466"/>
                    <a:gd name="T6" fmla="*/ 123 w 372"/>
                    <a:gd name="T7" fmla="*/ 434 h 466"/>
                    <a:gd name="T8" fmla="*/ 154 w 372"/>
                    <a:gd name="T9" fmla="*/ 434 h 466"/>
                    <a:gd name="T10" fmla="*/ 216 w 372"/>
                    <a:gd name="T11" fmla="*/ 465 h 466"/>
                    <a:gd name="T12" fmla="*/ 216 w 372"/>
                    <a:gd name="T13" fmla="*/ 465 h 466"/>
                    <a:gd name="T14" fmla="*/ 371 w 372"/>
                    <a:gd name="T15" fmla="*/ 465 h 466"/>
                    <a:gd name="T16" fmla="*/ 371 w 372"/>
                    <a:gd name="T17" fmla="*/ 434 h 466"/>
                    <a:gd name="T18" fmla="*/ 340 w 372"/>
                    <a:gd name="T19" fmla="*/ 434 h 466"/>
                    <a:gd name="T20" fmla="*/ 340 w 372"/>
                    <a:gd name="T21" fmla="*/ 434 h 466"/>
                    <a:gd name="T22" fmla="*/ 309 w 372"/>
                    <a:gd name="T23" fmla="*/ 372 h 466"/>
                    <a:gd name="T24" fmla="*/ 278 w 372"/>
                    <a:gd name="T25" fmla="*/ 341 h 466"/>
                    <a:gd name="T26" fmla="*/ 278 w 372"/>
                    <a:gd name="T27" fmla="*/ 279 h 466"/>
                    <a:gd name="T28" fmla="*/ 278 w 372"/>
                    <a:gd name="T29" fmla="*/ 279 h 466"/>
                    <a:gd name="T30" fmla="*/ 278 w 372"/>
                    <a:gd name="T31" fmla="*/ 248 h 466"/>
                    <a:gd name="T32" fmla="*/ 278 w 372"/>
                    <a:gd name="T33" fmla="*/ 187 h 466"/>
                    <a:gd name="T34" fmla="*/ 309 w 372"/>
                    <a:gd name="T35" fmla="*/ 155 h 466"/>
                    <a:gd name="T36" fmla="*/ 309 w 372"/>
                    <a:gd name="T37" fmla="*/ 93 h 466"/>
                    <a:gd name="T38" fmla="*/ 247 w 372"/>
                    <a:gd name="T39" fmla="*/ 31 h 466"/>
                    <a:gd name="T40" fmla="*/ 216 w 372"/>
                    <a:gd name="T41" fmla="*/ 31 h 466"/>
                    <a:gd name="T42" fmla="*/ 247 w 372"/>
                    <a:gd name="T43" fmla="*/ 0 h 466"/>
                    <a:gd name="T44" fmla="*/ 247 w 372"/>
                    <a:gd name="T45" fmla="*/ 0 h 466"/>
                    <a:gd name="T46" fmla="*/ 216 w 372"/>
                    <a:gd name="T47" fmla="*/ 31 h 466"/>
                    <a:gd name="T48" fmla="*/ 216 w 372"/>
                    <a:gd name="T49" fmla="*/ 93 h 466"/>
                    <a:gd name="T50" fmla="*/ 185 w 372"/>
                    <a:gd name="T51" fmla="*/ 124 h 466"/>
                    <a:gd name="T52" fmla="*/ 154 w 372"/>
                    <a:gd name="T53" fmla="*/ 187 h 466"/>
                    <a:gd name="T54" fmla="*/ 154 w 372"/>
                    <a:gd name="T55" fmla="*/ 187 h 466"/>
                    <a:gd name="T56" fmla="*/ 123 w 372"/>
                    <a:gd name="T57" fmla="*/ 217 h 466"/>
                    <a:gd name="T58" fmla="*/ 94 w 372"/>
                    <a:gd name="T59" fmla="*/ 217 h 466"/>
                    <a:gd name="T60" fmla="*/ 62 w 372"/>
                    <a:gd name="T61" fmla="*/ 217 h 466"/>
                    <a:gd name="T62" fmla="*/ 0 w 372"/>
                    <a:gd name="T63" fmla="*/ 248 h 466"/>
                    <a:gd name="T64" fmla="*/ 0 w 372"/>
                    <a:gd name="T65" fmla="*/ 279 h 46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72" h="466">
                      <a:moveTo>
                        <a:pt x="0" y="310"/>
                      </a:moveTo>
                      <a:lnTo>
                        <a:pt x="0" y="310"/>
                      </a:lnTo>
                      <a:lnTo>
                        <a:pt x="31" y="310"/>
                      </a:lnTo>
                      <a:cubicBezTo>
                        <a:pt x="62" y="341"/>
                        <a:pt x="62" y="341"/>
                        <a:pt x="62" y="372"/>
                      </a:cubicBezTo>
                      <a:lnTo>
                        <a:pt x="62" y="372"/>
                      </a:lnTo>
                      <a:cubicBezTo>
                        <a:pt x="62" y="403"/>
                        <a:pt x="62" y="434"/>
                        <a:pt x="62" y="465"/>
                      </a:cubicBezTo>
                      <a:cubicBezTo>
                        <a:pt x="94" y="465"/>
                        <a:pt x="94" y="465"/>
                        <a:pt x="94" y="465"/>
                      </a:cubicBezTo>
                      <a:cubicBezTo>
                        <a:pt x="123" y="434"/>
                        <a:pt x="123" y="434"/>
                        <a:pt x="123" y="434"/>
                      </a:cubicBezTo>
                      <a:cubicBezTo>
                        <a:pt x="154" y="434"/>
                        <a:pt x="154" y="434"/>
                        <a:pt x="154" y="434"/>
                      </a:cubicBezTo>
                      <a:lnTo>
                        <a:pt x="154" y="434"/>
                      </a:lnTo>
                      <a:cubicBezTo>
                        <a:pt x="154" y="434"/>
                        <a:pt x="185" y="434"/>
                        <a:pt x="216" y="465"/>
                      </a:cubicBezTo>
                      <a:lnTo>
                        <a:pt x="216" y="465"/>
                      </a:lnTo>
                      <a:lnTo>
                        <a:pt x="216" y="465"/>
                      </a:lnTo>
                      <a:lnTo>
                        <a:pt x="216" y="465"/>
                      </a:lnTo>
                      <a:cubicBezTo>
                        <a:pt x="340" y="465"/>
                        <a:pt x="340" y="465"/>
                        <a:pt x="340" y="465"/>
                      </a:cubicBezTo>
                      <a:cubicBezTo>
                        <a:pt x="340" y="465"/>
                        <a:pt x="340" y="465"/>
                        <a:pt x="371" y="465"/>
                      </a:cubicBezTo>
                      <a:lnTo>
                        <a:pt x="371" y="465"/>
                      </a:lnTo>
                      <a:lnTo>
                        <a:pt x="371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lnTo>
                        <a:pt x="340" y="434"/>
                      </a:lnTo>
                      <a:cubicBezTo>
                        <a:pt x="340" y="403"/>
                        <a:pt x="309" y="403"/>
                        <a:pt x="309" y="403"/>
                      </a:cubicBezTo>
                      <a:lnTo>
                        <a:pt x="309" y="372"/>
                      </a:lnTo>
                      <a:cubicBezTo>
                        <a:pt x="309" y="341"/>
                        <a:pt x="309" y="341"/>
                        <a:pt x="309" y="341"/>
                      </a:cubicBezTo>
                      <a:lnTo>
                        <a:pt x="278" y="341"/>
                      </a:lnTo>
                      <a:cubicBezTo>
                        <a:pt x="278" y="310"/>
                        <a:pt x="278" y="310"/>
                        <a:pt x="278" y="310"/>
                      </a:cubicBezTo>
                      <a:cubicBezTo>
                        <a:pt x="278" y="310"/>
                        <a:pt x="278" y="310"/>
                        <a:pt x="278" y="279"/>
                      </a:cubicBezTo>
                      <a:lnTo>
                        <a:pt x="278" y="279"/>
                      </a:lnTo>
                      <a:lnTo>
                        <a:pt x="278" y="279"/>
                      </a:lnTo>
                      <a:cubicBezTo>
                        <a:pt x="278" y="248"/>
                        <a:pt x="278" y="248"/>
                        <a:pt x="278" y="248"/>
                      </a:cubicBezTo>
                      <a:lnTo>
                        <a:pt x="278" y="248"/>
                      </a:lnTo>
                      <a:lnTo>
                        <a:pt x="278" y="248"/>
                      </a:lnTo>
                      <a:cubicBezTo>
                        <a:pt x="278" y="217"/>
                        <a:pt x="278" y="187"/>
                        <a:pt x="278" y="187"/>
                      </a:cubicBezTo>
                      <a:lnTo>
                        <a:pt x="278" y="187"/>
                      </a:lnTo>
                      <a:lnTo>
                        <a:pt x="309" y="155"/>
                      </a:lnTo>
                      <a:lnTo>
                        <a:pt x="309" y="124"/>
                      </a:lnTo>
                      <a:cubicBezTo>
                        <a:pt x="309" y="93"/>
                        <a:pt x="309" y="93"/>
                        <a:pt x="309" y="93"/>
                      </a:cubicBezTo>
                      <a:cubicBezTo>
                        <a:pt x="309" y="63"/>
                        <a:pt x="278" y="63"/>
                        <a:pt x="278" y="63"/>
                      </a:cubicBezTo>
                      <a:cubicBezTo>
                        <a:pt x="278" y="63"/>
                        <a:pt x="278" y="63"/>
                        <a:pt x="247" y="31"/>
                      </a:cubicBezTo>
                      <a:lnTo>
                        <a:pt x="247" y="31"/>
                      </a:lnTo>
                      <a:cubicBezTo>
                        <a:pt x="216" y="31"/>
                        <a:pt x="216" y="31"/>
                        <a:pt x="216" y="31"/>
                      </a:cubicBezTo>
                      <a:cubicBezTo>
                        <a:pt x="247" y="31"/>
                        <a:pt x="247" y="31"/>
                        <a:pt x="247" y="3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47" y="0"/>
                        <a:pt x="247" y="0"/>
                        <a:pt x="247" y="31"/>
                      </a:cubicBezTo>
                      <a:lnTo>
                        <a:pt x="216" y="31"/>
                      </a:lnTo>
                      <a:cubicBezTo>
                        <a:pt x="216" y="31"/>
                        <a:pt x="216" y="31"/>
                        <a:pt x="216" y="63"/>
                      </a:cubicBezTo>
                      <a:cubicBezTo>
                        <a:pt x="216" y="63"/>
                        <a:pt x="216" y="63"/>
                        <a:pt x="216" y="93"/>
                      </a:cubicBezTo>
                      <a:lnTo>
                        <a:pt x="185" y="93"/>
                      </a:lnTo>
                      <a:lnTo>
                        <a:pt x="185" y="124"/>
                      </a:lnTo>
                      <a:cubicBezTo>
                        <a:pt x="185" y="155"/>
                        <a:pt x="154" y="187"/>
                        <a:pt x="154" y="187"/>
                      </a:cubicBezTo>
                      <a:lnTo>
                        <a:pt x="154" y="187"/>
                      </a:lnTo>
                      <a:lnTo>
                        <a:pt x="154" y="187"/>
                      </a:lnTo>
                      <a:lnTo>
                        <a:pt x="154" y="187"/>
                      </a:lnTo>
                      <a:cubicBezTo>
                        <a:pt x="154" y="187"/>
                        <a:pt x="154" y="217"/>
                        <a:pt x="123" y="217"/>
                      </a:cubicBezTo>
                      <a:lnTo>
                        <a:pt x="123" y="217"/>
                      </a:lnTo>
                      <a:cubicBezTo>
                        <a:pt x="93" y="217"/>
                        <a:pt x="94" y="217"/>
                        <a:pt x="94" y="217"/>
                      </a:cubicBezTo>
                      <a:lnTo>
                        <a:pt x="94" y="217"/>
                      </a:lnTo>
                      <a:lnTo>
                        <a:pt x="94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cubicBezTo>
                        <a:pt x="31" y="217"/>
                        <a:pt x="0" y="248"/>
                        <a:pt x="0" y="248"/>
                      </a:cubicBez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0" y="310"/>
                        <a:pt x="0" y="310"/>
                        <a:pt x="0" y="3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09" name="Freeform 20">
                  <a:extLst>
                    <a:ext uri="{FF2B5EF4-FFF2-40B4-BE49-F238E27FC236}">
                      <a16:creationId xmlns:a16="http://schemas.microsoft.com/office/drawing/2014/main" id="{A9332CDF-9D00-4CB2-9386-80B6B34C9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263" y="2684463"/>
                  <a:ext cx="190500" cy="223837"/>
                </a:xfrm>
                <a:custGeom>
                  <a:gdLst>
                    <a:gd name="T0" fmla="*/ 465 w 528"/>
                    <a:gd name="T1" fmla="*/ 310 h 621"/>
                    <a:gd name="T2" fmla="*/ 465 w 528"/>
                    <a:gd name="T3" fmla="*/ 248 h 621"/>
                    <a:gd name="T4" fmla="*/ 465 w 528"/>
                    <a:gd name="T5" fmla="*/ 217 h 621"/>
                    <a:gd name="T6" fmla="*/ 403 w 528"/>
                    <a:gd name="T7" fmla="*/ 124 h 621"/>
                    <a:gd name="T8" fmla="*/ 62 w 528"/>
                    <a:gd name="T9" fmla="*/ 0 h 621"/>
                    <a:gd name="T10" fmla="*/ 62 w 528"/>
                    <a:gd name="T11" fmla="*/ 62 h 621"/>
                    <a:gd name="T12" fmla="*/ 62 w 528"/>
                    <a:gd name="T13" fmla="*/ 93 h 621"/>
                    <a:gd name="T14" fmla="*/ 62 w 528"/>
                    <a:gd name="T15" fmla="*/ 124 h 621"/>
                    <a:gd name="T16" fmla="*/ 62 w 528"/>
                    <a:gd name="T17" fmla="*/ 155 h 621"/>
                    <a:gd name="T18" fmla="*/ 31 w 528"/>
                    <a:gd name="T19" fmla="*/ 155 h 621"/>
                    <a:gd name="T20" fmla="*/ 31 w 528"/>
                    <a:gd name="T21" fmla="*/ 186 h 621"/>
                    <a:gd name="T22" fmla="*/ 0 w 528"/>
                    <a:gd name="T23" fmla="*/ 217 h 621"/>
                    <a:gd name="T24" fmla="*/ 0 w 528"/>
                    <a:gd name="T25" fmla="*/ 248 h 621"/>
                    <a:gd name="T26" fmla="*/ 0 w 528"/>
                    <a:gd name="T27" fmla="*/ 279 h 621"/>
                    <a:gd name="T28" fmla="*/ 31 w 528"/>
                    <a:gd name="T29" fmla="*/ 341 h 621"/>
                    <a:gd name="T30" fmla="*/ 62 w 528"/>
                    <a:gd name="T31" fmla="*/ 403 h 621"/>
                    <a:gd name="T32" fmla="*/ 62 w 528"/>
                    <a:gd name="T33" fmla="*/ 434 h 621"/>
                    <a:gd name="T34" fmla="*/ 124 w 528"/>
                    <a:gd name="T35" fmla="*/ 465 h 621"/>
                    <a:gd name="T36" fmla="*/ 186 w 528"/>
                    <a:gd name="T37" fmla="*/ 496 h 621"/>
                    <a:gd name="T38" fmla="*/ 186 w 528"/>
                    <a:gd name="T39" fmla="*/ 496 h 621"/>
                    <a:gd name="T40" fmla="*/ 217 w 528"/>
                    <a:gd name="T41" fmla="*/ 496 h 621"/>
                    <a:gd name="T42" fmla="*/ 217 w 528"/>
                    <a:gd name="T43" fmla="*/ 496 h 621"/>
                    <a:gd name="T44" fmla="*/ 248 w 528"/>
                    <a:gd name="T45" fmla="*/ 496 h 621"/>
                    <a:gd name="T46" fmla="*/ 248 w 528"/>
                    <a:gd name="T47" fmla="*/ 496 h 621"/>
                    <a:gd name="T48" fmla="*/ 248 w 528"/>
                    <a:gd name="T49" fmla="*/ 496 h 621"/>
                    <a:gd name="T50" fmla="*/ 279 w 528"/>
                    <a:gd name="T51" fmla="*/ 527 h 621"/>
                    <a:gd name="T52" fmla="*/ 279 w 528"/>
                    <a:gd name="T53" fmla="*/ 558 h 621"/>
                    <a:gd name="T54" fmla="*/ 279 w 528"/>
                    <a:gd name="T55" fmla="*/ 620 h 621"/>
                    <a:gd name="T56" fmla="*/ 279 w 528"/>
                    <a:gd name="T57" fmla="*/ 620 h 621"/>
                    <a:gd name="T58" fmla="*/ 310 w 528"/>
                    <a:gd name="T59" fmla="*/ 620 h 621"/>
                    <a:gd name="T60" fmla="*/ 341 w 528"/>
                    <a:gd name="T61" fmla="*/ 620 h 621"/>
                    <a:gd name="T62" fmla="*/ 372 w 528"/>
                    <a:gd name="T63" fmla="*/ 620 h 621"/>
                    <a:gd name="T64" fmla="*/ 403 w 528"/>
                    <a:gd name="T65" fmla="*/ 620 h 621"/>
                    <a:gd name="T66" fmla="*/ 434 w 528"/>
                    <a:gd name="T67" fmla="*/ 589 h 621"/>
                    <a:gd name="T68" fmla="*/ 465 w 528"/>
                    <a:gd name="T69" fmla="*/ 589 h 621"/>
                    <a:gd name="T70" fmla="*/ 496 w 528"/>
                    <a:gd name="T71" fmla="*/ 589 h 621"/>
                    <a:gd name="T72" fmla="*/ 496 w 528"/>
                    <a:gd name="T73" fmla="*/ 589 h 621"/>
                    <a:gd name="T74" fmla="*/ 496 w 528"/>
                    <a:gd name="T75" fmla="*/ 589 h 621"/>
                    <a:gd name="T76" fmla="*/ 527 w 528"/>
                    <a:gd name="T77" fmla="*/ 589 h 621"/>
                    <a:gd name="T78" fmla="*/ 527 w 528"/>
                    <a:gd name="T79" fmla="*/ 589 h 621"/>
                    <a:gd name="T80" fmla="*/ 527 w 528"/>
                    <a:gd name="T81" fmla="*/ 589 h 621"/>
                    <a:gd name="T82" fmla="*/ 496 w 528"/>
                    <a:gd name="T83" fmla="*/ 527 h 621"/>
                    <a:gd name="T84" fmla="*/ 496 w 528"/>
                    <a:gd name="T85" fmla="*/ 496 h 621"/>
                    <a:gd name="T86" fmla="*/ 496 w 528"/>
                    <a:gd name="T87" fmla="*/ 403 h 621"/>
                    <a:gd name="T88" fmla="*/ 465 w 528"/>
                    <a:gd name="T89" fmla="*/ 341 h 6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8" h="621">
                      <a:moveTo>
                        <a:pt x="465" y="310"/>
                      </a:moveTo>
                      <a:lnTo>
                        <a:pt x="465" y="310"/>
                      </a:lnTo>
                      <a:cubicBezTo>
                        <a:pt x="465" y="310"/>
                        <a:pt x="465" y="279"/>
                        <a:pt x="465" y="248"/>
                      </a:cubicBezTo>
                      <a:lnTo>
                        <a:pt x="465" y="248"/>
                      </a:lnTo>
                      <a:cubicBezTo>
                        <a:pt x="465" y="217"/>
                        <a:pt x="465" y="217"/>
                        <a:pt x="465" y="217"/>
                      </a:cubicBezTo>
                      <a:lnTo>
                        <a:pt x="465" y="217"/>
                      </a:lnTo>
                      <a:cubicBezTo>
                        <a:pt x="403" y="155"/>
                        <a:pt x="403" y="155"/>
                        <a:pt x="403" y="155"/>
                      </a:cubicBezTo>
                      <a:cubicBezTo>
                        <a:pt x="403" y="124"/>
                        <a:pt x="403" y="124"/>
                        <a:pt x="403" y="124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93" y="31"/>
                      </a:lnTo>
                      <a:lnTo>
                        <a:pt x="62" y="62"/>
                      </a:lnTo>
                      <a:cubicBezTo>
                        <a:pt x="62" y="62"/>
                        <a:pt x="62" y="62"/>
                        <a:pt x="62" y="93"/>
                      </a:cubicBezTo>
                      <a:lnTo>
                        <a:pt x="62" y="93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86"/>
                        <a:pt x="31" y="186"/>
                        <a:pt x="31" y="186"/>
                      </a:cubicBezTo>
                      <a:lnTo>
                        <a:pt x="31" y="186"/>
                      </a:lnTo>
                      <a:cubicBezTo>
                        <a:pt x="31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0" y="248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0" y="279"/>
                        <a:pt x="0" y="279"/>
                        <a:pt x="0" y="310"/>
                      </a:cubicBezTo>
                      <a:cubicBezTo>
                        <a:pt x="0" y="310"/>
                        <a:pt x="31" y="310"/>
                        <a:pt x="31" y="341"/>
                      </a:cubicBezTo>
                      <a:cubicBezTo>
                        <a:pt x="31" y="341"/>
                        <a:pt x="31" y="341"/>
                        <a:pt x="31" y="372"/>
                      </a:cubicBezTo>
                      <a:cubicBezTo>
                        <a:pt x="62" y="372"/>
                        <a:pt x="62" y="403"/>
                        <a:pt x="62" y="403"/>
                      </a:cubicBezTo>
                      <a:lnTo>
                        <a:pt x="62" y="403"/>
                      </a:lnTo>
                      <a:cubicBezTo>
                        <a:pt x="62" y="434"/>
                        <a:pt x="62" y="434"/>
                        <a:pt x="62" y="434"/>
                      </a:cubicBezTo>
                      <a:cubicBezTo>
                        <a:pt x="93" y="434"/>
                        <a:pt x="93" y="434"/>
                        <a:pt x="124" y="465"/>
                      </a:cubicBezTo>
                      <a:lnTo>
                        <a:pt x="124" y="465"/>
                      </a:lnTo>
                      <a:cubicBezTo>
                        <a:pt x="124" y="465"/>
                        <a:pt x="124" y="465"/>
                        <a:pt x="155" y="465"/>
                      </a:cubicBezTo>
                      <a:cubicBezTo>
                        <a:pt x="155" y="465"/>
                        <a:pt x="155" y="465"/>
                        <a:pt x="186" y="496"/>
                      </a:cubicBezTo>
                      <a:lnTo>
                        <a:pt x="186" y="496"/>
                      </a:lnTo>
                      <a:lnTo>
                        <a:pt x="186" y="496"/>
                      </a:lnTo>
                      <a:lnTo>
                        <a:pt x="186" y="496"/>
                      </a:lnTo>
                      <a:cubicBezTo>
                        <a:pt x="186" y="496"/>
                        <a:pt x="186" y="496"/>
                        <a:pt x="217" y="496"/>
                      </a:cubicBezTo>
                      <a:lnTo>
                        <a:pt x="217" y="496"/>
                      </a:lnTo>
                      <a:lnTo>
                        <a:pt x="217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lnTo>
                        <a:pt x="248" y="496"/>
                      </a:lnTo>
                      <a:cubicBezTo>
                        <a:pt x="248" y="496"/>
                        <a:pt x="279" y="496"/>
                        <a:pt x="279" y="527"/>
                      </a:cubicBezTo>
                      <a:lnTo>
                        <a:pt x="279" y="527"/>
                      </a:lnTo>
                      <a:lnTo>
                        <a:pt x="279" y="527"/>
                      </a:lnTo>
                      <a:cubicBezTo>
                        <a:pt x="279" y="527"/>
                        <a:pt x="279" y="527"/>
                        <a:pt x="279" y="558"/>
                      </a:cubicBezTo>
                      <a:lnTo>
                        <a:pt x="279" y="589"/>
                      </a:lnTo>
                      <a:cubicBezTo>
                        <a:pt x="279" y="589"/>
                        <a:pt x="279" y="589"/>
                        <a:pt x="279" y="620"/>
                      </a:cubicBezTo>
                      <a:lnTo>
                        <a:pt x="279" y="620"/>
                      </a:lnTo>
                      <a:lnTo>
                        <a:pt x="279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cubicBezTo>
                        <a:pt x="341" y="620"/>
                        <a:pt x="341" y="620"/>
                        <a:pt x="341" y="620"/>
                      </a:cubicBezTo>
                      <a:cubicBezTo>
                        <a:pt x="341" y="620"/>
                        <a:pt x="341" y="620"/>
                        <a:pt x="372" y="620"/>
                      </a:cubicBezTo>
                      <a:lnTo>
                        <a:pt x="372" y="620"/>
                      </a:lnTo>
                      <a:cubicBezTo>
                        <a:pt x="372" y="620"/>
                        <a:pt x="372" y="620"/>
                        <a:pt x="403" y="620"/>
                      </a:cubicBezTo>
                      <a:lnTo>
                        <a:pt x="403" y="620"/>
                      </a:lnTo>
                      <a:lnTo>
                        <a:pt x="403" y="620"/>
                      </a:lnTo>
                      <a:lnTo>
                        <a:pt x="434" y="589"/>
                      </a:lnTo>
                      <a:lnTo>
                        <a:pt x="465" y="589"/>
                      </a:lnTo>
                      <a:lnTo>
                        <a:pt x="465" y="589"/>
                      </a:lnTo>
                      <a:lnTo>
                        <a:pt x="465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lnTo>
                        <a:pt x="496" y="589"/>
                      </a:lnTo>
                      <a:cubicBezTo>
                        <a:pt x="527" y="589"/>
                        <a:pt x="527" y="589"/>
                        <a:pt x="527" y="589"/>
                      </a:cubicBez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58"/>
                      </a:lnTo>
                      <a:lnTo>
                        <a:pt x="496" y="527"/>
                      </a:lnTo>
                      <a:lnTo>
                        <a:pt x="496" y="527"/>
                      </a:lnTo>
                      <a:cubicBezTo>
                        <a:pt x="496" y="496"/>
                        <a:pt x="496" y="496"/>
                        <a:pt x="496" y="496"/>
                      </a:cubicBezTo>
                      <a:cubicBezTo>
                        <a:pt x="496" y="465"/>
                        <a:pt x="496" y="434"/>
                        <a:pt x="496" y="434"/>
                      </a:cubicBezTo>
                      <a:cubicBezTo>
                        <a:pt x="496" y="403"/>
                        <a:pt x="496" y="403"/>
                        <a:pt x="496" y="403"/>
                      </a:cubicBezTo>
                      <a:lnTo>
                        <a:pt x="496" y="372"/>
                      </a:lnTo>
                      <a:cubicBezTo>
                        <a:pt x="496" y="341"/>
                        <a:pt x="496" y="341"/>
                        <a:pt x="465" y="341"/>
                      </a:cubicBezTo>
                      <a:lnTo>
                        <a:pt x="465" y="31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0" name="Freeform 21">
                  <a:extLst>
                    <a:ext uri="{FF2B5EF4-FFF2-40B4-BE49-F238E27FC236}">
                      <a16:creationId xmlns:a16="http://schemas.microsoft.com/office/drawing/2014/main" id="{54E51EE3-8C45-4679-8342-F0436225C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2075" y="2795588"/>
                  <a:ext cx="234950" cy="257175"/>
                </a:xfrm>
                <a:custGeom>
                  <a:gdLst>
                    <a:gd name="T0" fmla="*/ 31 w 652"/>
                    <a:gd name="T1" fmla="*/ 682 h 714"/>
                    <a:gd name="T2" fmla="*/ 31 w 652"/>
                    <a:gd name="T3" fmla="*/ 682 h 714"/>
                    <a:gd name="T4" fmla="*/ 62 w 652"/>
                    <a:gd name="T5" fmla="*/ 651 h 714"/>
                    <a:gd name="T6" fmla="*/ 93 w 652"/>
                    <a:gd name="T7" fmla="*/ 651 h 714"/>
                    <a:gd name="T8" fmla="*/ 124 w 652"/>
                    <a:gd name="T9" fmla="*/ 682 h 714"/>
                    <a:gd name="T10" fmla="*/ 279 w 652"/>
                    <a:gd name="T11" fmla="*/ 682 h 714"/>
                    <a:gd name="T12" fmla="*/ 279 w 652"/>
                    <a:gd name="T13" fmla="*/ 682 h 714"/>
                    <a:gd name="T14" fmla="*/ 372 w 652"/>
                    <a:gd name="T15" fmla="*/ 682 h 714"/>
                    <a:gd name="T16" fmla="*/ 496 w 652"/>
                    <a:gd name="T17" fmla="*/ 713 h 714"/>
                    <a:gd name="T18" fmla="*/ 589 w 652"/>
                    <a:gd name="T19" fmla="*/ 713 h 714"/>
                    <a:gd name="T20" fmla="*/ 527 w 652"/>
                    <a:gd name="T21" fmla="*/ 651 h 714"/>
                    <a:gd name="T22" fmla="*/ 527 w 652"/>
                    <a:gd name="T23" fmla="*/ 651 h 714"/>
                    <a:gd name="T24" fmla="*/ 651 w 652"/>
                    <a:gd name="T25" fmla="*/ 402 h 714"/>
                    <a:gd name="T26" fmla="*/ 589 w 652"/>
                    <a:gd name="T27" fmla="*/ 341 h 714"/>
                    <a:gd name="T28" fmla="*/ 589 w 652"/>
                    <a:gd name="T29" fmla="*/ 341 h 714"/>
                    <a:gd name="T30" fmla="*/ 527 w 652"/>
                    <a:gd name="T31" fmla="*/ 310 h 714"/>
                    <a:gd name="T32" fmla="*/ 527 w 652"/>
                    <a:gd name="T33" fmla="*/ 248 h 714"/>
                    <a:gd name="T34" fmla="*/ 527 w 652"/>
                    <a:gd name="T35" fmla="*/ 248 h 714"/>
                    <a:gd name="T36" fmla="*/ 527 w 652"/>
                    <a:gd name="T37" fmla="*/ 248 h 714"/>
                    <a:gd name="T38" fmla="*/ 527 w 652"/>
                    <a:gd name="T39" fmla="*/ 186 h 714"/>
                    <a:gd name="T40" fmla="*/ 527 w 652"/>
                    <a:gd name="T41" fmla="*/ 124 h 714"/>
                    <a:gd name="T42" fmla="*/ 527 w 652"/>
                    <a:gd name="T43" fmla="*/ 93 h 714"/>
                    <a:gd name="T44" fmla="*/ 434 w 652"/>
                    <a:gd name="T45" fmla="*/ 93 h 714"/>
                    <a:gd name="T46" fmla="*/ 434 w 652"/>
                    <a:gd name="T47" fmla="*/ 62 h 714"/>
                    <a:gd name="T48" fmla="*/ 434 w 652"/>
                    <a:gd name="T49" fmla="*/ 124 h 714"/>
                    <a:gd name="T50" fmla="*/ 403 w 652"/>
                    <a:gd name="T51" fmla="*/ 155 h 714"/>
                    <a:gd name="T52" fmla="*/ 372 w 652"/>
                    <a:gd name="T53" fmla="*/ 124 h 714"/>
                    <a:gd name="T54" fmla="*/ 341 w 652"/>
                    <a:gd name="T55" fmla="*/ 155 h 714"/>
                    <a:gd name="T56" fmla="*/ 279 w 652"/>
                    <a:gd name="T57" fmla="*/ 155 h 714"/>
                    <a:gd name="T58" fmla="*/ 279 w 652"/>
                    <a:gd name="T59" fmla="*/ 93 h 714"/>
                    <a:gd name="T60" fmla="*/ 248 w 652"/>
                    <a:gd name="T61" fmla="*/ 62 h 714"/>
                    <a:gd name="T62" fmla="*/ 31 w 652"/>
                    <a:gd name="T63" fmla="*/ 0 h 714"/>
                    <a:gd name="T64" fmla="*/ 93 w 652"/>
                    <a:gd name="T65" fmla="*/ 155 h 714"/>
                    <a:gd name="T66" fmla="*/ 93 w 652"/>
                    <a:gd name="T67" fmla="*/ 186 h 714"/>
                    <a:gd name="T68" fmla="*/ 124 w 652"/>
                    <a:gd name="T69" fmla="*/ 279 h 714"/>
                    <a:gd name="T70" fmla="*/ 124 w 652"/>
                    <a:gd name="T71" fmla="*/ 372 h 714"/>
                    <a:gd name="T72" fmla="*/ 93 w 652"/>
                    <a:gd name="T73" fmla="*/ 434 h 714"/>
                    <a:gd name="T74" fmla="*/ 31 w 652"/>
                    <a:gd name="T75" fmla="*/ 465 h 714"/>
                    <a:gd name="T76" fmla="*/ 0 w 652"/>
                    <a:gd name="T77" fmla="*/ 619 h 714"/>
                    <a:gd name="T78" fmla="*/ 0 w 652"/>
                    <a:gd name="T79" fmla="*/ 682 h 7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52" h="714">
                      <a:moveTo>
                        <a:pt x="31" y="682"/>
                      </a:moveTo>
                      <a:lnTo>
                        <a:pt x="31" y="682"/>
                      </a:lnTo>
                      <a:lnTo>
                        <a:pt x="31" y="682"/>
                      </a:lnTo>
                      <a:lnTo>
                        <a:pt x="31" y="682"/>
                      </a:lnTo>
                      <a:cubicBezTo>
                        <a:pt x="31" y="682"/>
                        <a:pt x="31" y="682"/>
                        <a:pt x="31" y="651"/>
                      </a:cubicBezTo>
                      <a:lnTo>
                        <a:pt x="62" y="651"/>
                      </a:lnTo>
                      <a:lnTo>
                        <a:pt x="93" y="651"/>
                      </a:lnTo>
                      <a:lnTo>
                        <a:pt x="93" y="651"/>
                      </a:lnTo>
                      <a:lnTo>
                        <a:pt x="93" y="651"/>
                      </a:lnTo>
                      <a:cubicBezTo>
                        <a:pt x="93" y="682"/>
                        <a:pt x="124" y="682"/>
                        <a:pt x="124" y="682"/>
                      </a:cubicBezTo>
                      <a:cubicBezTo>
                        <a:pt x="124" y="682"/>
                        <a:pt x="124" y="682"/>
                        <a:pt x="155" y="682"/>
                      </a:cubicBezTo>
                      <a:cubicBezTo>
                        <a:pt x="155" y="682"/>
                        <a:pt x="248" y="682"/>
                        <a:pt x="279" y="682"/>
                      </a:cubicBezTo>
                      <a:lnTo>
                        <a:pt x="279" y="682"/>
                      </a:lnTo>
                      <a:lnTo>
                        <a:pt x="279" y="682"/>
                      </a:lnTo>
                      <a:cubicBezTo>
                        <a:pt x="310" y="682"/>
                        <a:pt x="341" y="682"/>
                        <a:pt x="341" y="682"/>
                      </a:cubicBezTo>
                      <a:cubicBezTo>
                        <a:pt x="372" y="682"/>
                        <a:pt x="372" y="682"/>
                        <a:pt x="372" y="682"/>
                      </a:cubicBezTo>
                      <a:cubicBezTo>
                        <a:pt x="372" y="713"/>
                        <a:pt x="372" y="713"/>
                        <a:pt x="372" y="713"/>
                      </a:cubicBezTo>
                      <a:cubicBezTo>
                        <a:pt x="496" y="713"/>
                        <a:pt x="496" y="713"/>
                        <a:pt x="496" y="713"/>
                      </a:cubicBezTo>
                      <a:cubicBezTo>
                        <a:pt x="496" y="713"/>
                        <a:pt x="496" y="713"/>
                        <a:pt x="527" y="713"/>
                      </a:cubicBezTo>
                      <a:cubicBezTo>
                        <a:pt x="527" y="713"/>
                        <a:pt x="558" y="713"/>
                        <a:pt x="589" y="713"/>
                      </a:cubicBezTo>
                      <a:cubicBezTo>
                        <a:pt x="558" y="713"/>
                        <a:pt x="558" y="682"/>
                        <a:pt x="558" y="682"/>
                      </a:cubicBezTo>
                      <a:lnTo>
                        <a:pt x="527" y="651"/>
                      </a:lnTo>
                      <a:lnTo>
                        <a:pt x="527" y="651"/>
                      </a:lnTo>
                      <a:lnTo>
                        <a:pt x="527" y="651"/>
                      </a:lnTo>
                      <a:cubicBezTo>
                        <a:pt x="527" y="402"/>
                        <a:pt x="527" y="402"/>
                        <a:pt x="527" y="402"/>
                      </a:cubicBezTo>
                      <a:cubicBezTo>
                        <a:pt x="651" y="402"/>
                        <a:pt x="651" y="402"/>
                        <a:pt x="651" y="402"/>
                      </a:cubicBezTo>
                      <a:cubicBezTo>
                        <a:pt x="651" y="341"/>
                        <a:pt x="651" y="341"/>
                        <a:pt x="651" y="341"/>
                      </a:cubicBezTo>
                      <a:cubicBezTo>
                        <a:pt x="620" y="341"/>
                        <a:pt x="589" y="341"/>
                        <a:pt x="589" y="341"/>
                      </a:cubicBezTo>
                      <a:lnTo>
                        <a:pt x="589" y="341"/>
                      </a:lnTo>
                      <a:lnTo>
                        <a:pt x="589" y="341"/>
                      </a:lnTo>
                      <a:cubicBezTo>
                        <a:pt x="558" y="341"/>
                        <a:pt x="558" y="341"/>
                        <a:pt x="558" y="310"/>
                      </a:cubicBezTo>
                      <a:cubicBezTo>
                        <a:pt x="527" y="310"/>
                        <a:pt x="527" y="310"/>
                        <a:pt x="527" y="310"/>
                      </a:cubicBezTo>
                      <a:cubicBezTo>
                        <a:pt x="527" y="310"/>
                        <a:pt x="527" y="310"/>
                        <a:pt x="527" y="279"/>
                      </a:cubicBezTo>
                      <a:cubicBezTo>
                        <a:pt x="527" y="279"/>
                        <a:pt x="527" y="279"/>
                        <a:pt x="527" y="248"/>
                      </a:cubicBez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cubicBezTo>
                        <a:pt x="527" y="217"/>
                        <a:pt x="527" y="217"/>
                        <a:pt x="527" y="217"/>
                      </a:cubicBezTo>
                      <a:cubicBezTo>
                        <a:pt x="527" y="186"/>
                        <a:pt x="527" y="186"/>
                        <a:pt x="527" y="186"/>
                      </a:cubicBezTo>
                      <a:lnTo>
                        <a:pt x="527" y="155"/>
                      </a:lnTo>
                      <a:cubicBezTo>
                        <a:pt x="527" y="124"/>
                        <a:pt x="527" y="124"/>
                        <a:pt x="527" y="124"/>
                      </a:cubicBezTo>
                      <a:lnTo>
                        <a:pt x="527" y="124"/>
                      </a:lnTo>
                      <a:lnTo>
                        <a:pt x="527" y="93"/>
                      </a:lnTo>
                      <a:lnTo>
                        <a:pt x="527" y="93"/>
                      </a:lnTo>
                      <a:cubicBezTo>
                        <a:pt x="434" y="93"/>
                        <a:pt x="434" y="93"/>
                        <a:pt x="434" y="93"/>
                      </a:cubicBezTo>
                      <a:cubicBezTo>
                        <a:pt x="434" y="62"/>
                        <a:pt x="434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93"/>
                        <a:pt x="434" y="93"/>
                        <a:pt x="434" y="124"/>
                      </a:cubicBezTo>
                      <a:lnTo>
                        <a:pt x="434" y="124"/>
                      </a:lnTo>
                      <a:lnTo>
                        <a:pt x="434" y="124"/>
                      </a:lnTo>
                      <a:cubicBezTo>
                        <a:pt x="434" y="124"/>
                        <a:pt x="434" y="155"/>
                        <a:pt x="403" y="155"/>
                      </a:cubicBezTo>
                      <a:cubicBezTo>
                        <a:pt x="403" y="155"/>
                        <a:pt x="372" y="155"/>
                        <a:pt x="372" y="124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cubicBezTo>
                        <a:pt x="341" y="124"/>
                        <a:pt x="341" y="155"/>
                        <a:pt x="341" y="155"/>
                      </a:cubicBezTo>
                      <a:cubicBezTo>
                        <a:pt x="310" y="155"/>
                        <a:pt x="310" y="155"/>
                        <a:pt x="310" y="155"/>
                      </a:cubicBezTo>
                      <a:cubicBezTo>
                        <a:pt x="310" y="155"/>
                        <a:pt x="310" y="155"/>
                        <a:pt x="279" y="155"/>
                      </a:cubicBezTo>
                      <a:cubicBezTo>
                        <a:pt x="279" y="124"/>
                        <a:pt x="279" y="124"/>
                        <a:pt x="279" y="124"/>
                      </a:cubicBezTo>
                      <a:cubicBezTo>
                        <a:pt x="279" y="124"/>
                        <a:pt x="279" y="124"/>
                        <a:pt x="279" y="93"/>
                      </a:cubicBezTo>
                      <a:lnTo>
                        <a:pt x="248" y="93"/>
                      </a:lnTo>
                      <a:cubicBezTo>
                        <a:pt x="248" y="62"/>
                        <a:pt x="248" y="62"/>
                        <a:pt x="248" y="62"/>
                      </a:cubicBezTo>
                      <a:cubicBezTo>
                        <a:pt x="248" y="62"/>
                        <a:pt x="248" y="31"/>
                        <a:pt x="21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31"/>
                        <a:pt x="93" y="93"/>
                        <a:pt x="93" y="93"/>
                      </a:cubicBezTo>
                      <a:cubicBezTo>
                        <a:pt x="93" y="124"/>
                        <a:pt x="93" y="124"/>
                        <a:pt x="93" y="155"/>
                      </a:cubicBezTo>
                      <a:lnTo>
                        <a:pt x="93" y="155"/>
                      </a:lnTo>
                      <a:lnTo>
                        <a:pt x="93" y="186"/>
                      </a:lnTo>
                      <a:cubicBezTo>
                        <a:pt x="93" y="217"/>
                        <a:pt x="93" y="248"/>
                        <a:pt x="93" y="248"/>
                      </a:cubicBezTo>
                      <a:cubicBezTo>
                        <a:pt x="124" y="248"/>
                        <a:pt x="124" y="279"/>
                        <a:pt x="124" y="279"/>
                      </a:cubicBezTo>
                      <a:cubicBezTo>
                        <a:pt x="124" y="279"/>
                        <a:pt x="124" y="310"/>
                        <a:pt x="124" y="341"/>
                      </a:cubicBezTo>
                      <a:cubicBezTo>
                        <a:pt x="124" y="341"/>
                        <a:pt x="124" y="341"/>
                        <a:pt x="124" y="372"/>
                      </a:cubicBezTo>
                      <a:cubicBezTo>
                        <a:pt x="124" y="372"/>
                        <a:pt x="93" y="402"/>
                        <a:pt x="93" y="434"/>
                      </a:cubicBezTo>
                      <a:lnTo>
                        <a:pt x="93" y="434"/>
                      </a:lnTo>
                      <a:cubicBezTo>
                        <a:pt x="93" y="434"/>
                        <a:pt x="62" y="434"/>
                        <a:pt x="62" y="465"/>
                      </a:cubicBezTo>
                      <a:cubicBezTo>
                        <a:pt x="62" y="465"/>
                        <a:pt x="62" y="465"/>
                        <a:pt x="31" y="465"/>
                      </a:cubicBezTo>
                      <a:cubicBezTo>
                        <a:pt x="31" y="496"/>
                        <a:pt x="31" y="527"/>
                        <a:pt x="31" y="558"/>
                      </a:cubicBezTo>
                      <a:cubicBezTo>
                        <a:pt x="31" y="589"/>
                        <a:pt x="31" y="619"/>
                        <a:pt x="0" y="619"/>
                      </a:cubicBezTo>
                      <a:lnTo>
                        <a:pt x="0" y="619"/>
                      </a:lnTo>
                      <a:cubicBezTo>
                        <a:pt x="0" y="619"/>
                        <a:pt x="0" y="651"/>
                        <a:pt x="0" y="682"/>
                      </a:cubicBezTo>
                      <a:lnTo>
                        <a:pt x="31" y="68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1" name="Freeform 22">
                  <a:extLst>
                    <a:ext uri="{FF2B5EF4-FFF2-40B4-BE49-F238E27FC236}">
                      <a16:creationId xmlns:a16="http://schemas.microsoft.com/office/drawing/2014/main" id="{5DB44DC7-7ECE-4112-A534-06F9E3171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7000" y="2114550"/>
                  <a:ext cx="190500" cy="346075"/>
                </a:xfrm>
                <a:custGeom>
                  <a:gdLst>
                    <a:gd name="T0" fmla="*/ 93 w 528"/>
                    <a:gd name="T1" fmla="*/ 898 h 961"/>
                    <a:gd name="T2" fmla="*/ 124 w 528"/>
                    <a:gd name="T3" fmla="*/ 960 h 961"/>
                    <a:gd name="T4" fmla="*/ 155 w 528"/>
                    <a:gd name="T5" fmla="*/ 960 h 961"/>
                    <a:gd name="T6" fmla="*/ 186 w 528"/>
                    <a:gd name="T7" fmla="*/ 960 h 961"/>
                    <a:gd name="T8" fmla="*/ 186 w 528"/>
                    <a:gd name="T9" fmla="*/ 960 h 961"/>
                    <a:gd name="T10" fmla="*/ 217 w 528"/>
                    <a:gd name="T11" fmla="*/ 930 h 961"/>
                    <a:gd name="T12" fmla="*/ 248 w 528"/>
                    <a:gd name="T13" fmla="*/ 930 h 961"/>
                    <a:gd name="T14" fmla="*/ 248 w 528"/>
                    <a:gd name="T15" fmla="*/ 930 h 961"/>
                    <a:gd name="T16" fmla="*/ 279 w 528"/>
                    <a:gd name="T17" fmla="*/ 930 h 961"/>
                    <a:gd name="T18" fmla="*/ 279 w 528"/>
                    <a:gd name="T19" fmla="*/ 930 h 961"/>
                    <a:gd name="T20" fmla="*/ 279 w 528"/>
                    <a:gd name="T21" fmla="*/ 898 h 961"/>
                    <a:gd name="T22" fmla="*/ 310 w 528"/>
                    <a:gd name="T23" fmla="*/ 867 h 961"/>
                    <a:gd name="T24" fmla="*/ 310 w 528"/>
                    <a:gd name="T25" fmla="*/ 867 h 961"/>
                    <a:gd name="T26" fmla="*/ 341 w 528"/>
                    <a:gd name="T27" fmla="*/ 867 h 961"/>
                    <a:gd name="T28" fmla="*/ 372 w 528"/>
                    <a:gd name="T29" fmla="*/ 867 h 961"/>
                    <a:gd name="T30" fmla="*/ 403 w 528"/>
                    <a:gd name="T31" fmla="*/ 836 h 961"/>
                    <a:gd name="T32" fmla="*/ 434 w 528"/>
                    <a:gd name="T33" fmla="*/ 806 h 961"/>
                    <a:gd name="T34" fmla="*/ 434 w 528"/>
                    <a:gd name="T35" fmla="*/ 774 h 961"/>
                    <a:gd name="T36" fmla="*/ 465 w 528"/>
                    <a:gd name="T37" fmla="*/ 743 h 961"/>
                    <a:gd name="T38" fmla="*/ 465 w 528"/>
                    <a:gd name="T39" fmla="*/ 712 h 961"/>
                    <a:gd name="T40" fmla="*/ 465 w 528"/>
                    <a:gd name="T41" fmla="*/ 712 h 961"/>
                    <a:gd name="T42" fmla="*/ 434 w 528"/>
                    <a:gd name="T43" fmla="*/ 650 h 961"/>
                    <a:gd name="T44" fmla="*/ 434 w 528"/>
                    <a:gd name="T45" fmla="*/ 619 h 961"/>
                    <a:gd name="T46" fmla="*/ 465 w 528"/>
                    <a:gd name="T47" fmla="*/ 558 h 961"/>
                    <a:gd name="T48" fmla="*/ 465 w 528"/>
                    <a:gd name="T49" fmla="*/ 558 h 961"/>
                    <a:gd name="T50" fmla="*/ 496 w 528"/>
                    <a:gd name="T51" fmla="*/ 496 h 961"/>
                    <a:gd name="T52" fmla="*/ 496 w 528"/>
                    <a:gd name="T53" fmla="*/ 496 h 961"/>
                    <a:gd name="T54" fmla="*/ 527 w 528"/>
                    <a:gd name="T55" fmla="*/ 465 h 961"/>
                    <a:gd name="T56" fmla="*/ 124 w 528"/>
                    <a:gd name="T57" fmla="*/ 0 h 961"/>
                    <a:gd name="T58" fmla="*/ 93 w 528"/>
                    <a:gd name="T59" fmla="*/ 31 h 961"/>
                    <a:gd name="T60" fmla="*/ 93 w 528"/>
                    <a:gd name="T61" fmla="*/ 93 h 961"/>
                    <a:gd name="T62" fmla="*/ 124 w 528"/>
                    <a:gd name="T63" fmla="*/ 155 h 961"/>
                    <a:gd name="T64" fmla="*/ 155 w 528"/>
                    <a:gd name="T65" fmla="*/ 187 h 961"/>
                    <a:gd name="T66" fmla="*/ 124 w 528"/>
                    <a:gd name="T67" fmla="*/ 248 h 961"/>
                    <a:gd name="T68" fmla="*/ 124 w 528"/>
                    <a:gd name="T69" fmla="*/ 435 h 961"/>
                    <a:gd name="T70" fmla="*/ 93 w 528"/>
                    <a:gd name="T71" fmla="*/ 465 h 961"/>
                    <a:gd name="T72" fmla="*/ 62 w 528"/>
                    <a:gd name="T73" fmla="*/ 496 h 961"/>
                    <a:gd name="T74" fmla="*/ 31 w 528"/>
                    <a:gd name="T75" fmla="*/ 526 h 961"/>
                    <a:gd name="T76" fmla="*/ 31 w 528"/>
                    <a:gd name="T77" fmla="*/ 588 h 961"/>
                    <a:gd name="T78" fmla="*/ 31 w 528"/>
                    <a:gd name="T79" fmla="*/ 619 h 961"/>
                    <a:gd name="T80" fmla="*/ 31 w 528"/>
                    <a:gd name="T81" fmla="*/ 619 h 961"/>
                    <a:gd name="T82" fmla="*/ 31 w 528"/>
                    <a:gd name="T83" fmla="*/ 619 h 961"/>
                    <a:gd name="T84" fmla="*/ 62 w 528"/>
                    <a:gd name="T85" fmla="*/ 619 h 961"/>
                    <a:gd name="T86" fmla="*/ 62 w 528"/>
                    <a:gd name="T87" fmla="*/ 650 h 961"/>
                    <a:gd name="T88" fmla="*/ 93 w 528"/>
                    <a:gd name="T89" fmla="*/ 712 h 961"/>
                    <a:gd name="T90" fmla="*/ 93 w 528"/>
                    <a:gd name="T91" fmla="*/ 806 h 961"/>
                    <a:gd name="T92" fmla="*/ 124 w 528"/>
                    <a:gd name="T93" fmla="*/ 867 h 961"/>
                    <a:gd name="T94" fmla="*/ 93 w 528"/>
                    <a:gd name="T95" fmla="*/ 898 h 961"/>
                    <a:gd name="T96" fmla="*/ 93 w 528"/>
                    <a:gd name="T97" fmla="*/ 898 h 961"/>
                    <a:gd name="T98" fmla="*/ 62 w 528"/>
                    <a:gd name="T99" fmla="*/ 898 h 961"/>
                    <a:gd name="T100" fmla="*/ 62 w 528"/>
                    <a:gd name="T101" fmla="*/ 898 h 9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8" h="961">
                      <a:moveTo>
                        <a:pt x="93" y="898"/>
                      </a:moveTo>
                      <a:lnTo>
                        <a:pt x="93" y="898"/>
                      </a:lnTo>
                      <a:lnTo>
                        <a:pt x="93" y="898"/>
                      </a:lnTo>
                      <a:cubicBezTo>
                        <a:pt x="124" y="960"/>
                        <a:pt x="124" y="960"/>
                        <a:pt x="124" y="960"/>
                      </a:cubicBezTo>
                      <a:lnTo>
                        <a:pt x="124" y="960"/>
                      </a:lnTo>
                      <a:cubicBezTo>
                        <a:pt x="124" y="960"/>
                        <a:pt x="124" y="960"/>
                        <a:pt x="155" y="960"/>
                      </a:cubicBezTo>
                      <a:lnTo>
                        <a:pt x="155" y="960"/>
                      </a:lnTo>
                      <a:cubicBezTo>
                        <a:pt x="186" y="960"/>
                        <a:pt x="186" y="960"/>
                        <a:pt x="186" y="960"/>
                      </a:cubicBezTo>
                      <a:lnTo>
                        <a:pt x="186" y="960"/>
                      </a:lnTo>
                      <a:lnTo>
                        <a:pt x="186" y="960"/>
                      </a:lnTo>
                      <a:lnTo>
                        <a:pt x="186" y="960"/>
                      </a:lnTo>
                      <a:lnTo>
                        <a:pt x="217" y="930"/>
                      </a:lnTo>
                      <a:lnTo>
                        <a:pt x="217" y="930"/>
                      </a:lnTo>
                      <a:cubicBezTo>
                        <a:pt x="217" y="930"/>
                        <a:pt x="217" y="930"/>
                        <a:pt x="248" y="930"/>
                      </a:cubicBezTo>
                      <a:lnTo>
                        <a:pt x="248" y="930"/>
                      </a:lnTo>
                      <a:lnTo>
                        <a:pt x="248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lnTo>
                        <a:pt x="279" y="930"/>
                      </a:lnTo>
                      <a:cubicBezTo>
                        <a:pt x="279" y="898"/>
                        <a:pt x="279" y="898"/>
                        <a:pt x="279" y="898"/>
                      </a:cubicBezTo>
                      <a:lnTo>
                        <a:pt x="279" y="898"/>
                      </a:lnTo>
                      <a:cubicBezTo>
                        <a:pt x="279" y="867"/>
                        <a:pt x="310" y="867"/>
                        <a:pt x="310" y="867"/>
                      </a:cubicBezTo>
                      <a:lnTo>
                        <a:pt x="310" y="867"/>
                      </a:lnTo>
                      <a:lnTo>
                        <a:pt x="310" y="867"/>
                      </a:lnTo>
                      <a:lnTo>
                        <a:pt x="310" y="867"/>
                      </a:lnTo>
                      <a:lnTo>
                        <a:pt x="341" y="867"/>
                      </a:lnTo>
                      <a:lnTo>
                        <a:pt x="341" y="867"/>
                      </a:lnTo>
                      <a:cubicBezTo>
                        <a:pt x="341" y="867"/>
                        <a:pt x="341" y="867"/>
                        <a:pt x="372" y="867"/>
                      </a:cubicBezTo>
                      <a:lnTo>
                        <a:pt x="372" y="867"/>
                      </a:lnTo>
                      <a:cubicBezTo>
                        <a:pt x="372" y="867"/>
                        <a:pt x="372" y="836"/>
                        <a:pt x="403" y="836"/>
                      </a:cubicBezTo>
                      <a:lnTo>
                        <a:pt x="403" y="806"/>
                      </a:lnTo>
                      <a:cubicBezTo>
                        <a:pt x="403" y="806"/>
                        <a:pt x="403" y="806"/>
                        <a:pt x="434" y="806"/>
                      </a:cubicBezTo>
                      <a:lnTo>
                        <a:pt x="434" y="806"/>
                      </a:lnTo>
                      <a:cubicBezTo>
                        <a:pt x="434" y="774"/>
                        <a:pt x="434" y="774"/>
                        <a:pt x="434" y="774"/>
                      </a:cubicBezTo>
                      <a:cubicBezTo>
                        <a:pt x="465" y="743"/>
                        <a:pt x="465" y="743"/>
                        <a:pt x="465" y="743"/>
                      </a:cubicBezTo>
                      <a:lnTo>
                        <a:pt x="465" y="743"/>
                      </a:lnTo>
                      <a:cubicBezTo>
                        <a:pt x="465" y="743"/>
                        <a:pt x="465" y="743"/>
                        <a:pt x="465" y="712"/>
                      </a:cubicBezTo>
                      <a:lnTo>
                        <a:pt x="465" y="712"/>
                      </a:lnTo>
                      <a:lnTo>
                        <a:pt x="465" y="712"/>
                      </a:lnTo>
                      <a:lnTo>
                        <a:pt x="465" y="712"/>
                      </a:lnTo>
                      <a:cubicBezTo>
                        <a:pt x="434" y="712"/>
                        <a:pt x="434" y="682"/>
                        <a:pt x="434" y="682"/>
                      </a:cubicBezTo>
                      <a:cubicBezTo>
                        <a:pt x="434" y="682"/>
                        <a:pt x="434" y="682"/>
                        <a:pt x="434" y="650"/>
                      </a:cubicBezTo>
                      <a:lnTo>
                        <a:pt x="434" y="619"/>
                      </a:lnTo>
                      <a:lnTo>
                        <a:pt x="434" y="619"/>
                      </a:lnTo>
                      <a:cubicBezTo>
                        <a:pt x="434" y="588"/>
                        <a:pt x="434" y="588"/>
                        <a:pt x="434" y="588"/>
                      </a:cubicBezTo>
                      <a:lnTo>
                        <a:pt x="465" y="558"/>
                      </a:lnTo>
                      <a:lnTo>
                        <a:pt x="465" y="558"/>
                      </a:lnTo>
                      <a:lnTo>
                        <a:pt x="465" y="558"/>
                      </a:lnTo>
                      <a:cubicBezTo>
                        <a:pt x="465" y="526"/>
                        <a:pt x="465" y="526"/>
                        <a:pt x="496" y="526"/>
                      </a:cubicBezTo>
                      <a:lnTo>
                        <a:pt x="496" y="496"/>
                      </a:lnTo>
                      <a:lnTo>
                        <a:pt x="496" y="496"/>
                      </a:lnTo>
                      <a:lnTo>
                        <a:pt x="496" y="496"/>
                      </a:lnTo>
                      <a:cubicBezTo>
                        <a:pt x="496" y="465"/>
                        <a:pt x="496" y="465"/>
                        <a:pt x="496" y="465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cubicBezTo>
                        <a:pt x="527" y="248"/>
                        <a:pt x="527" y="248"/>
                        <a:pt x="527" y="248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63"/>
                        <a:pt x="93" y="93"/>
                        <a:pt x="93" y="93"/>
                      </a:cubicBezTo>
                      <a:lnTo>
                        <a:pt x="93" y="93"/>
                      </a:lnTo>
                      <a:cubicBezTo>
                        <a:pt x="93" y="93"/>
                        <a:pt x="93" y="93"/>
                        <a:pt x="124" y="93"/>
                      </a:cubicBezTo>
                      <a:cubicBezTo>
                        <a:pt x="124" y="124"/>
                        <a:pt x="124" y="124"/>
                        <a:pt x="124" y="155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  <a:cubicBezTo>
                        <a:pt x="155" y="187"/>
                        <a:pt x="155" y="187"/>
                        <a:pt x="155" y="187"/>
                      </a:cubicBezTo>
                      <a:lnTo>
                        <a:pt x="155" y="187"/>
                      </a:lnTo>
                      <a:cubicBezTo>
                        <a:pt x="155" y="187"/>
                        <a:pt x="124" y="217"/>
                        <a:pt x="124" y="248"/>
                      </a:cubicBezTo>
                      <a:cubicBezTo>
                        <a:pt x="124" y="311"/>
                        <a:pt x="124" y="341"/>
                        <a:pt x="124" y="372"/>
                      </a:cubicBezTo>
                      <a:cubicBezTo>
                        <a:pt x="124" y="403"/>
                        <a:pt x="124" y="435"/>
                        <a:pt x="124" y="435"/>
                      </a:cubicBezTo>
                      <a:cubicBezTo>
                        <a:pt x="93" y="435"/>
                        <a:pt x="93" y="435"/>
                        <a:pt x="93" y="435"/>
                      </a:cubicBezTo>
                      <a:cubicBezTo>
                        <a:pt x="93" y="465"/>
                        <a:pt x="93" y="465"/>
                        <a:pt x="93" y="465"/>
                      </a:cubicBezTo>
                      <a:lnTo>
                        <a:pt x="62" y="496"/>
                      </a:lnTo>
                      <a:lnTo>
                        <a:pt x="62" y="496"/>
                      </a:lnTo>
                      <a:cubicBezTo>
                        <a:pt x="31" y="526"/>
                        <a:pt x="31" y="526"/>
                        <a:pt x="31" y="526"/>
                      </a:cubicBezTo>
                      <a:lnTo>
                        <a:pt x="31" y="526"/>
                      </a:lnTo>
                      <a:cubicBezTo>
                        <a:pt x="31" y="558"/>
                        <a:pt x="31" y="558"/>
                        <a:pt x="0" y="588"/>
                      </a:cubicBezTo>
                      <a:lnTo>
                        <a:pt x="31" y="588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31" y="619"/>
                      </a:lnTo>
                      <a:lnTo>
                        <a:pt x="62" y="619"/>
                      </a:lnTo>
                      <a:lnTo>
                        <a:pt x="62" y="619"/>
                      </a:lnTo>
                      <a:lnTo>
                        <a:pt x="62" y="650"/>
                      </a:lnTo>
                      <a:cubicBezTo>
                        <a:pt x="93" y="650"/>
                        <a:pt x="93" y="650"/>
                        <a:pt x="93" y="650"/>
                      </a:cubicBezTo>
                      <a:cubicBezTo>
                        <a:pt x="93" y="682"/>
                        <a:pt x="93" y="682"/>
                        <a:pt x="93" y="712"/>
                      </a:cubicBezTo>
                      <a:lnTo>
                        <a:pt x="93" y="712"/>
                      </a:lnTo>
                      <a:cubicBezTo>
                        <a:pt x="93" y="712"/>
                        <a:pt x="93" y="774"/>
                        <a:pt x="93" y="806"/>
                      </a:cubicBezTo>
                      <a:cubicBezTo>
                        <a:pt x="124" y="836"/>
                        <a:pt x="124" y="836"/>
                        <a:pt x="124" y="836"/>
                      </a:cubicBezTo>
                      <a:cubicBezTo>
                        <a:pt x="124" y="867"/>
                        <a:pt x="124" y="867"/>
                        <a:pt x="124" y="867"/>
                      </a:cubicBezTo>
                      <a:lnTo>
                        <a:pt x="124" y="867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93" y="898"/>
                      </a:lnTo>
                      <a:lnTo>
                        <a:pt x="62" y="898"/>
                      </a:lnTo>
                      <a:lnTo>
                        <a:pt x="62" y="898"/>
                      </a:lnTo>
                      <a:lnTo>
                        <a:pt x="62" y="898"/>
                      </a:lnTo>
                      <a:cubicBezTo>
                        <a:pt x="93" y="898"/>
                        <a:pt x="93" y="898"/>
                        <a:pt x="93" y="89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2" name="Freeform 23">
                  <a:extLst>
                    <a:ext uri="{FF2B5EF4-FFF2-40B4-BE49-F238E27FC236}">
                      <a16:creationId xmlns:a16="http://schemas.microsoft.com/office/drawing/2014/main" id="{C25A695B-49A6-4577-BD0C-4F7C621D4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7588" y="2316163"/>
                  <a:ext cx="146050" cy="100012"/>
                </a:xfrm>
                <a:custGeom>
                  <a:gdLst>
                    <a:gd name="T0" fmla="*/ 31 w 405"/>
                    <a:gd name="T1" fmla="*/ 278 h 279"/>
                    <a:gd name="T2" fmla="*/ 31 w 405"/>
                    <a:gd name="T3" fmla="*/ 278 h 279"/>
                    <a:gd name="T4" fmla="*/ 62 w 405"/>
                    <a:gd name="T5" fmla="*/ 278 h 279"/>
                    <a:gd name="T6" fmla="*/ 93 w 405"/>
                    <a:gd name="T7" fmla="*/ 278 h 279"/>
                    <a:gd name="T8" fmla="*/ 93 w 405"/>
                    <a:gd name="T9" fmla="*/ 278 h 279"/>
                    <a:gd name="T10" fmla="*/ 124 w 405"/>
                    <a:gd name="T11" fmla="*/ 278 h 279"/>
                    <a:gd name="T12" fmla="*/ 93 w 405"/>
                    <a:gd name="T13" fmla="*/ 248 h 279"/>
                    <a:gd name="T14" fmla="*/ 93 w 405"/>
                    <a:gd name="T15" fmla="*/ 248 h 279"/>
                    <a:gd name="T16" fmla="*/ 124 w 405"/>
                    <a:gd name="T17" fmla="*/ 216 h 279"/>
                    <a:gd name="T18" fmla="*/ 124 w 405"/>
                    <a:gd name="T19" fmla="*/ 216 h 279"/>
                    <a:gd name="T20" fmla="*/ 124 w 405"/>
                    <a:gd name="T21" fmla="*/ 216 h 279"/>
                    <a:gd name="T22" fmla="*/ 156 w 405"/>
                    <a:gd name="T23" fmla="*/ 185 h 279"/>
                    <a:gd name="T24" fmla="*/ 156 w 405"/>
                    <a:gd name="T25" fmla="*/ 185 h 279"/>
                    <a:gd name="T26" fmla="*/ 186 w 405"/>
                    <a:gd name="T27" fmla="*/ 185 h 279"/>
                    <a:gd name="T28" fmla="*/ 186 w 405"/>
                    <a:gd name="T29" fmla="*/ 185 h 279"/>
                    <a:gd name="T30" fmla="*/ 248 w 405"/>
                    <a:gd name="T31" fmla="*/ 185 h 279"/>
                    <a:gd name="T32" fmla="*/ 248 w 405"/>
                    <a:gd name="T33" fmla="*/ 185 h 279"/>
                    <a:gd name="T34" fmla="*/ 280 w 405"/>
                    <a:gd name="T35" fmla="*/ 185 h 279"/>
                    <a:gd name="T36" fmla="*/ 280 w 405"/>
                    <a:gd name="T37" fmla="*/ 185 h 279"/>
                    <a:gd name="T38" fmla="*/ 280 w 405"/>
                    <a:gd name="T39" fmla="*/ 185 h 279"/>
                    <a:gd name="T40" fmla="*/ 310 w 405"/>
                    <a:gd name="T41" fmla="*/ 185 h 279"/>
                    <a:gd name="T42" fmla="*/ 310 w 405"/>
                    <a:gd name="T43" fmla="*/ 185 h 279"/>
                    <a:gd name="T44" fmla="*/ 341 w 405"/>
                    <a:gd name="T45" fmla="*/ 185 h 279"/>
                    <a:gd name="T46" fmla="*/ 341 w 405"/>
                    <a:gd name="T47" fmla="*/ 185 h 279"/>
                    <a:gd name="T48" fmla="*/ 404 w 405"/>
                    <a:gd name="T49" fmla="*/ 154 h 279"/>
                    <a:gd name="T50" fmla="*/ 404 w 405"/>
                    <a:gd name="T51" fmla="*/ 154 h 279"/>
                    <a:gd name="T52" fmla="*/ 404 w 405"/>
                    <a:gd name="T53" fmla="*/ 154 h 279"/>
                    <a:gd name="T54" fmla="*/ 404 w 405"/>
                    <a:gd name="T55" fmla="*/ 154 h 279"/>
                    <a:gd name="T56" fmla="*/ 372 w 405"/>
                    <a:gd name="T57" fmla="*/ 154 h 279"/>
                    <a:gd name="T58" fmla="*/ 372 w 405"/>
                    <a:gd name="T59" fmla="*/ 154 h 279"/>
                    <a:gd name="T60" fmla="*/ 372 w 405"/>
                    <a:gd name="T61" fmla="*/ 154 h 279"/>
                    <a:gd name="T62" fmla="*/ 372 w 405"/>
                    <a:gd name="T63" fmla="*/ 124 h 279"/>
                    <a:gd name="T64" fmla="*/ 341 w 405"/>
                    <a:gd name="T65" fmla="*/ 124 h 279"/>
                    <a:gd name="T66" fmla="*/ 341 w 405"/>
                    <a:gd name="T67" fmla="*/ 124 h 279"/>
                    <a:gd name="T68" fmla="*/ 341 w 405"/>
                    <a:gd name="T69" fmla="*/ 92 h 279"/>
                    <a:gd name="T70" fmla="*/ 341 w 405"/>
                    <a:gd name="T71" fmla="*/ 92 h 279"/>
                    <a:gd name="T72" fmla="*/ 310 w 405"/>
                    <a:gd name="T73" fmla="*/ 30 h 279"/>
                    <a:gd name="T74" fmla="*/ 280 w 405"/>
                    <a:gd name="T75" fmla="*/ 0 h 279"/>
                    <a:gd name="T76" fmla="*/ 280 w 405"/>
                    <a:gd name="T77" fmla="*/ 0 h 279"/>
                    <a:gd name="T78" fmla="*/ 217 w 405"/>
                    <a:gd name="T79" fmla="*/ 0 h 279"/>
                    <a:gd name="T80" fmla="*/ 217 w 405"/>
                    <a:gd name="T81" fmla="*/ 30 h 279"/>
                    <a:gd name="T82" fmla="*/ 217 w 405"/>
                    <a:gd name="T83" fmla="*/ 30 h 279"/>
                    <a:gd name="T84" fmla="*/ 217 w 405"/>
                    <a:gd name="T85" fmla="*/ 61 h 279"/>
                    <a:gd name="T86" fmla="*/ 186 w 405"/>
                    <a:gd name="T87" fmla="*/ 61 h 279"/>
                    <a:gd name="T88" fmla="*/ 156 w 405"/>
                    <a:gd name="T89" fmla="*/ 61 h 279"/>
                    <a:gd name="T90" fmla="*/ 156 w 405"/>
                    <a:gd name="T91" fmla="*/ 92 h 279"/>
                    <a:gd name="T92" fmla="*/ 156 w 405"/>
                    <a:gd name="T93" fmla="*/ 92 h 279"/>
                    <a:gd name="T94" fmla="*/ 156 w 405"/>
                    <a:gd name="T95" fmla="*/ 92 h 279"/>
                    <a:gd name="T96" fmla="*/ 93 w 405"/>
                    <a:gd name="T97" fmla="*/ 124 h 279"/>
                    <a:gd name="T98" fmla="*/ 93 w 405"/>
                    <a:gd name="T99" fmla="*/ 124 h 279"/>
                    <a:gd name="T100" fmla="*/ 93 w 405"/>
                    <a:gd name="T101" fmla="*/ 124 h 279"/>
                    <a:gd name="T102" fmla="*/ 62 w 405"/>
                    <a:gd name="T103" fmla="*/ 124 h 279"/>
                    <a:gd name="T104" fmla="*/ 62 w 405"/>
                    <a:gd name="T105" fmla="*/ 154 h 279"/>
                    <a:gd name="T106" fmla="*/ 62 w 405"/>
                    <a:gd name="T107" fmla="*/ 154 h 279"/>
                    <a:gd name="T108" fmla="*/ 31 w 405"/>
                    <a:gd name="T109" fmla="*/ 185 h 279"/>
                    <a:gd name="T110" fmla="*/ 31 w 405"/>
                    <a:gd name="T111" fmla="*/ 185 h 279"/>
                    <a:gd name="T112" fmla="*/ 31 w 405"/>
                    <a:gd name="T113" fmla="*/ 185 h 279"/>
                    <a:gd name="T114" fmla="*/ 31 w 405"/>
                    <a:gd name="T115" fmla="*/ 185 h 279"/>
                    <a:gd name="T116" fmla="*/ 31 w 405"/>
                    <a:gd name="T117" fmla="*/ 185 h 279"/>
                    <a:gd name="T118" fmla="*/ 31 w 405"/>
                    <a:gd name="T119" fmla="*/ 216 h 279"/>
                    <a:gd name="T120" fmla="*/ 0 w 405"/>
                    <a:gd name="T121" fmla="*/ 248 h 279"/>
                    <a:gd name="T122" fmla="*/ 31 w 405"/>
                    <a:gd name="T123" fmla="*/ 278 h 2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5" h="279">
                      <a:moveTo>
                        <a:pt x="31" y="278"/>
                      </a:moveTo>
                      <a:lnTo>
                        <a:pt x="31" y="278"/>
                      </a:lnTo>
                      <a:cubicBezTo>
                        <a:pt x="62" y="278"/>
                        <a:pt x="62" y="278"/>
                        <a:pt x="62" y="278"/>
                      </a:cubicBezTo>
                      <a:lnTo>
                        <a:pt x="93" y="278"/>
                      </a:lnTo>
                      <a:lnTo>
                        <a:pt x="93" y="278"/>
                      </a:lnTo>
                      <a:lnTo>
                        <a:pt x="124" y="278"/>
                      </a:lnTo>
                      <a:lnTo>
                        <a:pt x="93" y="248"/>
                      </a:lnTo>
                      <a:lnTo>
                        <a:pt x="93" y="248"/>
                      </a:lnTo>
                      <a:cubicBezTo>
                        <a:pt x="93" y="248"/>
                        <a:pt x="124" y="248"/>
                        <a:pt x="124" y="216"/>
                      </a:cubicBezTo>
                      <a:lnTo>
                        <a:pt x="124" y="216"/>
                      </a:lnTo>
                      <a:lnTo>
                        <a:pt x="124" y="216"/>
                      </a:lnTo>
                      <a:cubicBezTo>
                        <a:pt x="124" y="185"/>
                        <a:pt x="156" y="185"/>
                        <a:pt x="156" y="185"/>
                      </a:cubicBezTo>
                      <a:lnTo>
                        <a:pt x="156" y="185"/>
                      </a:lnTo>
                      <a:lnTo>
                        <a:pt x="186" y="185"/>
                      </a:lnTo>
                      <a:lnTo>
                        <a:pt x="186" y="185"/>
                      </a:lnTo>
                      <a:cubicBezTo>
                        <a:pt x="217" y="185"/>
                        <a:pt x="248" y="185"/>
                        <a:pt x="248" y="185"/>
                      </a:cubicBezTo>
                      <a:lnTo>
                        <a:pt x="248" y="185"/>
                      </a:lnTo>
                      <a:cubicBezTo>
                        <a:pt x="280" y="185"/>
                        <a:pt x="280" y="185"/>
                        <a:pt x="280" y="185"/>
                      </a:cubicBezTo>
                      <a:lnTo>
                        <a:pt x="280" y="185"/>
                      </a:lnTo>
                      <a:lnTo>
                        <a:pt x="280" y="185"/>
                      </a:lnTo>
                      <a:lnTo>
                        <a:pt x="310" y="185"/>
                      </a:lnTo>
                      <a:lnTo>
                        <a:pt x="310" y="185"/>
                      </a:lnTo>
                      <a:lnTo>
                        <a:pt x="341" y="185"/>
                      </a:lnTo>
                      <a:lnTo>
                        <a:pt x="341" y="185"/>
                      </a:lnTo>
                      <a:cubicBezTo>
                        <a:pt x="404" y="154"/>
                        <a:pt x="404" y="154"/>
                        <a:pt x="404" y="154"/>
                      </a:cubicBezTo>
                      <a:lnTo>
                        <a:pt x="404" y="154"/>
                      </a:lnTo>
                      <a:lnTo>
                        <a:pt x="404" y="154"/>
                      </a:lnTo>
                      <a:lnTo>
                        <a:pt x="404" y="154"/>
                      </a:lnTo>
                      <a:cubicBezTo>
                        <a:pt x="372" y="154"/>
                        <a:pt x="372" y="154"/>
                        <a:pt x="372" y="154"/>
                      </a:cubicBezTo>
                      <a:lnTo>
                        <a:pt x="372" y="154"/>
                      </a:lnTo>
                      <a:lnTo>
                        <a:pt x="372" y="154"/>
                      </a:lnTo>
                      <a:lnTo>
                        <a:pt x="372" y="124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lnTo>
                        <a:pt x="341" y="124"/>
                      </a:lnTo>
                      <a:cubicBezTo>
                        <a:pt x="341" y="92"/>
                        <a:pt x="341" y="92"/>
                        <a:pt x="341" y="92"/>
                      </a:cubicBezTo>
                      <a:lnTo>
                        <a:pt x="341" y="92"/>
                      </a:lnTo>
                      <a:cubicBezTo>
                        <a:pt x="310" y="61"/>
                        <a:pt x="310" y="61"/>
                        <a:pt x="310" y="30"/>
                      </a:cubicBezTo>
                      <a:cubicBezTo>
                        <a:pt x="310" y="30"/>
                        <a:pt x="280" y="30"/>
                        <a:pt x="280" y="0"/>
                      </a:cubicBezTo>
                      <a:lnTo>
                        <a:pt x="280" y="0"/>
                      </a:lnTo>
                      <a:cubicBezTo>
                        <a:pt x="280" y="0"/>
                        <a:pt x="248" y="0"/>
                        <a:pt x="217" y="0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lnTo>
                        <a:pt x="217" y="30"/>
                      </a:lnTo>
                      <a:cubicBezTo>
                        <a:pt x="217" y="61"/>
                        <a:pt x="217" y="61"/>
                        <a:pt x="217" y="61"/>
                      </a:cubicBezTo>
                      <a:cubicBezTo>
                        <a:pt x="186" y="61"/>
                        <a:pt x="186" y="61"/>
                        <a:pt x="186" y="61"/>
                      </a:cubicBezTo>
                      <a:cubicBezTo>
                        <a:pt x="156" y="61"/>
                        <a:pt x="156" y="61"/>
                        <a:pt x="156" y="61"/>
                      </a:cubicBezTo>
                      <a:lnTo>
                        <a:pt x="156" y="92"/>
                      </a:lnTo>
                      <a:lnTo>
                        <a:pt x="156" y="92"/>
                      </a:lnTo>
                      <a:lnTo>
                        <a:pt x="156" y="92"/>
                      </a:lnTo>
                      <a:cubicBezTo>
                        <a:pt x="124" y="92"/>
                        <a:pt x="124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54"/>
                      </a:lnTo>
                      <a:lnTo>
                        <a:pt x="62" y="154"/>
                      </a:lnTo>
                      <a:cubicBezTo>
                        <a:pt x="62" y="185"/>
                        <a:pt x="62" y="185"/>
                        <a:pt x="31" y="185"/>
                      </a:cubicBez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216"/>
                        <a:pt x="31" y="216"/>
                        <a:pt x="31" y="216"/>
                      </a:cubicBezTo>
                      <a:cubicBezTo>
                        <a:pt x="31" y="248"/>
                        <a:pt x="31" y="248"/>
                        <a:pt x="0" y="248"/>
                      </a:cubicBezTo>
                      <a:cubicBezTo>
                        <a:pt x="31" y="248"/>
                        <a:pt x="31" y="278"/>
                        <a:pt x="31" y="27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3" name="Freeform 24">
                  <a:extLst>
                    <a:ext uri="{FF2B5EF4-FFF2-40B4-BE49-F238E27FC236}">
                      <a16:creationId xmlns:a16="http://schemas.microsoft.com/office/drawing/2014/main" id="{E0F8A44C-1218-4B89-8A0B-946F3D06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9225" y="2405063"/>
                  <a:ext cx="223838" cy="166687"/>
                </a:xfrm>
                <a:custGeom>
                  <a:gdLst>
                    <a:gd name="T0" fmla="*/ 93 w 621"/>
                    <a:gd name="T1" fmla="*/ 464 h 465"/>
                    <a:gd name="T2" fmla="*/ 93 w 621"/>
                    <a:gd name="T3" fmla="*/ 433 h 465"/>
                    <a:gd name="T4" fmla="*/ 186 w 621"/>
                    <a:gd name="T5" fmla="*/ 433 h 465"/>
                    <a:gd name="T6" fmla="*/ 186 w 621"/>
                    <a:gd name="T7" fmla="*/ 433 h 465"/>
                    <a:gd name="T8" fmla="*/ 217 w 621"/>
                    <a:gd name="T9" fmla="*/ 371 h 465"/>
                    <a:gd name="T10" fmla="*/ 217 w 621"/>
                    <a:gd name="T11" fmla="*/ 340 h 465"/>
                    <a:gd name="T12" fmla="*/ 248 w 621"/>
                    <a:gd name="T13" fmla="*/ 340 h 465"/>
                    <a:gd name="T14" fmla="*/ 279 w 621"/>
                    <a:gd name="T15" fmla="*/ 309 h 465"/>
                    <a:gd name="T16" fmla="*/ 341 w 621"/>
                    <a:gd name="T17" fmla="*/ 371 h 465"/>
                    <a:gd name="T18" fmla="*/ 341 w 621"/>
                    <a:gd name="T19" fmla="*/ 371 h 465"/>
                    <a:gd name="T20" fmla="*/ 372 w 621"/>
                    <a:gd name="T21" fmla="*/ 371 h 465"/>
                    <a:gd name="T22" fmla="*/ 403 w 621"/>
                    <a:gd name="T23" fmla="*/ 371 h 465"/>
                    <a:gd name="T24" fmla="*/ 403 w 621"/>
                    <a:gd name="T25" fmla="*/ 371 h 465"/>
                    <a:gd name="T26" fmla="*/ 434 w 621"/>
                    <a:gd name="T27" fmla="*/ 340 h 465"/>
                    <a:gd name="T28" fmla="*/ 434 w 621"/>
                    <a:gd name="T29" fmla="*/ 340 h 465"/>
                    <a:gd name="T30" fmla="*/ 465 w 621"/>
                    <a:gd name="T31" fmla="*/ 371 h 465"/>
                    <a:gd name="T32" fmla="*/ 526 w 621"/>
                    <a:gd name="T33" fmla="*/ 340 h 465"/>
                    <a:gd name="T34" fmla="*/ 558 w 621"/>
                    <a:gd name="T35" fmla="*/ 340 h 465"/>
                    <a:gd name="T36" fmla="*/ 558 w 621"/>
                    <a:gd name="T37" fmla="*/ 340 h 465"/>
                    <a:gd name="T38" fmla="*/ 589 w 621"/>
                    <a:gd name="T39" fmla="*/ 309 h 465"/>
                    <a:gd name="T40" fmla="*/ 589 w 621"/>
                    <a:gd name="T41" fmla="*/ 309 h 465"/>
                    <a:gd name="T42" fmla="*/ 620 w 621"/>
                    <a:gd name="T43" fmla="*/ 278 h 465"/>
                    <a:gd name="T44" fmla="*/ 620 w 621"/>
                    <a:gd name="T45" fmla="*/ 278 h 465"/>
                    <a:gd name="T46" fmla="*/ 620 w 621"/>
                    <a:gd name="T47" fmla="*/ 248 h 465"/>
                    <a:gd name="T48" fmla="*/ 589 w 621"/>
                    <a:gd name="T49" fmla="*/ 248 h 465"/>
                    <a:gd name="T50" fmla="*/ 589 w 621"/>
                    <a:gd name="T51" fmla="*/ 248 h 465"/>
                    <a:gd name="T52" fmla="*/ 558 w 621"/>
                    <a:gd name="T53" fmla="*/ 248 h 465"/>
                    <a:gd name="T54" fmla="*/ 558 w 621"/>
                    <a:gd name="T55" fmla="*/ 185 h 465"/>
                    <a:gd name="T56" fmla="*/ 496 w 621"/>
                    <a:gd name="T57" fmla="*/ 154 h 465"/>
                    <a:gd name="T58" fmla="*/ 465 w 621"/>
                    <a:gd name="T59" fmla="*/ 154 h 465"/>
                    <a:gd name="T60" fmla="*/ 465 w 621"/>
                    <a:gd name="T61" fmla="*/ 92 h 465"/>
                    <a:gd name="T62" fmla="*/ 465 w 621"/>
                    <a:gd name="T63" fmla="*/ 92 h 465"/>
                    <a:gd name="T64" fmla="*/ 465 w 621"/>
                    <a:gd name="T65" fmla="*/ 30 h 465"/>
                    <a:gd name="T66" fmla="*/ 434 w 621"/>
                    <a:gd name="T67" fmla="*/ 30 h 465"/>
                    <a:gd name="T68" fmla="*/ 434 w 621"/>
                    <a:gd name="T69" fmla="*/ 0 h 465"/>
                    <a:gd name="T70" fmla="*/ 372 w 621"/>
                    <a:gd name="T71" fmla="*/ 61 h 465"/>
                    <a:gd name="T72" fmla="*/ 341 w 621"/>
                    <a:gd name="T73" fmla="*/ 124 h 465"/>
                    <a:gd name="T74" fmla="*/ 310 w 621"/>
                    <a:gd name="T75" fmla="*/ 124 h 465"/>
                    <a:gd name="T76" fmla="*/ 248 w 621"/>
                    <a:gd name="T77" fmla="*/ 124 h 465"/>
                    <a:gd name="T78" fmla="*/ 248 w 621"/>
                    <a:gd name="T79" fmla="*/ 185 h 465"/>
                    <a:gd name="T80" fmla="*/ 217 w 621"/>
                    <a:gd name="T81" fmla="*/ 185 h 465"/>
                    <a:gd name="T82" fmla="*/ 217 w 621"/>
                    <a:gd name="T83" fmla="*/ 185 h 465"/>
                    <a:gd name="T84" fmla="*/ 186 w 621"/>
                    <a:gd name="T85" fmla="*/ 185 h 465"/>
                    <a:gd name="T86" fmla="*/ 155 w 621"/>
                    <a:gd name="T87" fmla="*/ 185 h 465"/>
                    <a:gd name="T88" fmla="*/ 124 w 621"/>
                    <a:gd name="T89" fmla="*/ 216 h 465"/>
                    <a:gd name="T90" fmla="*/ 93 w 621"/>
                    <a:gd name="T91" fmla="*/ 216 h 465"/>
                    <a:gd name="T92" fmla="*/ 93 w 621"/>
                    <a:gd name="T93" fmla="*/ 216 h 465"/>
                    <a:gd name="T94" fmla="*/ 62 w 621"/>
                    <a:gd name="T95" fmla="*/ 216 h 465"/>
                    <a:gd name="T96" fmla="*/ 62 w 621"/>
                    <a:gd name="T97" fmla="*/ 216 h 465"/>
                    <a:gd name="T98" fmla="*/ 31 w 621"/>
                    <a:gd name="T99" fmla="*/ 278 h 465"/>
                    <a:gd name="T100" fmla="*/ 0 w 621"/>
                    <a:gd name="T101" fmla="*/ 309 h 465"/>
                    <a:gd name="T102" fmla="*/ 0 w 621"/>
                    <a:gd name="T103" fmla="*/ 340 h 465"/>
                    <a:gd name="T104" fmla="*/ 0 w 621"/>
                    <a:gd name="T105" fmla="*/ 340 h 465"/>
                    <a:gd name="T106" fmla="*/ 31 w 621"/>
                    <a:gd name="T107" fmla="*/ 402 h 465"/>
                    <a:gd name="T108" fmla="*/ 31 w 621"/>
                    <a:gd name="T109" fmla="*/ 402 h 465"/>
                    <a:gd name="T110" fmla="*/ 31 w 621"/>
                    <a:gd name="T111" fmla="*/ 433 h 465"/>
                    <a:gd name="T112" fmla="*/ 62 w 621"/>
                    <a:gd name="T113" fmla="*/ 433 h 465"/>
                    <a:gd name="T114" fmla="*/ 62 w 621"/>
                    <a:gd name="T115" fmla="*/ 464 h 4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21" h="465">
                      <a:moveTo>
                        <a:pt x="93" y="464"/>
                      </a:moveTo>
                      <a:lnTo>
                        <a:pt x="93" y="464"/>
                      </a:lnTo>
                      <a:cubicBezTo>
                        <a:pt x="93" y="433"/>
                        <a:pt x="93" y="433"/>
                        <a:pt x="93" y="433"/>
                      </a:cubicBezTo>
                      <a:lnTo>
                        <a:pt x="93" y="433"/>
                      </a:lnTo>
                      <a:cubicBezTo>
                        <a:pt x="93" y="433"/>
                        <a:pt x="124" y="402"/>
                        <a:pt x="155" y="402"/>
                      </a:cubicBezTo>
                      <a:cubicBezTo>
                        <a:pt x="155" y="402"/>
                        <a:pt x="155" y="433"/>
                        <a:pt x="186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186" y="402"/>
                        <a:pt x="186" y="371"/>
                        <a:pt x="217" y="371"/>
                      </a:cubicBezTo>
                      <a:cubicBezTo>
                        <a:pt x="217" y="371"/>
                        <a:pt x="217" y="371"/>
                        <a:pt x="217" y="340"/>
                      </a:cubicBezTo>
                      <a:lnTo>
                        <a:pt x="217" y="340"/>
                      </a:lnTo>
                      <a:cubicBezTo>
                        <a:pt x="217" y="340"/>
                        <a:pt x="217" y="340"/>
                        <a:pt x="248" y="340"/>
                      </a:cubicBezTo>
                      <a:lnTo>
                        <a:pt x="248" y="340"/>
                      </a:lnTo>
                      <a:cubicBezTo>
                        <a:pt x="248" y="340"/>
                        <a:pt x="248" y="309"/>
                        <a:pt x="279" y="309"/>
                      </a:cubicBez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310" y="309"/>
                        <a:pt x="310" y="340"/>
                        <a:pt x="341" y="371"/>
                      </a:cubicBezTo>
                      <a:lnTo>
                        <a:pt x="341" y="371"/>
                      </a:lnTo>
                      <a:lnTo>
                        <a:pt x="341" y="371"/>
                      </a:lnTo>
                      <a:cubicBezTo>
                        <a:pt x="341" y="371"/>
                        <a:pt x="341" y="371"/>
                        <a:pt x="372" y="371"/>
                      </a:cubicBezTo>
                      <a:lnTo>
                        <a:pt x="372" y="371"/>
                      </a:lnTo>
                      <a:cubicBezTo>
                        <a:pt x="403" y="371"/>
                        <a:pt x="403" y="402"/>
                        <a:pt x="403" y="402"/>
                      </a:cubicBezTo>
                      <a:cubicBezTo>
                        <a:pt x="403" y="371"/>
                        <a:pt x="403" y="371"/>
                        <a:pt x="403" y="371"/>
                      </a:cubicBezTo>
                      <a:lnTo>
                        <a:pt x="403" y="371"/>
                      </a:lnTo>
                      <a:lnTo>
                        <a:pt x="403" y="371"/>
                      </a:lnTo>
                      <a:cubicBezTo>
                        <a:pt x="434" y="371"/>
                        <a:pt x="434" y="340"/>
                        <a:pt x="434" y="340"/>
                      </a:cubicBezTo>
                      <a:lnTo>
                        <a:pt x="434" y="340"/>
                      </a:lnTo>
                      <a:lnTo>
                        <a:pt x="434" y="340"/>
                      </a:lnTo>
                      <a:lnTo>
                        <a:pt x="434" y="340"/>
                      </a:lnTo>
                      <a:cubicBezTo>
                        <a:pt x="465" y="340"/>
                        <a:pt x="465" y="340"/>
                        <a:pt x="465" y="340"/>
                      </a:cubicBezTo>
                      <a:cubicBezTo>
                        <a:pt x="465" y="371"/>
                        <a:pt x="465" y="371"/>
                        <a:pt x="465" y="371"/>
                      </a:cubicBezTo>
                      <a:cubicBezTo>
                        <a:pt x="465" y="340"/>
                        <a:pt x="496" y="340"/>
                        <a:pt x="496" y="340"/>
                      </a:cubicBezTo>
                      <a:lnTo>
                        <a:pt x="526" y="340"/>
                      </a:lnTo>
                      <a:lnTo>
                        <a:pt x="526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cubicBezTo>
                        <a:pt x="558" y="309"/>
                        <a:pt x="589" y="309"/>
                        <a:pt x="589" y="309"/>
                      </a:cubicBezTo>
                      <a:lnTo>
                        <a:pt x="589" y="309"/>
                      </a:lnTo>
                      <a:lnTo>
                        <a:pt x="589" y="309"/>
                      </a:lnTo>
                      <a:cubicBezTo>
                        <a:pt x="620" y="309"/>
                        <a:pt x="620" y="309"/>
                        <a:pt x="620" y="309"/>
                      </a:cubicBezTo>
                      <a:cubicBezTo>
                        <a:pt x="620" y="309"/>
                        <a:pt x="620" y="309"/>
                        <a:pt x="620" y="278"/>
                      </a:cubicBezTo>
                      <a:lnTo>
                        <a:pt x="620" y="278"/>
                      </a:lnTo>
                      <a:lnTo>
                        <a:pt x="620" y="278"/>
                      </a:lnTo>
                      <a:cubicBezTo>
                        <a:pt x="620" y="278"/>
                        <a:pt x="620" y="278"/>
                        <a:pt x="620" y="248"/>
                      </a:cubicBezTo>
                      <a:lnTo>
                        <a:pt x="620" y="248"/>
                      </a:lnTo>
                      <a:lnTo>
                        <a:pt x="620" y="248"/>
                      </a:lnTo>
                      <a:cubicBezTo>
                        <a:pt x="620" y="248"/>
                        <a:pt x="620" y="248"/>
                        <a:pt x="589" y="248"/>
                      </a:cubicBezTo>
                      <a:lnTo>
                        <a:pt x="589" y="248"/>
                      </a:lnTo>
                      <a:lnTo>
                        <a:pt x="589" y="248"/>
                      </a:lnTo>
                      <a:lnTo>
                        <a:pt x="589" y="248"/>
                      </a:lnTo>
                      <a:cubicBezTo>
                        <a:pt x="589" y="248"/>
                        <a:pt x="589" y="248"/>
                        <a:pt x="558" y="248"/>
                      </a:cubicBezTo>
                      <a:cubicBezTo>
                        <a:pt x="558" y="216"/>
                        <a:pt x="558" y="216"/>
                        <a:pt x="558" y="185"/>
                      </a:cubicBezTo>
                      <a:lnTo>
                        <a:pt x="558" y="185"/>
                      </a:lnTo>
                      <a:cubicBezTo>
                        <a:pt x="526" y="185"/>
                        <a:pt x="526" y="185"/>
                        <a:pt x="526" y="185"/>
                      </a:cubicBezTo>
                      <a:cubicBezTo>
                        <a:pt x="496" y="185"/>
                        <a:pt x="496" y="154"/>
                        <a:pt x="496" y="154"/>
                      </a:cubicBezTo>
                      <a:lnTo>
                        <a:pt x="496" y="154"/>
                      </a:lnTo>
                      <a:cubicBezTo>
                        <a:pt x="465" y="154"/>
                        <a:pt x="465" y="154"/>
                        <a:pt x="465" y="154"/>
                      </a:cubicBez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465" y="92"/>
                        <a:pt x="465" y="92"/>
                        <a:pt x="465" y="92"/>
                      </a:cubicBezTo>
                      <a:lnTo>
                        <a:pt x="465" y="92"/>
                      </a:lnTo>
                      <a:lnTo>
                        <a:pt x="465" y="92"/>
                      </a:lnTo>
                      <a:cubicBezTo>
                        <a:pt x="465" y="61"/>
                        <a:pt x="465" y="61"/>
                        <a:pt x="465" y="61"/>
                      </a:cubicBezTo>
                      <a:cubicBezTo>
                        <a:pt x="465" y="61"/>
                        <a:pt x="465" y="61"/>
                        <a:pt x="465" y="30"/>
                      </a:cubicBezTo>
                      <a:lnTo>
                        <a:pt x="465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lnTo>
                        <a:pt x="434" y="0"/>
                      </a:lnTo>
                      <a:cubicBezTo>
                        <a:pt x="403" y="30"/>
                        <a:pt x="403" y="30"/>
                        <a:pt x="403" y="30"/>
                      </a:cubicBezTo>
                      <a:cubicBezTo>
                        <a:pt x="403" y="30"/>
                        <a:pt x="403" y="30"/>
                        <a:pt x="372" y="61"/>
                      </a:cubicBezTo>
                      <a:lnTo>
                        <a:pt x="372" y="61"/>
                      </a:lnTo>
                      <a:cubicBezTo>
                        <a:pt x="372" y="92"/>
                        <a:pt x="341" y="92"/>
                        <a:pt x="341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279" y="124"/>
                        <a:pt x="279" y="124"/>
                        <a:pt x="279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54"/>
                        <a:pt x="248" y="154"/>
                        <a:pt x="248" y="185"/>
                      </a:cubicBezTo>
                      <a:cubicBezTo>
                        <a:pt x="248" y="185"/>
                        <a:pt x="248" y="185"/>
                        <a:pt x="217" y="185"/>
                      </a:cubicBez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217" y="185"/>
                      </a:lnTo>
                      <a:lnTo>
                        <a:pt x="186" y="185"/>
                      </a:lnTo>
                      <a:lnTo>
                        <a:pt x="186" y="185"/>
                      </a:lnTo>
                      <a:lnTo>
                        <a:pt x="155" y="185"/>
                      </a:lnTo>
                      <a:cubicBezTo>
                        <a:pt x="155" y="216"/>
                        <a:pt x="155" y="216"/>
                        <a:pt x="124" y="216"/>
                      </a:cubicBezTo>
                      <a:lnTo>
                        <a:pt x="124" y="216"/>
                      </a:lnTo>
                      <a:lnTo>
                        <a:pt x="124" y="216"/>
                      </a:lnTo>
                      <a:cubicBezTo>
                        <a:pt x="124" y="216"/>
                        <a:pt x="124" y="216"/>
                        <a:pt x="93" y="216"/>
                      </a:cubicBezTo>
                      <a:lnTo>
                        <a:pt x="93" y="216"/>
                      </a:lnTo>
                      <a:lnTo>
                        <a:pt x="93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lnTo>
                        <a:pt x="62" y="216"/>
                      </a:lnTo>
                      <a:cubicBezTo>
                        <a:pt x="62" y="248"/>
                        <a:pt x="31" y="248"/>
                        <a:pt x="31" y="248"/>
                      </a:cubicBezTo>
                      <a:cubicBezTo>
                        <a:pt x="31" y="278"/>
                        <a:pt x="31" y="278"/>
                        <a:pt x="31" y="278"/>
                      </a:cubicBezTo>
                      <a:lnTo>
                        <a:pt x="0" y="278"/>
                      </a:lnTo>
                      <a:lnTo>
                        <a:pt x="0" y="309"/>
                      </a:lnTo>
                      <a:cubicBezTo>
                        <a:pt x="0" y="309"/>
                        <a:pt x="0" y="309"/>
                        <a:pt x="0" y="340"/>
                      </a:cubicBez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cubicBezTo>
                        <a:pt x="31" y="371"/>
                        <a:pt x="31" y="402"/>
                        <a:pt x="31" y="402"/>
                      </a:cubicBezTo>
                      <a:lnTo>
                        <a:pt x="31" y="402"/>
                      </a:lnTo>
                      <a:lnTo>
                        <a:pt x="31" y="402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62" y="433"/>
                      </a:lnTo>
                      <a:lnTo>
                        <a:pt x="62" y="433"/>
                      </a:lnTo>
                      <a:lnTo>
                        <a:pt x="62" y="433"/>
                      </a:lnTo>
                      <a:cubicBezTo>
                        <a:pt x="62" y="464"/>
                        <a:pt x="62" y="464"/>
                        <a:pt x="62" y="464"/>
                      </a:cubicBezTo>
                      <a:cubicBezTo>
                        <a:pt x="62" y="464"/>
                        <a:pt x="62" y="464"/>
                        <a:pt x="93" y="4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4" name="Freeform 25">
                  <a:extLst>
                    <a:ext uri="{FF2B5EF4-FFF2-40B4-BE49-F238E27FC236}">
                      <a16:creationId xmlns:a16="http://schemas.microsoft.com/office/drawing/2014/main" id="{6BE4D989-C434-4FBA-85E0-393767DE6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300" y="2538413"/>
                  <a:ext cx="357188" cy="390525"/>
                </a:xfrm>
                <a:custGeom>
                  <a:gdLst>
                    <a:gd name="T0" fmla="*/ 868 w 993"/>
                    <a:gd name="T1" fmla="*/ 682 h 1086"/>
                    <a:gd name="T2" fmla="*/ 868 w 993"/>
                    <a:gd name="T3" fmla="*/ 620 h 1086"/>
                    <a:gd name="T4" fmla="*/ 868 w 993"/>
                    <a:gd name="T5" fmla="*/ 589 h 1086"/>
                    <a:gd name="T6" fmla="*/ 868 w 993"/>
                    <a:gd name="T7" fmla="*/ 527 h 1086"/>
                    <a:gd name="T8" fmla="*/ 868 w 993"/>
                    <a:gd name="T9" fmla="*/ 496 h 1086"/>
                    <a:gd name="T10" fmla="*/ 868 w 993"/>
                    <a:gd name="T11" fmla="*/ 496 h 1086"/>
                    <a:gd name="T12" fmla="*/ 868 w 993"/>
                    <a:gd name="T13" fmla="*/ 434 h 1086"/>
                    <a:gd name="T14" fmla="*/ 868 w 993"/>
                    <a:gd name="T15" fmla="*/ 403 h 1086"/>
                    <a:gd name="T16" fmla="*/ 899 w 993"/>
                    <a:gd name="T17" fmla="*/ 372 h 1086"/>
                    <a:gd name="T18" fmla="*/ 961 w 993"/>
                    <a:gd name="T19" fmla="*/ 186 h 1086"/>
                    <a:gd name="T20" fmla="*/ 961 w 993"/>
                    <a:gd name="T21" fmla="*/ 124 h 1086"/>
                    <a:gd name="T22" fmla="*/ 868 w 993"/>
                    <a:gd name="T23" fmla="*/ 62 h 1086"/>
                    <a:gd name="T24" fmla="*/ 837 w 993"/>
                    <a:gd name="T25" fmla="*/ 62 h 1086"/>
                    <a:gd name="T26" fmla="*/ 744 w 993"/>
                    <a:gd name="T27" fmla="*/ 0 h 1086"/>
                    <a:gd name="T28" fmla="*/ 651 w 993"/>
                    <a:gd name="T29" fmla="*/ 31 h 1086"/>
                    <a:gd name="T30" fmla="*/ 619 w 993"/>
                    <a:gd name="T31" fmla="*/ 31 h 1086"/>
                    <a:gd name="T32" fmla="*/ 527 w 993"/>
                    <a:gd name="T33" fmla="*/ 62 h 1086"/>
                    <a:gd name="T34" fmla="*/ 434 w 993"/>
                    <a:gd name="T35" fmla="*/ 62 h 1086"/>
                    <a:gd name="T36" fmla="*/ 372 w 993"/>
                    <a:gd name="T37" fmla="*/ 31 h 1086"/>
                    <a:gd name="T38" fmla="*/ 341 w 993"/>
                    <a:gd name="T39" fmla="*/ 31 h 1086"/>
                    <a:gd name="T40" fmla="*/ 341 w 993"/>
                    <a:gd name="T41" fmla="*/ 62 h 1086"/>
                    <a:gd name="T42" fmla="*/ 310 w 993"/>
                    <a:gd name="T43" fmla="*/ 155 h 1086"/>
                    <a:gd name="T44" fmla="*/ 248 w 993"/>
                    <a:gd name="T45" fmla="*/ 372 h 1086"/>
                    <a:gd name="T46" fmla="*/ 217 w 993"/>
                    <a:gd name="T47" fmla="*/ 403 h 1086"/>
                    <a:gd name="T48" fmla="*/ 186 w 993"/>
                    <a:gd name="T49" fmla="*/ 496 h 1086"/>
                    <a:gd name="T50" fmla="*/ 124 w 993"/>
                    <a:gd name="T51" fmla="*/ 620 h 1086"/>
                    <a:gd name="T52" fmla="*/ 93 w 993"/>
                    <a:gd name="T53" fmla="*/ 651 h 1086"/>
                    <a:gd name="T54" fmla="*/ 62 w 993"/>
                    <a:gd name="T55" fmla="*/ 620 h 1086"/>
                    <a:gd name="T56" fmla="*/ 31 w 993"/>
                    <a:gd name="T57" fmla="*/ 651 h 1086"/>
                    <a:gd name="T58" fmla="*/ 0 w 993"/>
                    <a:gd name="T59" fmla="*/ 651 h 1086"/>
                    <a:gd name="T60" fmla="*/ 217 w 993"/>
                    <a:gd name="T61" fmla="*/ 744 h 1086"/>
                    <a:gd name="T62" fmla="*/ 310 w 993"/>
                    <a:gd name="T63" fmla="*/ 806 h 1086"/>
                    <a:gd name="T64" fmla="*/ 341 w 993"/>
                    <a:gd name="T65" fmla="*/ 775 h 1086"/>
                    <a:gd name="T66" fmla="*/ 434 w 993"/>
                    <a:gd name="T67" fmla="*/ 744 h 1086"/>
                    <a:gd name="T68" fmla="*/ 496 w 993"/>
                    <a:gd name="T69" fmla="*/ 806 h 1086"/>
                    <a:gd name="T70" fmla="*/ 496 w 993"/>
                    <a:gd name="T71" fmla="*/ 930 h 1086"/>
                    <a:gd name="T72" fmla="*/ 527 w 993"/>
                    <a:gd name="T73" fmla="*/ 961 h 1086"/>
                    <a:gd name="T74" fmla="*/ 589 w 993"/>
                    <a:gd name="T75" fmla="*/ 992 h 1086"/>
                    <a:gd name="T76" fmla="*/ 589 w 993"/>
                    <a:gd name="T77" fmla="*/ 992 h 1086"/>
                    <a:gd name="T78" fmla="*/ 619 w 993"/>
                    <a:gd name="T79" fmla="*/ 992 h 1086"/>
                    <a:gd name="T80" fmla="*/ 651 w 993"/>
                    <a:gd name="T81" fmla="*/ 992 h 1086"/>
                    <a:gd name="T82" fmla="*/ 713 w 993"/>
                    <a:gd name="T83" fmla="*/ 1054 h 1086"/>
                    <a:gd name="T84" fmla="*/ 775 w 993"/>
                    <a:gd name="T85" fmla="*/ 1023 h 1086"/>
                    <a:gd name="T86" fmla="*/ 806 w 993"/>
                    <a:gd name="T87" fmla="*/ 1054 h 1086"/>
                    <a:gd name="T88" fmla="*/ 837 w 993"/>
                    <a:gd name="T89" fmla="*/ 992 h 1086"/>
                    <a:gd name="T90" fmla="*/ 837 w 993"/>
                    <a:gd name="T91" fmla="*/ 930 h 1086"/>
                    <a:gd name="T92" fmla="*/ 868 w 993"/>
                    <a:gd name="T93" fmla="*/ 837 h 1086"/>
                    <a:gd name="T94" fmla="*/ 899 w 993"/>
                    <a:gd name="T95" fmla="*/ 775 h 108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93" h="1086">
                      <a:moveTo>
                        <a:pt x="899" y="744"/>
                      </a:moveTo>
                      <a:lnTo>
                        <a:pt x="899" y="744"/>
                      </a:lnTo>
                      <a:lnTo>
                        <a:pt x="868" y="713"/>
                      </a:lnTo>
                      <a:lnTo>
                        <a:pt x="868" y="682"/>
                      </a:lnTo>
                      <a:lnTo>
                        <a:pt x="868" y="682"/>
                      </a:lnTo>
                      <a:cubicBezTo>
                        <a:pt x="868" y="682"/>
                        <a:pt x="868" y="682"/>
                        <a:pt x="868" y="651"/>
                      </a:cubicBezTo>
                      <a:lnTo>
                        <a:pt x="868" y="651"/>
                      </a:lnTo>
                      <a:cubicBezTo>
                        <a:pt x="868" y="620"/>
                        <a:pt x="868" y="620"/>
                        <a:pt x="868" y="620"/>
                      </a:cubicBezTo>
                      <a:lnTo>
                        <a:pt x="868" y="620"/>
                      </a:lnTo>
                      <a:cubicBezTo>
                        <a:pt x="868" y="589"/>
                        <a:pt x="868" y="589"/>
                        <a:pt x="868" y="589"/>
                      </a:cubicBez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68" y="558"/>
                        <a:pt x="868" y="558"/>
                        <a:pt x="868" y="558"/>
                      </a:cubicBezTo>
                      <a:cubicBezTo>
                        <a:pt x="868" y="527"/>
                        <a:pt x="868" y="527"/>
                        <a:pt x="868" y="527"/>
                      </a:cubicBez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lnTo>
                        <a:pt x="868" y="527"/>
                      </a:lnTo>
                      <a:cubicBezTo>
                        <a:pt x="868" y="496"/>
                        <a:pt x="868" y="496"/>
                        <a:pt x="868" y="496"/>
                      </a:cubicBez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lnTo>
                        <a:pt x="868" y="496"/>
                      </a:lnTo>
                      <a:cubicBezTo>
                        <a:pt x="837" y="496"/>
                        <a:pt x="837" y="496"/>
                        <a:pt x="837" y="465"/>
                      </a:cubicBezTo>
                      <a:lnTo>
                        <a:pt x="837" y="465"/>
                      </a:lnTo>
                      <a:lnTo>
                        <a:pt x="868" y="434"/>
                      </a:lnTo>
                      <a:lnTo>
                        <a:pt x="868" y="434"/>
                      </a:lnTo>
                      <a:lnTo>
                        <a:pt x="868" y="434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lnTo>
                        <a:pt x="868" y="403"/>
                      </a:lnTo>
                      <a:cubicBezTo>
                        <a:pt x="868" y="372"/>
                        <a:pt x="868" y="372"/>
                        <a:pt x="899" y="372"/>
                      </a:cubicBezTo>
                      <a:lnTo>
                        <a:pt x="899" y="372"/>
                      </a:lnTo>
                      <a:cubicBezTo>
                        <a:pt x="899" y="372"/>
                        <a:pt x="899" y="341"/>
                        <a:pt x="899" y="310"/>
                      </a:cubicBezTo>
                      <a:lnTo>
                        <a:pt x="899" y="310"/>
                      </a:lnTo>
                      <a:cubicBezTo>
                        <a:pt x="899" y="279"/>
                        <a:pt x="899" y="248"/>
                        <a:pt x="930" y="217"/>
                      </a:cubicBezTo>
                      <a:cubicBezTo>
                        <a:pt x="930" y="217"/>
                        <a:pt x="961" y="217"/>
                        <a:pt x="961" y="186"/>
                      </a:cubicBezTo>
                      <a:lnTo>
                        <a:pt x="961" y="186"/>
                      </a:lnTo>
                      <a:lnTo>
                        <a:pt x="992" y="186"/>
                      </a:lnTo>
                      <a:cubicBezTo>
                        <a:pt x="961" y="186"/>
                        <a:pt x="961" y="155"/>
                        <a:pt x="961" y="124"/>
                      </a:cubicBezTo>
                      <a:lnTo>
                        <a:pt x="961" y="124"/>
                      </a:lnTo>
                      <a:cubicBezTo>
                        <a:pt x="961" y="124"/>
                        <a:pt x="961" y="124"/>
                        <a:pt x="961" y="93"/>
                      </a:cubicBezTo>
                      <a:cubicBezTo>
                        <a:pt x="930" y="93"/>
                        <a:pt x="930" y="62"/>
                        <a:pt x="930" y="62"/>
                      </a:cubicBezTo>
                      <a:cubicBezTo>
                        <a:pt x="930" y="62"/>
                        <a:pt x="930" y="62"/>
                        <a:pt x="899" y="62"/>
                      </a:cubicBezTo>
                      <a:cubicBezTo>
                        <a:pt x="868" y="62"/>
                        <a:pt x="868" y="62"/>
                        <a:pt x="868" y="62"/>
                      </a:cubicBezTo>
                      <a:lnTo>
                        <a:pt x="868" y="62"/>
                      </a:lnTo>
                      <a:cubicBezTo>
                        <a:pt x="837" y="62"/>
                        <a:pt x="837" y="62"/>
                        <a:pt x="837" y="62"/>
                      </a:cubicBezTo>
                      <a:lnTo>
                        <a:pt x="837" y="62"/>
                      </a:lnTo>
                      <a:lnTo>
                        <a:pt x="837" y="62"/>
                      </a:lnTo>
                      <a:cubicBezTo>
                        <a:pt x="806" y="31"/>
                        <a:pt x="806" y="31"/>
                        <a:pt x="806" y="31"/>
                      </a:cubicBezTo>
                      <a:cubicBezTo>
                        <a:pt x="806" y="31"/>
                        <a:pt x="775" y="31"/>
                        <a:pt x="775" y="0"/>
                      </a:cubicBezTo>
                      <a:cubicBezTo>
                        <a:pt x="775" y="0"/>
                        <a:pt x="775" y="0"/>
                        <a:pt x="744" y="0"/>
                      </a:cubicBezTo>
                      <a:lnTo>
                        <a:pt x="744" y="0"/>
                      </a:lnTo>
                      <a:lnTo>
                        <a:pt x="713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1"/>
                        <a:pt x="651" y="31"/>
                      </a:cubicBezTo>
                      <a:lnTo>
                        <a:pt x="651" y="31"/>
                      </a:lnTo>
                      <a:cubicBezTo>
                        <a:pt x="619" y="31"/>
                        <a:pt x="619" y="31"/>
                        <a:pt x="619" y="31"/>
                      </a:cubicBezTo>
                      <a:lnTo>
                        <a:pt x="619" y="31"/>
                      </a:lnTo>
                      <a:lnTo>
                        <a:pt x="619" y="31"/>
                      </a:lnTo>
                      <a:cubicBezTo>
                        <a:pt x="589" y="31"/>
                        <a:pt x="589" y="31"/>
                        <a:pt x="558" y="31"/>
                      </a:cubicBezTo>
                      <a:lnTo>
                        <a:pt x="558" y="31"/>
                      </a:lnTo>
                      <a:cubicBezTo>
                        <a:pt x="558" y="62"/>
                        <a:pt x="527" y="62"/>
                        <a:pt x="527" y="62"/>
                      </a:cubicBezTo>
                      <a:lnTo>
                        <a:pt x="527" y="62"/>
                      </a:lnTo>
                      <a:cubicBezTo>
                        <a:pt x="527" y="62"/>
                        <a:pt x="527" y="62"/>
                        <a:pt x="496" y="62"/>
                      </a:cubicBezTo>
                      <a:lnTo>
                        <a:pt x="465" y="62"/>
                      </a:lnTo>
                      <a:lnTo>
                        <a:pt x="434" y="62"/>
                      </a:lnTo>
                      <a:lnTo>
                        <a:pt x="434" y="62"/>
                      </a:lnTo>
                      <a:lnTo>
                        <a:pt x="434" y="62"/>
                      </a:lnTo>
                      <a:cubicBezTo>
                        <a:pt x="403" y="62"/>
                        <a:pt x="403" y="62"/>
                        <a:pt x="372" y="31"/>
                      </a:cubicBezTo>
                      <a:lnTo>
                        <a:pt x="372" y="31"/>
                      </a:lnTo>
                      <a:lnTo>
                        <a:pt x="372" y="31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41" y="0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31"/>
                        <a:pt x="341" y="62"/>
                      </a:cubicBezTo>
                      <a:lnTo>
                        <a:pt x="341" y="62"/>
                      </a:lnTo>
                      <a:lnTo>
                        <a:pt x="341" y="62"/>
                      </a:lnTo>
                      <a:lnTo>
                        <a:pt x="341" y="62"/>
                      </a:lnTo>
                      <a:lnTo>
                        <a:pt x="341" y="62"/>
                      </a:lnTo>
                      <a:cubicBezTo>
                        <a:pt x="341" y="93"/>
                        <a:pt x="310" y="124"/>
                        <a:pt x="310" y="155"/>
                      </a:cubicBezTo>
                      <a:cubicBezTo>
                        <a:pt x="310" y="186"/>
                        <a:pt x="279" y="186"/>
                        <a:pt x="279" y="248"/>
                      </a:cubicBezTo>
                      <a:cubicBezTo>
                        <a:pt x="279" y="279"/>
                        <a:pt x="279" y="310"/>
                        <a:pt x="279" y="310"/>
                      </a:cubicBezTo>
                      <a:cubicBezTo>
                        <a:pt x="279" y="341"/>
                        <a:pt x="279" y="372"/>
                        <a:pt x="248" y="372"/>
                      </a:cubicBezTo>
                      <a:lnTo>
                        <a:pt x="248" y="372"/>
                      </a:lnTo>
                      <a:cubicBezTo>
                        <a:pt x="248" y="372"/>
                        <a:pt x="248" y="372"/>
                        <a:pt x="248" y="403"/>
                      </a:cubicBezTo>
                      <a:cubicBezTo>
                        <a:pt x="248" y="403"/>
                        <a:pt x="248" y="403"/>
                        <a:pt x="217" y="403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lnTo>
                        <a:pt x="217" y="434"/>
                      </a:lnTo>
                      <a:cubicBezTo>
                        <a:pt x="186" y="465"/>
                        <a:pt x="186" y="465"/>
                        <a:pt x="186" y="465"/>
                      </a:cubicBezTo>
                      <a:lnTo>
                        <a:pt x="186" y="465"/>
                      </a:lnTo>
                      <a:lnTo>
                        <a:pt x="186" y="496"/>
                      </a:lnTo>
                      <a:cubicBezTo>
                        <a:pt x="186" y="527"/>
                        <a:pt x="186" y="527"/>
                        <a:pt x="186" y="558"/>
                      </a:cubicBezTo>
                      <a:lnTo>
                        <a:pt x="186" y="558"/>
                      </a:lnTo>
                      <a:lnTo>
                        <a:pt x="186" y="558"/>
                      </a:lnTo>
                      <a:cubicBezTo>
                        <a:pt x="186" y="589"/>
                        <a:pt x="155" y="589"/>
                        <a:pt x="124" y="620"/>
                      </a:cubicBez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cubicBezTo>
                        <a:pt x="93" y="651"/>
                        <a:pt x="93" y="651"/>
                        <a:pt x="93" y="651"/>
                      </a:cubicBezTo>
                      <a:lnTo>
                        <a:pt x="93" y="651"/>
                      </a:lnTo>
                      <a:cubicBezTo>
                        <a:pt x="62" y="651"/>
                        <a:pt x="62" y="651"/>
                        <a:pt x="62" y="620"/>
                      </a:cubicBezTo>
                      <a:lnTo>
                        <a:pt x="62" y="620"/>
                      </a:lnTo>
                      <a:lnTo>
                        <a:pt x="62" y="620"/>
                      </a:lnTo>
                      <a:lnTo>
                        <a:pt x="62" y="620"/>
                      </a:lnTo>
                      <a:lnTo>
                        <a:pt x="62" y="620"/>
                      </a:lnTo>
                      <a:cubicBezTo>
                        <a:pt x="62" y="620"/>
                        <a:pt x="31" y="620"/>
                        <a:pt x="31" y="651"/>
                      </a:cubicBezTo>
                      <a:lnTo>
                        <a:pt x="31" y="651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51"/>
                      </a:lnTo>
                      <a:lnTo>
                        <a:pt x="0" y="651"/>
                      </a:lnTo>
                      <a:lnTo>
                        <a:pt x="0" y="651"/>
                      </a:lnTo>
                      <a:cubicBezTo>
                        <a:pt x="217" y="651"/>
                        <a:pt x="217" y="651"/>
                        <a:pt x="217" y="651"/>
                      </a:cubicBezTo>
                      <a:cubicBezTo>
                        <a:pt x="217" y="682"/>
                        <a:pt x="217" y="682"/>
                        <a:pt x="217" y="682"/>
                      </a:cubicBezTo>
                      <a:lnTo>
                        <a:pt x="217" y="713"/>
                      </a:lnTo>
                      <a:cubicBezTo>
                        <a:pt x="217" y="744"/>
                        <a:pt x="217" y="744"/>
                        <a:pt x="217" y="744"/>
                      </a:cubicBezTo>
                      <a:cubicBezTo>
                        <a:pt x="217" y="744"/>
                        <a:pt x="248" y="744"/>
                        <a:pt x="248" y="775"/>
                      </a:cubicBezTo>
                      <a:lnTo>
                        <a:pt x="248" y="775"/>
                      </a:lnTo>
                      <a:lnTo>
                        <a:pt x="248" y="806"/>
                      </a:lnTo>
                      <a:cubicBezTo>
                        <a:pt x="279" y="806"/>
                        <a:pt x="279" y="806"/>
                        <a:pt x="310" y="806"/>
                      </a:cubicBezTo>
                      <a:lnTo>
                        <a:pt x="310" y="806"/>
                      </a:lnTo>
                      <a:lnTo>
                        <a:pt x="310" y="806"/>
                      </a:lnTo>
                      <a:cubicBezTo>
                        <a:pt x="341" y="775"/>
                        <a:pt x="341" y="775"/>
                        <a:pt x="341" y="775"/>
                      </a:cubicBezTo>
                      <a:lnTo>
                        <a:pt x="341" y="775"/>
                      </a:lnTo>
                      <a:lnTo>
                        <a:pt x="341" y="775"/>
                      </a:lnTo>
                      <a:cubicBezTo>
                        <a:pt x="310" y="744"/>
                        <a:pt x="310" y="744"/>
                        <a:pt x="310" y="744"/>
                      </a:cubicBezTo>
                      <a:cubicBezTo>
                        <a:pt x="434" y="744"/>
                        <a:pt x="434" y="744"/>
                        <a:pt x="434" y="744"/>
                      </a:cubicBezTo>
                      <a:lnTo>
                        <a:pt x="434" y="744"/>
                      </a:lnTo>
                      <a:cubicBezTo>
                        <a:pt x="527" y="744"/>
                        <a:pt x="527" y="744"/>
                        <a:pt x="527" y="744"/>
                      </a:cubicBezTo>
                      <a:cubicBezTo>
                        <a:pt x="496" y="775"/>
                        <a:pt x="496" y="775"/>
                        <a:pt x="496" y="775"/>
                      </a:cubicBezTo>
                      <a:cubicBezTo>
                        <a:pt x="496" y="806"/>
                        <a:pt x="496" y="806"/>
                        <a:pt x="496" y="806"/>
                      </a:cubicBezTo>
                      <a:lnTo>
                        <a:pt x="496" y="806"/>
                      </a:lnTo>
                      <a:lnTo>
                        <a:pt x="496" y="806"/>
                      </a:lnTo>
                      <a:lnTo>
                        <a:pt x="496" y="837"/>
                      </a:lnTo>
                      <a:cubicBezTo>
                        <a:pt x="496" y="837"/>
                        <a:pt x="496" y="837"/>
                        <a:pt x="496" y="868"/>
                      </a:cubicBezTo>
                      <a:cubicBezTo>
                        <a:pt x="496" y="868"/>
                        <a:pt x="496" y="899"/>
                        <a:pt x="496" y="930"/>
                      </a:cubicBezTo>
                      <a:lnTo>
                        <a:pt x="496" y="930"/>
                      </a:lnTo>
                      <a:lnTo>
                        <a:pt x="496" y="930"/>
                      </a:lnTo>
                      <a:cubicBezTo>
                        <a:pt x="527" y="930"/>
                        <a:pt x="527" y="930"/>
                        <a:pt x="527" y="961"/>
                      </a:cubicBezTo>
                      <a:lnTo>
                        <a:pt x="527" y="961"/>
                      </a:lnTo>
                      <a:lnTo>
                        <a:pt x="527" y="961"/>
                      </a:lnTo>
                      <a:lnTo>
                        <a:pt x="527" y="961"/>
                      </a:lnTo>
                      <a:cubicBezTo>
                        <a:pt x="527" y="992"/>
                        <a:pt x="527" y="992"/>
                        <a:pt x="527" y="992"/>
                      </a:cubicBezTo>
                      <a:cubicBezTo>
                        <a:pt x="558" y="992"/>
                        <a:pt x="558" y="992"/>
                        <a:pt x="589" y="992"/>
                      </a:cubicBez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58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19" y="992"/>
                      </a:lnTo>
                      <a:lnTo>
                        <a:pt x="651" y="1023"/>
                      </a:lnTo>
                      <a:lnTo>
                        <a:pt x="651" y="992"/>
                      </a:lnTo>
                      <a:lnTo>
                        <a:pt x="651" y="992"/>
                      </a:lnTo>
                      <a:cubicBezTo>
                        <a:pt x="682" y="992"/>
                        <a:pt x="682" y="1023"/>
                        <a:pt x="682" y="1023"/>
                      </a:cubicBezTo>
                      <a:lnTo>
                        <a:pt x="682" y="1023"/>
                      </a:lnTo>
                      <a:lnTo>
                        <a:pt x="682" y="1023"/>
                      </a:lnTo>
                      <a:cubicBezTo>
                        <a:pt x="713" y="1054"/>
                        <a:pt x="713" y="1054"/>
                        <a:pt x="713" y="1054"/>
                      </a:cubicBezTo>
                      <a:lnTo>
                        <a:pt x="744" y="1054"/>
                      </a:lnTo>
                      <a:lnTo>
                        <a:pt x="744" y="1054"/>
                      </a:lnTo>
                      <a:cubicBezTo>
                        <a:pt x="744" y="1054"/>
                        <a:pt x="744" y="1054"/>
                        <a:pt x="775" y="1023"/>
                      </a:cubicBezTo>
                      <a:lnTo>
                        <a:pt x="775" y="1023"/>
                      </a:lnTo>
                      <a:lnTo>
                        <a:pt x="775" y="1023"/>
                      </a:lnTo>
                      <a:lnTo>
                        <a:pt x="806" y="1054"/>
                      </a:lnTo>
                      <a:lnTo>
                        <a:pt x="806" y="1054"/>
                      </a:lnTo>
                      <a:lnTo>
                        <a:pt x="806" y="1054"/>
                      </a:lnTo>
                      <a:cubicBezTo>
                        <a:pt x="806" y="1054"/>
                        <a:pt x="806" y="1054"/>
                        <a:pt x="837" y="1085"/>
                      </a:cubicBezTo>
                      <a:cubicBezTo>
                        <a:pt x="806" y="1054"/>
                        <a:pt x="806" y="1054"/>
                        <a:pt x="806" y="1054"/>
                      </a:cubicBezTo>
                      <a:cubicBezTo>
                        <a:pt x="806" y="1023"/>
                        <a:pt x="837" y="1023"/>
                        <a:pt x="837" y="1023"/>
                      </a:cubicBezTo>
                      <a:cubicBezTo>
                        <a:pt x="837" y="992"/>
                        <a:pt x="837" y="992"/>
                        <a:pt x="837" y="992"/>
                      </a:cubicBezTo>
                      <a:cubicBezTo>
                        <a:pt x="837" y="992"/>
                        <a:pt x="837" y="992"/>
                        <a:pt x="837" y="961"/>
                      </a:cubicBezTo>
                      <a:cubicBezTo>
                        <a:pt x="837" y="961"/>
                        <a:pt x="837" y="961"/>
                        <a:pt x="837" y="930"/>
                      </a:cubicBezTo>
                      <a:lnTo>
                        <a:pt x="837" y="930"/>
                      </a:lnTo>
                      <a:lnTo>
                        <a:pt x="837" y="930"/>
                      </a:lnTo>
                      <a:cubicBezTo>
                        <a:pt x="837" y="930"/>
                        <a:pt x="806" y="930"/>
                        <a:pt x="806" y="899"/>
                      </a:cubicBezTo>
                      <a:lnTo>
                        <a:pt x="837" y="868"/>
                      </a:lnTo>
                      <a:lnTo>
                        <a:pt x="837" y="868"/>
                      </a:lnTo>
                      <a:cubicBezTo>
                        <a:pt x="837" y="837"/>
                        <a:pt x="868" y="837"/>
                        <a:pt x="868" y="837"/>
                      </a:cubicBezTo>
                      <a:cubicBezTo>
                        <a:pt x="868" y="837"/>
                        <a:pt x="868" y="837"/>
                        <a:pt x="899" y="837"/>
                      </a:cubicBezTo>
                      <a:cubicBezTo>
                        <a:pt x="899" y="806"/>
                        <a:pt x="930" y="806"/>
                        <a:pt x="930" y="806"/>
                      </a:cubicBezTo>
                      <a:lnTo>
                        <a:pt x="930" y="806"/>
                      </a:lnTo>
                      <a:cubicBezTo>
                        <a:pt x="930" y="775"/>
                        <a:pt x="930" y="775"/>
                        <a:pt x="899" y="775"/>
                      </a:cubicBezTo>
                      <a:cubicBezTo>
                        <a:pt x="899" y="744"/>
                        <a:pt x="899" y="744"/>
                        <a:pt x="899" y="74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5" name="Freeform 26">
                  <a:extLst>
                    <a:ext uri="{FF2B5EF4-FFF2-40B4-BE49-F238E27FC236}">
                      <a16:creationId xmlns:a16="http://schemas.microsoft.com/office/drawing/2014/main" id="{76512794-5A47-4DA4-B779-45D3975485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8150" y="2695575"/>
                  <a:ext cx="22225" cy="11113"/>
                </a:xfrm>
                <a:custGeom>
                  <a:gdLst>
                    <a:gd name="T0" fmla="*/ 31 w 63"/>
                    <a:gd name="T1" fmla="*/ 0 h 32"/>
                    <a:gd name="T2" fmla="*/ 31 w 63"/>
                    <a:gd name="T3" fmla="*/ 0 h 32"/>
                    <a:gd name="T4" fmla="*/ 31 w 63"/>
                    <a:gd name="T5" fmla="*/ 0 h 32"/>
                    <a:gd name="T6" fmla="*/ 0 w 63"/>
                    <a:gd name="T7" fmla="*/ 0 h 32"/>
                    <a:gd name="T8" fmla="*/ 0 w 63"/>
                    <a:gd name="T9" fmla="*/ 0 h 32"/>
                    <a:gd name="T10" fmla="*/ 0 w 63"/>
                    <a:gd name="T11" fmla="*/ 0 h 32"/>
                    <a:gd name="T12" fmla="*/ 0 w 63"/>
                    <a:gd name="T13" fmla="*/ 0 h 32"/>
                    <a:gd name="T14" fmla="*/ 0 w 63"/>
                    <a:gd name="T15" fmla="*/ 0 h 32"/>
                    <a:gd name="T16" fmla="*/ 0 w 63"/>
                    <a:gd name="T17" fmla="*/ 31 h 32"/>
                    <a:gd name="T18" fmla="*/ 0 w 63"/>
                    <a:gd name="T19" fmla="*/ 31 h 32"/>
                    <a:gd name="T20" fmla="*/ 31 w 63"/>
                    <a:gd name="T21" fmla="*/ 0 h 32"/>
                    <a:gd name="T22" fmla="*/ 62 w 63"/>
                    <a:gd name="T23" fmla="*/ 0 h 32"/>
                    <a:gd name="T24" fmla="*/ 62 w 63"/>
                    <a:gd name="T25" fmla="*/ 0 h 32"/>
                    <a:gd name="T26" fmla="*/ 62 w 63"/>
                    <a:gd name="T27" fmla="*/ 0 h 32"/>
                    <a:gd name="T28" fmla="*/ 62 w 63"/>
                    <a:gd name="T29" fmla="*/ 0 h 32"/>
                    <a:gd name="T30" fmla="*/ 62 w 63"/>
                    <a:gd name="T31" fmla="*/ 0 h 32"/>
                    <a:gd name="T32" fmla="*/ 31 w 63"/>
                    <a:gd name="T33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6" name="Freeform 27">
                  <a:extLst>
                    <a:ext uri="{FF2B5EF4-FFF2-40B4-BE49-F238E27FC236}">
                      <a16:creationId xmlns:a16="http://schemas.microsoft.com/office/drawing/2014/main" id="{10542DD2-AEB3-4A23-AF80-0CDD3C7C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8150" y="2717800"/>
                  <a:ext cx="11113" cy="22225"/>
                </a:xfrm>
                <a:custGeom>
                  <a:gdLst>
                    <a:gd name="T0" fmla="*/ 31 w 32"/>
                    <a:gd name="T1" fmla="*/ 62 h 63"/>
                    <a:gd name="T2" fmla="*/ 31 w 32"/>
                    <a:gd name="T3" fmla="*/ 62 h 63"/>
                    <a:gd name="T4" fmla="*/ 31 w 32"/>
                    <a:gd name="T5" fmla="*/ 31 h 63"/>
                    <a:gd name="T6" fmla="*/ 31 w 32"/>
                    <a:gd name="T7" fmla="*/ 31 h 63"/>
                    <a:gd name="T8" fmla="*/ 31 w 32"/>
                    <a:gd name="T9" fmla="*/ 31 h 63"/>
                    <a:gd name="T10" fmla="*/ 31 w 32"/>
                    <a:gd name="T11" fmla="*/ 31 h 63"/>
                    <a:gd name="T12" fmla="*/ 31 w 32"/>
                    <a:gd name="T13" fmla="*/ 31 h 63"/>
                    <a:gd name="T14" fmla="*/ 31 w 32"/>
                    <a:gd name="T15" fmla="*/ 0 h 63"/>
                    <a:gd name="T16" fmla="*/ 31 w 32"/>
                    <a:gd name="T17" fmla="*/ 0 h 63"/>
                    <a:gd name="T18" fmla="*/ 31 w 32"/>
                    <a:gd name="T19" fmla="*/ 0 h 63"/>
                    <a:gd name="T20" fmla="*/ 0 w 32"/>
                    <a:gd name="T21" fmla="*/ 31 h 63"/>
                    <a:gd name="T22" fmla="*/ 0 w 32"/>
                    <a:gd name="T23" fmla="*/ 31 h 63"/>
                    <a:gd name="T24" fmla="*/ 0 w 32"/>
                    <a:gd name="T25" fmla="*/ 31 h 63"/>
                    <a:gd name="T26" fmla="*/ 0 w 32"/>
                    <a:gd name="T27" fmla="*/ 31 h 63"/>
                    <a:gd name="T28" fmla="*/ 0 w 32"/>
                    <a:gd name="T29" fmla="*/ 62 h 63"/>
                    <a:gd name="T30" fmla="*/ 0 w 32"/>
                    <a:gd name="T31" fmla="*/ 62 h 63"/>
                    <a:gd name="T32" fmla="*/ 31 w 32"/>
                    <a:gd name="T33" fmla="*/ 62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62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7" name="Freeform 28">
                  <a:extLst>
                    <a:ext uri="{FF2B5EF4-FFF2-40B4-BE49-F238E27FC236}">
                      <a16:creationId xmlns:a16="http://schemas.microsoft.com/office/drawing/2014/main" id="{50F70269-1666-4070-8035-E3585C523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263" y="2571750"/>
                  <a:ext cx="88900" cy="100013"/>
                </a:xfrm>
                <a:custGeom>
                  <a:gdLst>
                    <a:gd name="T0" fmla="*/ 186 w 249"/>
                    <a:gd name="T1" fmla="*/ 186 h 280"/>
                    <a:gd name="T2" fmla="*/ 186 w 249"/>
                    <a:gd name="T3" fmla="*/ 186 h 280"/>
                    <a:gd name="T4" fmla="*/ 186 w 249"/>
                    <a:gd name="T5" fmla="*/ 186 h 280"/>
                    <a:gd name="T6" fmla="*/ 217 w 249"/>
                    <a:gd name="T7" fmla="*/ 124 h 280"/>
                    <a:gd name="T8" fmla="*/ 248 w 249"/>
                    <a:gd name="T9" fmla="*/ 124 h 280"/>
                    <a:gd name="T10" fmla="*/ 248 w 249"/>
                    <a:gd name="T11" fmla="*/ 93 h 280"/>
                    <a:gd name="T12" fmla="*/ 248 w 249"/>
                    <a:gd name="T13" fmla="*/ 62 h 280"/>
                    <a:gd name="T14" fmla="*/ 217 w 249"/>
                    <a:gd name="T15" fmla="*/ 0 h 280"/>
                    <a:gd name="T16" fmla="*/ 217 w 249"/>
                    <a:gd name="T17" fmla="*/ 0 h 280"/>
                    <a:gd name="T18" fmla="*/ 217 w 249"/>
                    <a:gd name="T19" fmla="*/ 0 h 280"/>
                    <a:gd name="T20" fmla="*/ 186 w 249"/>
                    <a:gd name="T21" fmla="*/ 0 h 280"/>
                    <a:gd name="T22" fmla="*/ 186 w 249"/>
                    <a:gd name="T23" fmla="*/ 0 h 280"/>
                    <a:gd name="T24" fmla="*/ 155 w 249"/>
                    <a:gd name="T25" fmla="*/ 0 h 280"/>
                    <a:gd name="T26" fmla="*/ 155 w 249"/>
                    <a:gd name="T27" fmla="*/ 0 h 280"/>
                    <a:gd name="T28" fmla="*/ 155 w 249"/>
                    <a:gd name="T29" fmla="*/ 0 h 280"/>
                    <a:gd name="T30" fmla="*/ 155 w 249"/>
                    <a:gd name="T31" fmla="*/ 0 h 280"/>
                    <a:gd name="T32" fmla="*/ 124 w 249"/>
                    <a:gd name="T33" fmla="*/ 0 h 280"/>
                    <a:gd name="T34" fmla="*/ 124 w 249"/>
                    <a:gd name="T35" fmla="*/ 0 h 280"/>
                    <a:gd name="T36" fmla="*/ 93 w 249"/>
                    <a:gd name="T37" fmla="*/ 0 h 280"/>
                    <a:gd name="T38" fmla="*/ 62 w 249"/>
                    <a:gd name="T39" fmla="*/ 0 h 280"/>
                    <a:gd name="T40" fmla="*/ 62 w 249"/>
                    <a:gd name="T41" fmla="*/ 0 h 280"/>
                    <a:gd name="T42" fmla="*/ 62 w 249"/>
                    <a:gd name="T43" fmla="*/ 0 h 280"/>
                    <a:gd name="T44" fmla="*/ 62 w 249"/>
                    <a:gd name="T45" fmla="*/ 31 h 280"/>
                    <a:gd name="T46" fmla="*/ 93 w 249"/>
                    <a:gd name="T47" fmla="*/ 62 h 280"/>
                    <a:gd name="T48" fmla="*/ 93 w 249"/>
                    <a:gd name="T49" fmla="*/ 62 h 280"/>
                    <a:gd name="T50" fmla="*/ 93 w 249"/>
                    <a:gd name="T51" fmla="*/ 93 h 280"/>
                    <a:gd name="T52" fmla="*/ 93 w 249"/>
                    <a:gd name="T53" fmla="*/ 93 h 280"/>
                    <a:gd name="T54" fmla="*/ 62 w 249"/>
                    <a:gd name="T55" fmla="*/ 155 h 280"/>
                    <a:gd name="T56" fmla="*/ 62 w 249"/>
                    <a:gd name="T57" fmla="*/ 155 h 280"/>
                    <a:gd name="T58" fmla="*/ 31 w 249"/>
                    <a:gd name="T59" fmla="*/ 186 h 280"/>
                    <a:gd name="T60" fmla="*/ 0 w 249"/>
                    <a:gd name="T61" fmla="*/ 217 h 280"/>
                    <a:gd name="T62" fmla="*/ 0 w 249"/>
                    <a:gd name="T63" fmla="*/ 248 h 280"/>
                    <a:gd name="T64" fmla="*/ 0 w 249"/>
                    <a:gd name="T65" fmla="*/ 279 h 280"/>
                    <a:gd name="T66" fmla="*/ 0 w 249"/>
                    <a:gd name="T67" fmla="*/ 279 h 280"/>
                    <a:gd name="T68" fmla="*/ 0 w 249"/>
                    <a:gd name="T69" fmla="*/ 279 h 280"/>
                    <a:gd name="T70" fmla="*/ 31 w 249"/>
                    <a:gd name="T71" fmla="*/ 248 h 280"/>
                    <a:gd name="T72" fmla="*/ 31 w 249"/>
                    <a:gd name="T73" fmla="*/ 248 h 280"/>
                    <a:gd name="T74" fmla="*/ 186 w 249"/>
                    <a:gd name="T75" fmla="*/ 248 h 280"/>
                    <a:gd name="T76" fmla="*/ 186 w 249"/>
                    <a:gd name="T77" fmla="*/ 186 h 2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49" h="280">
                      <a:moveTo>
                        <a:pt x="186" y="186"/>
                      </a:move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86" y="186"/>
                        <a:pt x="217" y="155"/>
                        <a:pt x="217" y="124"/>
                      </a:cubicBezTo>
                      <a:cubicBezTo>
                        <a:pt x="248" y="124"/>
                        <a:pt x="248" y="124"/>
                        <a:pt x="248" y="124"/>
                      </a:cubicBezTo>
                      <a:lnTo>
                        <a:pt x="248" y="93"/>
                      </a:lnTo>
                      <a:lnTo>
                        <a:pt x="248" y="62"/>
                      </a:lnTo>
                      <a:cubicBezTo>
                        <a:pt x="217" y="31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93" y="31"/>
                        <a:pt x="93" y="62"/>
                        <a:pt x="93" y="62"/>
                      </a:cubicBezTo>
                      <a:lnTo>
                        <a:pt x="93" y="62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93"/>
                        <a:pt x="93" y="124"/>
                        <a:pt x="62" y="155"/>
                      </a:cubicBezTo>
                      <a:lnTo>
                        <a:pt x="62" y="155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0" y="217"/>
                      </a:lnTo>
                      <a:lnTo>
                        <a:pt x="0" y="248"/>
                      </a:lnTo>
                      <a:cubicBezTo>
                        <a:pt x="0" y="248"/>
                        <a:pt x="0" y="248"/>
                        <a:pt x="0" y="279"/>
                      </a:cubicBez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31" y="248"/>
                        <a:pt x="31" y="248"/>
                        <a:pt x="31" y="248"/>
                      </a:cubicBezTo>
                      <a:lnTo>
                        <a:pt x="31" y="248"/>
                      </a:lnTo>
                      <a:cubicBezTo>
                        <a:pt x="186" y="248"/>
                        <a:pt x="186" y="248"/>
                        <a:pt x="186" y="248"/>
                      </a:cubicBezTo>
                      <a:cubicBezTo>
                        <a:pt x="186" y="217"/>
                        <a:pt x="186" y="217"/>
                        <a:pt x="186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8" name="Freeform 29">
                  <a:extLst>
                    <a:ext uri="{FF2B5EF4-FFF2-40B4-BE49-F238E27FC236}">
                      <a16:creationId xmlns:a16="http://schemas.microsoft.com/office/drawing/2014/main" id="{76BC7187-196B-48A0-9A83-ADDC982B0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9250" y="1925638"/>
                  <a:ext cx="201613" cy="212725"/>
                </a:xfrm>
                <a:custGeom>
                  <a:gdLst>
                    <a:gd name="T0" fmla="*/ 434 w 559"/>
                    <a:gd name="T1" fmla="*/ 93 h 590"/>
                    <a:gd name="T2" fmla="*/ 496 w 559"/>
                    <a:gd name="T3" fmla="*/ 185 h 590"/>
                    <a:gd name="T4" fmla="*/ 496 w 559"/>
                    <a:gd name="T5" fmla="*/ 185 h 590"/>
                    <a:gd name="T6" fmla="*/ 527 w 559"/>
                    <a:gd name="T7" fmla="*/ 185 h 590"/>
                    <a:gd name="T8" fmla="*/ 527 w 559"/>
                    <a:gd name="T9" fmla="*/ 124 h 590"/>
                    <a:gd name="T10" fmla="*/ 496 w 559"/>
                    <a:gd name="T11" fmla="*/ 61 h 590"/>
                    <a:gd name="T12" fmla="*/ 496 w 559"/>
                    <a:gd name="T13" fmla="*/ 30 h 590"/>
                    <a:gd name="T14" fmla="*/ 465 w 559"/>
                    <a:gd name="T15" fmla="*/ 30 h 590"/>
                    <a:gd name="T16" fmla="*/ 403 w 559"/>
                    <a:gd name="T17" fmla="*/ 30 h 590"/>
                    <a:gd name="T18" fmla="*/ 341 w 559"/>
                    <a:gd name="T19" fmla="*/ 0 h 590"/>
                    <a:gd name="T20" fmla="*/ 310 w 559"/>
                    <a:gd name="T21" fmla="*/ 30 h 590"/>
                    <a:gd name="T22" fmla="*/ 217 w 559"/>
                    <a:gd name="T23" fmla="*/ 61 h 590"/>
                    <a:gd name="T24" fmla="*/ 62 w 559"/>
                    <a:gd name="T25" fmla="*/ 30 h 590"/>
                    <a:gd name="T26" fmla="*/ 62 w 559"/>
                    <a:gd name="T27" fmla="*/ 30 h 590"/>
                    <a:gd name="T28" fmla="*/ 31 w 559"/>
                    <a:gd name="T29" fmla="*/ 30 h 590"/>
                    <a:gd name="T30" fmla="*/ 31 w 559"/>
                    <a:gd name="T31" fmla="*/ 30 h 590"/>
                    <a:gd name="T32" fmla="*/ 31 w 559"/>
                    <a:gd name="T33" fmla="*/ 93 h 590"/>
                    <a:gd name="T34" fmla="*/ 0 w 559"/>
                    <a:gd name="T35" fmla="*/ 93 h 590"/>
                    <a:gd name="T36" fmla="*/ 31 w 559"/>
                    <a:gd name="T37" fmla="*/ 124 h 590"/>
                    <a:gd name="T38" fmla="*/ 31 w 559"/>
                    <a:gd name="T39" fmla="*/ 185 h 590"/>
                    <a:gd name="T40" fmla="*/ 31 w 559"/>
                    <a:gd name="T41" fmla="*/ 341 h 590"/>
                    <a:gd name="T42" fmla="*/ 341 w 559"/>
                    <a:gd name="T43" fmla="*/ 589 h 590"/>
                    <a:gd name="T44" fmla="*/ 372 w 559"/>
                    <a:gd name="T45" fmla="*/ 557 h 590"/>
                    <a:gd name="T46" fmla="*/ 403 w 559"/>
                    <a:gd name="T47" fmla="*/ 589 h 590"/>
                    <a:gd name="T48" fmla="*/ 496 w 559"/>
                    <a:gd name="T49" fmla="*/ 589 h 590"/>
                    <a:gd name="T50" fmla="*/ 527 w 559"/>
                    <a:gd name="T51" fmla="*/ 557 h 590"/>
                    <a:gd name="T52" fmla="*/ 527 w 559"/>
                    <a:gd name="T53" fmla="*/ 557 h 590"/>
                    <a:gd name="T54" fmla="*/ 558 w 559"/>
                    <a:gd name="T55" fmla="*/ 526 h 590"/>
                    <a:gd name="T56" fmla="*/ 558 w 559"/>
                    <a:gd name="T57" fmla="*/ 526 h 590"/>
                    <a:gd name="T58" fmla="*/ 465 w 559"/>
                    <a:gd name="T59" fmla="*/ 309 h 590"/>
                    <a:gd name="T60" fmla="*/ 465 w 559"/>
                    <a:gd name="T61" fmla="*/ 217 h 590"/>
                    <a:gd name="T62" fmla="*/ 372 w 559"/>
                    <a:gd name="T63" fmla="*/ 154 h 590"/>
                    <a:gd name="T64" fmla="*/ 434 w 559"/>
                    <a:gd name="T65" fmla="*/ 93 h 5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59" h="590">
                      <a:moveTo>
                        <a:pt x="434" y="93"/>
                      </a:moveTo>
                      <a:lnTo>
                        <a:pt x="434" y="93"/>
                      </a:lnTo>
                      <a:cubicBezTo>
                        <a:pt x="434" y="93"/>
                        <a:pt x="465" y="124"/>
                        <a:pt x="465" y="154"/>
                      </a:cubicBezTo>
                      <a:cubicBezTo>
                        <a:pt x="465" y="185"/>
                        <a:pt x="496" y="185"/>
                        <a:pt x="496" y="185"/>
                      </a:cubicBez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527" y="185"/>
                      </a:lnTo>
                      <a:cubicBezTo>
                        <a:pt x="527" y="154"/>
                        <a:pt x="527" y="154"/>
                        <a:pt x="527" y="124"/>
                      </a:cubicBezTo>
                      <a:lnTo>
                        <a:pt x="527" y="124"/>
                      </a:lnTo>
                      <a:cubicBezTo>
                        <a:pt x="527" y="93"/>
                        <a:pt x="527" y="93"/>
                        <a:pt x="527" y="93"/>
                      </a:cubicBezTo>
                      <a:cubicBezTo>
                        <a:pt x="496" y="93"/>
                        <a:pt x="496" y="61"/>
                        <a:pt x="496" y="61"/>
                      </a:cubicBezTo>
                      <a:cubicBezTo>
                        <a:pt x="496" y="61"/>
                        <a:pt x="496" y="61"/>
                        <a:pt x="496" y="30"/>
                      </a:cubicBezTo>
                      <a:lnTo>
                        <a:pt x="496" y="30"/>
                      </a:lnTo>
                      <a:lnTo>
                        <a:pt x="496" y="30"/>
                      </a:lnTo>
                      <a:lnTo>
                        <a:pt x="465" y="30"/>
                      </a:lnTo>
                      <a:lnTo>
                        <a:pt x="465" y="30"/>
                      </a:lnTo>
                      <a:cubicBezTo>
                        <a:pt x="434" y="30"/>
                        <a:pt x="403" y="30"/>
                        <a:pt x="403" y="30"/>
                      </a:cubicBezTo>
                      <a:lnTo>
                        <a:pt x="372" y="30"/>
                      </a:lnTo>
                      <a:cubicBezTo>
                        <a:pt x="372" y="30"/>
                        <a:pt x="341" y="30"/>
                        <a:pt x="341" y="0"/>
                      </a:cubicBezTo>
                      <a:lnTo>
                        <a:pt x="341" y="0"/>
                      </a:lnTo>
                      <a:cubicBezTo>
                        <a:pt x="341" y="0"/>
                        <a:pt x="341" y="30"/>
                        <a:pt x="310" y="30"/>
                      </a:cubicBezTo>
                      <a:lnTo>
                        <a:pt x="310" y="30"/>
                      </a:lnTo>
                      <a:cubicBezTo>
                        <a:pt x="279" y="30"/>
                        <a:pt x="248" y="61"/>
                        <a:pt x="217" y="61"/>
                      </a:cubicBezTo>
                      <a:lnTo>
                        <a:pt x="217" y="6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31" y="61"/>
                        <a:pt x="31" y="61"/>
                        <a:pt x="31" y="93"/>
                      </a:cubicBezTo>
                      <a:lnTo>
                        <a:pt x="31" y="93"/>
                      </a:ln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3"/>
                        <a:pt x="31" y="93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54"/>
                        <a:pt x="31" y="154"/>
                        <a:pt x="31" y="185"/>
                      </a:cubicBezTo>
                      <a:lnTo>
                        <a:pt x="31" y="185"/>
                      </a:lnTo>
                      <a:cubicBezTo>
                        <a:pt x="31" y="217"/>
                        <a:pt x="31" y="248"/>
                        <a:pt x="31" y="341"/>
                      </a:cubicBezTo>
                      <a:cubicBezTo>
                        <a:pt x="31" y="433"/>
                        <a:pt x="31" y="526"/>
                        <a:pt x="31" y="589"/>
                      </a:cubicBezTo>
                      <a:cubicBezTo>
                        <a:pt x="341" y="589"/>
                        <a:pt x="341" y="589"/>
                        <a:pt x="341" y="589"/>
                      </a:cubicBezTo>
                      <a:cubicBezTo>
                        <a:pt x="341" y="557"/>
                        <a:pt x="341" y="557"/>
                        <a:pt x="372" y="557"/>
                      </a:cubicBezTo>
                      <a:lnTo>
                        <a:pt x="372" y="557"/>
                      </a:lnTo>
                      <a:lnTo>
                        <a:pt x="372" y="557"/>
                      </a:lnTo>
                      <a:cubicBezTo>
                        <a:pt x="372" y="557"/>
                        <a:pt x="372" y="589"/>
                        <a:pt x="403" y="589"/>
                      </a:cubicBezTo>
                      <a:cubicBezTo>
                        <a:pt x="496" y="589"/>
                        <a:pt x="496" y="589"/>
                        <a:pt x="496" y="589"/>
                      </a:cubicBezTo>
                      <a:lnTo>
                        <a:pt x="496" y="589"/>
                      </a:lnTo>
                      <a:lnTo>
                        <a:pt x="496" y="589"/>
                      </a:lnTo>
                      <a:cubicBezTo>
                        <a:pt x="496" y="557"/>
                        <a:pt x="496" y="557"/>
                        <a:pt x="527" y="557"/>
                      </a:cubicBezTo>
                      <a:lnTo>
                        <a:pt x="527" y="557"/>
                      </a:lnTo>
                      <a:lnTo>
                        <a:pt x="527" y="557"/>
                      </a:lnTo>
                      <a:cubicBezTo>
                        <a:pt x="527" y="557"/>
                        <a:pt x="527" y="557"/>
                        <a:pt x="527" y="526"/>
                      </a:cubicBezTo>
                      <a:cubicBezTo>
                        <a:pt x="527" y="526"/>
                        <a:pt x="527" y="526"/>
                        <a:pt x="558" y="526"/>
                      </a:cubicBezTo>
                      <a:lnTo>
                        <a:pt x="558" y="526"/>
                      </a:lnTo>
                      <a:lnTo>
                        <a:pt x="558" y="526"/>
                      </a:lnTo>
                      <a:cubicBezTo>
                        <a:pt x="527" y="465"/>
                        <a:pt x="496" y="372"/>
                        <a:pt x="496" y="372"/>
                      </a:cubicBezTo>
                      <a:cubicBezTo>
                        <a:pt x="496" y="341"/>
                        <a:pt x="496" y="341"/>
                        <a:pt x="465" y="309"/>
                      </a:cubicBezTo>
                      <a:lnTo>
                        <a:pt x="465" y="309"/>
                      </a:lnTo>
                      <a:cubicBezTo>
                        <a:pt x="465" y="278"/>
                        <a:pt x="465" y="248"/>
                        <a:pt x="465" y="217"/>
                      </a:cubicBezTo>
                      <a:cubicBezTo>
                        <a:pt x="434" y="217"/>
                        <a:pt x="403" y="185"/>
                        <a:pt x="403" y="154"/>
                      </a:cubicBezTo>
                      <a:cubicBezTo>
                        <a:pt x="372" y="154"/>
                        <a:pt x="372" y="154"/>
                        <a:pt x="372" y="154"/>
                      </a:cubicBezTo>
                      <a:cubicBezTo>
                        <a:pt x="403" y="30"/>
                        <a:pt x="403" y="30"/>
                        <a:pt x="403" y="30"/>
                      </a:cubicBezTo>
                      <a:lnTo>
                        <a:pt x="434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19" name="Freeform 30">
                  <a:extLst>
                    <a:ext uri="{FF2B5EF4-FFF2-40B4-BE49-F238E27FC236}">
                      <a16:creationId xmlns:a16="http://schemas.microsoft.com/office/drawing/2014/main" id="{39D33FF5-E56E-4DA4-842A-DE440A192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9213" y="1903413"/>
                  <a:ext cx="290512" cy="279400"/>
                </a:xfrm>
                <a:custGeom>
                  <a:gdLst>
                    <a:gd name="T0" fmla="*/ 804 w 805"/>
                    <a:gd name="T1" fmla="*/ 187 h 777"/>
                    <a:gd name="T2" fmla="*/ 804 w 805"/>
                    <a:gd name="T3" fmla="*/ 156 h 777"/>
                    <a:gd name="T4" fmla="*/ 804 w 805"/>
                    <a:gd name="T5" fmla="*/ 124 h 777"/>
                    <a:gd name="T6" fmla="*/ 804 w 805"/>
                    <a:gd name="T7" fmla="*/ 93 h 777"/>
                    <a:gd name="T8" fmla="*/ 804 w 805"/>
                    <a:gd name="T9" fmla="*/ 93 h 777"/>
                    <a:gd name="T10" fmla="*/ 774 w 805"/>
                    <a:gd name="T11" fmla="*/ 32 h 777"/>
                    <a:gd name="T12" fmla="*/ 743 w 805"/>
                    <a:gd name="T13" fmla="*/ 32 h 777"/>
                    <a:gd name="T14" fmla="*/ 712 w 805"/>
                    <a:gd name="T15" fmla="*/ 0 h 777"/>
                    <a:gd name="T16" fmla="*/ 650 w 805"/>
                    <a:gd name="T17" fmla="*/ 0 h 777"/>
                    <a:gd name="T18" fmla="*/ 588 w 805"/>
                    <a:gd name="T19" fmla="*/ 32 h 777"/>
                    <a:gd name="T20" fmla="*/ 588 w 805"/>
                    <a:gd name="T21" fmla="*/ 63 h 777"/>
                    <a:gd name="T22" fmla="*/ 495 w 805"/>
                    <a:gd name="T23" fmla="*/ 156 h 777"/>
                    <a:gd name="T24" fmla="*/ 433 w 805"/>
                    <a:gd name="T25" fmla="*/ 124 h 777"/>
                    <a:gd name="T26" fmla="*/ 371 w 805"/>
                    <a:gd name="T27" fmla="*/ 93 h 777"/>
                    <a:gd name="T28" fmla="*/ 309 w 805"/>
                    <a:gd name="T29" fmla="*/ 63 h 777"/>
                    <a:gd name="T30" fmla="*/ 278 w 805"/>
                    <a:gd name="T31" fmla="*/ 32 h 777"/>
                    <a:gd name="T32" fmla="*/ 278 w 805"/>
                    <a:gd name="T33" fmla="*/ 32 h 777"/>
                    <a:gd name="T34" fmla="*/ 247 w 805"/>
                    <a:gd name="T35" fmla="*/ 0 h 777"/>
                    <a:gd name="T36" fmla="*/ 216 w 805"/>
                    <a:gd name="T37" fmla="*/ 0 h 777"/>
                    <a:gd name="T38" fmla="*/ 185 w 805"/>
                    <a:gd name="T39" fmla="*/ 0 h 777"/>
                    <a:gd name="T40" fmla="*/ 154 w 805"/>
                    <a:gd name="T41" fmla="*/ 0 h 777"/>
                    <a:gd name="T42" fmla="*/ 123 w 805"/>
                    <a:gd name="T43" fmla="*/ 0 h 777"/>
                    <a:gd name="T44" fmla="*/ 31 w 805"/>
                    <a:gd name="T45" fmla="*/ 63 h 777"/>
                    <a:gd name="T46" fmla="*/ 31 w 805"/>
                    <a:gd name="T47" fmla="*/ 93 h 777"/>
                    <a:gd name="T48" fmla="*/ 31 w 805"/>
                    <a:gd name="T49" fmla="*/ 124 h 777"/>
                    <a:gd name="T50" fmla="*/ 31 w 805"/>
                    <a:gd name="T51" fmla="*/ 187 h 777"/>
                    <a:gd name="T52" fmla="*/ 31 w 805"/>
                    <a:gd name="T53" fmla="*/ 187 h 777"/>
                    <a:gd name="T54" fmla="*/ 31 w 805"/>
                    <a:gd name="T55" fmla="*/ 248 h 777"/>
                    <a:gd name="T56" fmla="*/ 31 w 805"/>
                    <a:gd name="T57" fmla="*/ 311 h 777"/>
                    <a:gd name="T58" fmla="*/ 31 w 805"/>
                    <a:gd name="T59" fmla="*/ 341 h 777"/>
                    <a:gd name="T60" fmla="*/ 31 w 805"/>
                    <a:gd name="T61" fmla="*/ 372 h 777"/>
                    <a:gd name="T62" fmla="*/ 31 w 805"/>
                    <a:gd name="T63" fmla="*/ 372 h 777"/>
                    <a:gd name="T64" fmla="*/ 0 w 805"/>
                    <a:gd name="T65" fmla="*/ 404 h 777"/>
                    <a:gd name="T66" fmla="*/ 31 w 805"/>
                    <a:gd name="T67" fmla="*/ 465 h 777"/>
                    <a:gd name="T68" fmla="*/ 63 w 805"/>
                    <a:gd name="T69" fmla="*/ 465 h 777"/>
                    <a:gd name="T70" fmla="*/ 123 w 805"/>
                    <a:gd name="T71" fmla="*/ 496 h 777"/>
                    <a:gd name="T72" fmla="*/ 216 w 805"/>
                    <a:gd name="T73" fmla="*/ 558 h 777"/>
                    <a:gd name="T74" fmla="*/ 278 w 805"/>
                    <a:gd name="T75" fmla="*/ 589 h 777"/>
                    <a:gd name="T76" fmla="*/ 278 w 805"/>
                    <a:gd name="T77" fmla="*/ 589 h 777"/>
                    <a:gd name="T78" fmla="*/ 309 w 805"/>
                    <a:gd name="T79" fmla="*/ 558 h 777"/>
                    <a:gd name="T80" fmla="*/ 340 w 805"/>
                    <a:gd name="T81" fmla="*/ 528 h 777"/>
                    <a:gd name="T82" fmla="*/ 743 w 805"/>
                    <a:gd name="T83" fmla="*/ 776 h 777"/>
                    <a:gd name="T84" fmla="*/ 804 w 805"/>
                    <a:gd name="T85" fmla="*/ 682 h 777"/>
                    <a:gd name="T86" fmla="*/ 804 w 805"/>
                    <a:gd name="T87" fmla="*/ 404 h 777"/>
                    <a:gd name="T88" fmla="*/ 804 w 805"/>
                    <a:gd name="T89" fmla="*/ 248 h 777"/>
                    <a:gd name="T90" fmla="*/ 804 w 805"/>
                    <a:gd name="T91" fmla="*/ 187 h 7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05" h="777">
                      <a:moveTo>
                        <a:pt x="804" y="187"/>
                      </a:moveTo>
                      <a:lnTo>
                        <a:pt x="804" y="187"/>
                      </a:lnTo>
                      <a:lnTo>
                        <a:pt x="804" y="187"/>
                      </a:lnTo>
                      <a:cubicBezTo>
                        <a:pt x="804" y="187"/>
                        <a:pt x="804" y="187"/>
                        <a:pt x="804" y="156"/>
                      </a:cubicBezTo>
                      <a:cubicBezTo>
                        <a:pt x="804" y="156"/>
                        <a:pt x="804" y="156"/>
                        <a:pt x="804" y="124"/>
                      </a:cubicBezTo>
                      <a:lnTo>
                        <a:pt x="804" y="124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lnTo>
                        <a:pt x="804" y="93"/>
                      </a:lnTo>
                      <a:cubicBezTo>
                        <a:pt x="804" y="63"/>
                        <a:pt x="804" y="63"/>
                        <a:pt x="804" y="63"/>
                      </a:cubicBezTo>
                      <a:cubicBezTo>
                        <a:pt x="804" y="63"/>
                        <a:pt x="774" y="63"/>
                        <a:pt x="774" y="32"/>
                      </a:cubicBezTo>
                      <a:cubicBezTo>
                        <a:pt x="774" y="32"/>
                        <a:pt x="774" y="32"/>
                        <a:pt x="743" y="32"/>
                      </a:cubicBezTo>
                      <a:lnTo>
                        <a:pt x="743" y="32"/>
                      </a:lnTo>
                      <a:cubicBezTo>
                        <a:pt x="743" y="32"/>
                        <a:pt x="712" y="32"/>
                        <a:pt x="712" y="0"/>
                      </a:cubicBezTo>
                      <a:lnTo>
                        <a:pt x="712" y="0"/>
                      </a:lnTo>
                      <a:lnTo>
                        <a:pt x="681" y="0"/>
                      </a:lnTo>
                      <a:lnTo>
                        <a:pt x="650" y="0"/>
                      </a:lnTo>
                      <a:cubicBezTo>
                        <a:pt x="650" y="0"/>
                        <a:pt x="588" y="0"/>
                        <a:pt x="588" y="32"/>
                      </a:cubicBezTo>
                      <a:lnTo>
                        <a:pt x="588" y="32"/>
                      </a:lnTo>
                      <a:cubicBezTo>
                        <a:pt x="588" y="32"/>
                        <a:pt x="588" y="32"/>
                        <a:pt x="588" y="63"/>
                      </a:cubicBezTo>
                      <a:lnTo>
                        <a:pt x="588" y="63"/>
                      </a:lnTo>
                      <a:cubicBezTo>
                        <a:pt x="588" y="93"/>
                        <a:pt x="557" y="156"/>
                        <a:pt x="526" y="156"/>
                      </a:cubicBezTo>
                      <a:cubicBezTo>
                        <a:pt x="526" y="156"/>
                        <a:pt x="526" y="156"/>
                        <a:pt x="495" y="156"/>
                      </a:cubicBezTo>
                      <a:lnTo>
                        <a:pt x="495" y="156"/>
                      </a:lnTo>
                      <a:cubicBezTo>
                        <a:pt x="495" y="156"/>
                        <a:pt x="464" y="156"/>
                        <a:pt x="433" y="124"/>
                      </a:cubicBezTo>
                      <a:lnTo>
                        <a:pt x="433" y="124"/>
                      </a:lnTo>
                      <a:cubicBezTo>
                        <a:pt x="402" y="93"/>
                        <a:pt x="402" y="93"/>
                        <a:pt x="371" y="93"/>
                      </a:cubicBezTo>
                      <a:lnTo>
                        <a:pt x="371" y="93"/>
                      </a:lnTo>
                      <a:cubicBezTo>
                        <a:pt x="340" y="93"/>
                        <a:pt x="309" y="93"/>
                        <a:pt x="309" y="63"/>
                      </a:cubicBezTo>
                      <a:lnTo>
                        <a:pt x="309" y="63"/>
                      </a:lnTo>
                      <a:lnTo>
                        <a:pt x="278" y="32"/>
                      </a:lnTo>
                      <a:lnTo>
                        <a:pt x="278" y="32"/>
                      </a:lnTo>
                      <a:lnTo>
                        <a:pt x="278" y="32"/>
                      </a:ln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16" y="0"/>
                        <a:pt x="216" y="0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185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lnTo>
                        <a:pt x="123" y="0"/>
                      </a:lnTo>
                      <a:cubicBezTo>
                        <a:pt x="123" y="32"/>
                        <a:pt x="92" y="32"/>
                        <a:pt x="92" y="32"/>
                      </a:cubicBezTo>
                      <a:cubicBezTo>
                        <a:pt x="62" y="32"/>
                        <a:pt x="63" y="63"/>
                        <a:pt x="31" y="63"/>
                      </a:cubicBezTo>
                      <a:cubicBezTo>
                        <a:pt x="31" y="63"/>
                        <a:pt x="31" y="63"/>
                        <a:pt x="31" y="93"/>
                      </a:cubicBezTo>
                      <a:lnTo>
                        <a:pt x="31" y="93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56"/>
                        <a:pt x="31" y="156"/>
                        <a:pt x="0" y="156"/>
                      </a:cubicBez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48"/>
                      </a:lnTo>
                      <a:lnTo>
                        <a:pt x="31" y="280"/>
                      </a:lnTo>
                      <a:cubicBezTo>
                        <a:pt x="31" y="311"/>
                        <a:pt x="31" y="311"/>
                        <a:pt x="31" y="311"/>
                      </a:cubicBezTo>
                      <a:lnTo>
                        <a:pt x="31" y="311"/>
                      </a:lnTo>
                      <a:cubicBezTo>
                        <a:pt x="31" y="311"/>
                        <a:pt x="31" y="311"/>
                        <a:pt x="31" y="341"/>
                      </a:cubicBezTo>
                      <a:cubicBezTo>
                        <a:pt x="31" y="341"/>
                        <a:pt x="31" y="341"/>
                        <a:pt x="31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31" y="372"/>
                        <a:pt x="31" y="404"/>
                        <a:pt x="0" y="404"/>
                      </a:cubicBezTo>
                      <a:cubicBezTo>
                        <a:pt x="31" y="404"/>
                        <a:pt x="31" y="404"/>
                        <a:pt x="31" y="435"/>
                      </a:cubicBezTo>
                      <a:cubicBezTo>
                        <a:pt x="31" y="435"/>
                        <a:pt x="31" y="435"/>
                        <a:pt x="31" y="465"/>
                      </a:cubicBezTo>
                      <a:lnTo>
                        <a:pt x="31" y="465"/>
                      </a:lnTo>
                      <a:lnTo>
                        <a:pt x="63" y="465"/>
                      </a:lnTo>
                      <a:cubicBezTo>
                        <a:pt x="63" y="465"/>
                        <a:pt x="92" y="496"/>
                        <a:pt x="123" y="496"/>
                      </a:cubicBezTo>
                      <a:lnTo>
                        <a:pt x="123" y="496"/>
                      </a:lnTo>
                      <a:cubicBezTo>
                        <a:pt x="123" y="496"/>
                        <a:pt x="123" y="528"/>
                        <a:pt x="154" y="558"/>
                      </a:cubicBezTo>
                      <a:cubicBezTo>
                        <a:pt x="185" y="558"/>
                        <a:pt x="185" y="558"/>
                        <a:pt x="216" y="558"/>
                      </a:cubicBezTo>
                      <a:lnTo>
                        <a:pt x="247" y="589"/>
                      </a:lnTo>
                      <a:cubicBezTo>
                        <a:pt x="247" y="589"/>
                        <a:pt x="247" y="589"/>
                        <a:pt x="278" y="589"/>
                      </a:cubicBezTo>
                      <a:lnTo>
                        <a:pt x="278" y="589"/>
                      </a:lnTo>
                      <a:lnTo>
                        <a:pt x="278" y="589"/>
                      </a:lnTo>
                      <a:lnTo>
                        <a:pt x="278" y="589"/>
                      </a:lnTo>
                      <a:cubicBezTo>
                        <a:pt x="278" y="558"/>
                        <a:pt x="278" y="558"/>
                        <a:pt x="309" y="558"/>
                      </a:cubicBezTo>
                      <a:lnTo>
                        <a:pt x="340" y="558"/>
                      </a:lnTo>
                      <a:cubicBezTo>
                        <a:pt x="340" y="528"/>
                        <a:pt x="340" y="528"/>
                        <a:pt x="340" y="528"/>
                      </a:cubicBezTo>
                      <a:cubicBezTo>
                        <a:pt x="743" y="776"/>
                        <a:pt x="743" y="776"/>
                        <a:pt x="743" y="776"/>
                      </a:cubicBezTo>
                      <a:lnTo>
                        <a:pt x="743" y="776"/>
                      </a:lnTo>
                      <a:cubicBezTo>
                        <a:pt x="804" y="776"/>
                        <a:pt x="804" y="776"/>
                        <a:pt x="804" y="776"/>
                      </a:cubicBezTo>
                      <a:cubicBezTo>
                        <a:pt x="804" y="744"/>
                        <a:pt x="804" y="713"/>
                        <a:pt x="804" y="682"/>
                      </a:cubicBezTo>
                      <a:lnTo>
                        <a:pt x="804" y="682"/>
                      </a:lnTo>
                      <a:cubicBezTo>
                        <a:pt x="804" y="589"/>
                        <a:pt x="804" y="496"/>
                        <a:pt x="804" y="404"/>
                      </a:cubicBezTo>
                      <a:cubicBezTo>
                        <a:pt x="804" y="311"/>
                        <a:pt x="804" y="280"/>
                        <a:pt x="804" y="248"/>
                      </a:cubicBezTo>
                      <a:lnTo>
                        <a:pt x="804" y="248"/>
                      </a:lnTo>
                      <a:cubicBezTo>
                        <a:pt x="804" y="217"/>
                        <a:pt x="804" y="217"/>
                        <a:pt x="804" y="217"/>
                      </a:cubicBezTo>
                      <a:lnTo>
                        <a:pt x="804" y="18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0" name="Freeform 31">
                  <a:extLst>
                    <a:ext uri="{FF2B5EF4-FFF2-40B4-BE49-F238E27FC236}">
                      <a16:creationId xmlns:a16="http://schemas.microsoft.com/office/drawing/2014/main" id="{6868E97B-4C54-4712-8E59-C67FC0337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4800" y="2138363"/>
                  <a:ext cx="301625" cy="423862"/>
                </a:xfrm>
                <a:custGeom>
                  <a:gdLst>
                    <a:gd name="T0" fmla="*/ 651 w 838"/>
                    <a:gd name="T1" fmla="*/ 1083 h 1177"/>
                    <a:gd name="T2" fmla="*/ 651 w 838"/>
                    <a:gd name="T3" fmla="*/ 1083 h 1177"/>
                    <a:gd name="T4" fmla="*/ 682 w 838"/>
                    <a:gd name="T5" fmla="*/ 1083 h 1177"/>
                    <a:gd name="T6" fmla="*/ 651 w 838"/>
                    <a:gd name="T7" fmla="*/ 1052 h 1177"/>
                    <a:gd name="T8" fmla="*/ 651 w 838"/>
                    <a:gd name="T9" fmla="*/ 1021 h 1177"/>
                    <a:gd name="T10" fmla="*/ 620 w 838"/>
                    <a:gd name="T11" fmla="*/ 959 h 1177"/>
                    <a:gd name="T12" fmla="*/ 589 w 838"/>
                    <a:gd name="T13" fmla="*/ 959 h 1177"/>
                    <a:gd name="T14" fmla="*/ 558 w 838"/>
                    <a:gd name="T15" fmla="*/ 928 h 1177"/>
                    <a:gd name="T16" fmla="*/ 558 w 838"/>
                    <a:gd name="T17" fmla="*/ 867 h 1177"/>
                    <a:gd name="T18" fmla="*/ 589 w 838"/>
                    <a:gd name="T19" fmla="*/ 835 h 1177"/>
                    <a:gd name="T20" fmla="*/ 620 w 838"/>
                    <a:gd name="T21" fmla="*/ 835 h 1177"/>
                    <a:gd name="T22" fmla="*/ 620 w 838"/>
                    <a:gd name="T23" fmla="*/ 773 h 1177"/>
                    <a:gd name="T24" fmla="*/ 620 w 838"/>
                    <a:gd name="T25" fmla="*/ 743 h 1177"/>
                    <a:gd name="T26" fmla="*/ 651 w 838"/>
                    <a:gd name="T27" fmla="*/ 711 h 1177"/>
                    <a:gd name="T28" fmla="*/ 682 w 838"/>
                    <a:gd name="T29" fmla="*/ 619 h 1177"/>
                    <a:gd name="T30" fmla="*/ 713 w 838"/>
                    <a:gd name="T31" fmla="*/ 587 h 1177"/>
                    <a:gd name="T32" fmla="*/ 744 w 838"/>
                    <a:gd name="T33" fmla="*/ 495 h 1177"/>
                    <a:gd name="T34" fmla="*/ 744 w 838"/>
                    <a:gd name="T35" fmla="*/ 402 h 1177"/>
                    <a:gd name="T36" fmla="*/ 775 w 838"/>
                    <a:gd name="T37" fmla="*/ 372 h 1177"/>
                    <a:gd name="T38" fmla="*/ 775 w 838"/>
                    <a:gd name="T39" fmla="*/ 340 h 1177"/>
                    <a:gd name="T40" fmla="*/ 837 w 838"/>
                    <a:gd name="T41" fmla="*/ 278 h 1177"/>
                    <a:gd name="T42" fmla="*/ 775 w 838"/>
                    <a:gd name="T43" fmla="*/ 124 h 1177"/>
                    <a:gd name="T44" fmla="*/ 775 w 838"/>
                    <a:gd name="T45" fmla="*/ 61 h 1177"/>
                    <a:gd name="T46" fmla="*/ 775 w 838"/>
                    <a:gd name="T47" fmla="*/ 30 h 1177"/>
                    <a:gd name="T48" fmla="*/ 713 w 838"/>
                    <a:gd name="T49" fmla="*/ 0 h 1177"/>
                    <a:gd name="T50" fmla="*/ 682 w 838"/>
                    <a:gd name="T51" fmla="*/ 0 h 1177"/>
                    <a:gd name="T52" fmla="*/ 651 w 838"/>
                    <a:gd name="T53" fmla="*/ 30 h 1177"/>
                    <a:gd name="T54" fmla="*/ 651 w 838"/>
                    <a:gd name="T55" fmla="*/ 61 h 1177"/>
                    <a:gd name="T56" fmla="*/ 620 w 838"/>
                    <a:gd name="T57" fmla="*/ 61 h 1177"/>
                    <a:gd name="T58" fmla="*/ 589 w 838"/>
                    <a:gd name="T59" fmla="*/ 61 h 1177"/>
                    <a:gd name="T60" fmla="*/ 496 w 838"/>
                    <a:gd name="T61" fmla="*/ 61 h 1177"/>
                    <a:gd name="T62" fmla="*/ 155 w 838"/>
                    <a:gd name="T63" fmla="*/ 185 h 1177"/>
                    <a:gd name="T64" fmla="*/ 31 w 838"/>
                    <a:gd name="T65" fmla="*/ 433 h 1177"/>
                    <a:gd name="T66" fmla="*/ 0 w 838"/>
                    <a:gd name="T67" fmla="*/ 525 h 1177"/>
                    <a:gd name="T68" fmla="*/ 0 w 838"/>
                    <a:gd name="T69" fmla="*/ 525 h 1177"/>
                    <a:gd name="T70" fmla="*/ 0 w 838"/>
                    <a:gd name="T71" fmla="*/ 556 h 1177"/>
                    <a:gd name="T72" fmla="*/ 0 w 838"/>
                    <a:gd name="T73" fmla="*/ 619 h 1177"/>
                    <a:gd name="T74" fmla="*/ 31 w 838"/>
                    <a:gd name="T75" fmla="*/ 649 h 1177"/>
                    <a:gd name="T76" fmla="*/ 31 w 838"/>
                    <a:gd name="T77" fmla="*/ 649 h 1177"/>
                    <a:gd name="T78" fmla="*/ 31 w 838"/>
                    <a:gd name="T79" fmla="*/ 680 h 1177"/>
                    <a:gd name="T80" fmla="*/ 62 w 838"/>
                    <a:gd name="T81" fmla="*/ 743 h 1177"/>
                    <a:gd name="T82" fmla="*/ 92 w 838"/>
                    <a:gd name="T83" fmla="*/ 804 h 1177"/>
                    <a:gd name="T84" fmla="*/ 62 w 838"/>
                    <a:gd name="T85" fmla="*/ 835 h 1177"/>
                    <a:gd name="T86" fmla="*/ 92 w 838"/>
                    <a:gd name="T87" fmla="*/ 867 h 1177"/>
                    <a:gd name="T88" fmla="*/ 124 w 838"/>
                    <a:gd name="T89" fmla="*/ 897 h 1177"/>
                    <a:gd name="T90" fmla="*/ 155 w 838"/>
                    <a:gd name="T91" fmla="*/ 928 h 1177"/>
                    <a:gd name="T92" fmla="*/ 186 w 838"/>
                    <a:gd name="T93" fmla="*/ 928 h 1177"/>
                    <a:gd name="T94" fmla="*/ 217 w 838"/>
                    <a:gd name="T95" fmla="*/ 959 h 1177"/>
                    <a:gd name="T96" fmla="*/ 248 w 838"/>
                    <a:gd name="T97" fmla="*/ 1021 h 1177"/>
                    <a:gd name="T98" fmla="*/ 279 w 838"/>
                    <a:gd name="T99" fmla="*/ 1021 h 1177"/>
                    <a:gd name="T100" fmla="*/ 279 w 838"/>
                    <a:gd name="T101" fmla="*/ 1083 h 1177"/>
                    <a:gd name="T102" fmla="*/ 279 w 838"/>
                    <a:gd name="T103" fmla="*/ 1083 h 1177"/>
                    <a:gd name="T104" fmla="*/ 310 w 838"/>
                    <a:gd name="T105" fmla="*/ 1114 h 1177"/>
                    <a:gd name="T106" fmla="*/ 403 w 838"/>
                    <a:gd name="T107" fmla="*/ 1083 h 1177"/>
                    <a:gd name="T108" fmla="*/ 465 w 838"/>
                    <a:gd name="T109" fmla="*/ 1176 h 1177"/>
                    <a:gd name="T110" fmla="*/ 465 w 838"/>
                    <a:gd name="T111" fmla="*/ 1145 h 1177"/>
                    <a:gd name="T112" fmla="*/ 527 w 838"/>
                    <a:gd name="T113" fmla="*/ 1145 h 1177"/>
                    <a:gd name="T114" fmla="*/ 589 w 838"/>
                    <a:gd name="T115" fmla="*/ 1145 h 1177"/>
                    <a:gd name="T116" fmla="*/ 589 w 838"/>
                    <a:gd name="T117" fmla="*/ 1145 h 1177"/>
                    <a:gd name="T118" fmla="*/ 620 w 838"/>
                    <a:gd name="T119" fmla="*/ 1114 h 11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38" h="1177">
                      <a:moveTo>
                        <a:pt x="651" y="1083"/>
                      </a:move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lnTo>
                        <a:pt x="651" y="1083"/>
                      </a:lnTo>
                      <a:cubicBezTo>
                        <a:pt x="682" y="1083"/>
                        <a:pt x="682" y="1083"/>
                        <a:pt x="682" y="1083"/>
                      </a:cubicBezTo>
                      <a:lnTo>
                        <a:pt x="682" y="1083"/>
                      </a:lnTo>
                      <a:lnTo>
                        <a:pt x="682" y="1083"/>
                      </a:lnTo>
                      <a:cubicBezTo>
                        <a:pt x="682" y="1083"/>
                        <a:pt x="682" y="1083"/>
                        <a:pt x="682" y="1052"/>
                      </a:cubicBezTo>
                      <a:cubicBezTo>
                        <a:pt x="682" y="1052"/>
                        <a:pt x="682" y="1052"/>
                        <a:pt x="651" y="1052"/>
                      </a:cubicBezTo>
                      <a:lnTo>
                        <a:pt x="651" y="1052"/>
                      </a:lnTo>
                      <a:lnTo>
                        <a:pt x="651" y="1052"/>
                      </a:lnTo>
                      <a:lnTo>
                        <a:pt x="651" y="1021"/>
                      </a:lnTo>
                      <a:lnTo>
                        <a:pt x="651" y="1021"/>
                      </a:lnTo>
                      <a:cubicBezTo>
                        <a:pt x="651" y="1021"/>
                        <a:pt x="651" y="1021"/>
                        <a:pt x="651" y="991"/>
                      </a:cubicBezTo>
                      <a:lnTo>
                        <a:pt x="620" y="991"/>
                      </a:lnTo>
                      <a:lnTo>
                        <a:pt x="620" y="959"/>
                      </a:lnTo>
                      <a:cubicBezTo>
                        <a:pt x="589" y="959"/>
                        <a:pt x="589" y="959"/>
                        <a:pt x="589" y="959"/>
                      </a:cubicBezTo>
                      <a:lnTo>
                        <a:pt x="589" y="959"/>
                      </a:lnTo>
                      <a:lnTo>
                        <a:pt x="589" y="959"/>
                      </a:lnTo>
                      <a:cubicBezTo>
                        <a:pt x="558" y="959"/>
                        <a:pt x="558" y="959"/>
                        <a:pt x="558" y="928"/>
                      </a:cubicBezTo>
                      <a:lnTo>
                        <a:pt x="558" y="928"/>
                      </a:lnTo>
                      <a:lnTo>
                        <a:pt x="558" y="928"/>
                      </a:lnTo>
                      <a:lnTo>
                        <a:pt x="558" y="928"/>
                      </a:lnTo>
                      <a:cubicBezTo>
                        <a:pt x="558" y="897"/>
                        <a:pt x="558" y="897"/>
                        <a:pt x="558" y="897"/>
                      </a:cubicBezTo>
                      <a:cubicBezTo>
                        <a:pt x="558" y="867"/>
                        <a:pt x="558" y="867"/>
                        <a:pt x="558" y="867"/>
                      </a:cubicBezTo>
                      <a:lnTo>
                        <a:pt x="558" y="867"/>
                      </a:lnTo>
                      <a:cubicBezTo>
                        <a:pt x="558" y="867"/>
                        <a:pt x="558" y="835"/>
                        <a:pt x="589" y="835"/>
                      </a:cubicBezTo>
                      <a:lnTo>
                        <a:pt x="589" y="835"/>
                      </a:lnTo>
                      <a:cubicBezTo>
                        <a:pt x="589" y="835"/>
                        <a:pt x="589" y="867"/>
                        <a:pt x="620" y="867"/>
                      </a:cubicBezTo>
                      <a:cubicBezTo>
                        <a:pt x="620" y="835"/>
                        <a:pt x="620" y="835"/>
                        <a:pt x="620" y="835"/>
                      </a:cubicBezTo>
                      <a:lnTo>
                        <a:pt x="620" y="835"/>
                      </a:lnTo>
                      <a:cubicBezTo>
                        <a:pt x="620" y="835"/>
                        <a:pt x="620" y="835"/>
                        <a:pt x="620" y="804"/>
                      </a:cubicBezTo>
                      <a:lnTo>
                        <a:pt x="620" y="804"/>
                      </a:lnTo>
                      <a:lnTo>
                        <a:pt x="620" y="773"/>
                      </a:lnTo>
                      <a:lnTo>
                        <a:pt x="620" y="773"/>
                      </a:lnTo>
                      <a:lnTo>
                        <a:pt x="620" y="743"/>
                      </a:lnTo>
                      <a:lnTo>
                        <a:pt x="620" y="743"/>
                      </a:lnTo>
                      <a:cubicBezTo>
                        <a:pt x="620" y="743"/>
                        <a:pt x="620" y="711"/>
                        <a:pt x="651" y="711"/>
                      </a:cubicBezTo>
                      <a:lnTo>
                        <a:pt x="651" y="711"/>
                      </a:lnTo>
                      <a:lnTo>
                        <a:pt x="651" y="711"/>
                      </a:lnTo>
                      <a:cubicBezTo>
                        <a:pt x="651" y="680"/>
                        <a:pt x="651" y="680"/>
                        <a:pt x="651" y="649"/>
                      </a:cubicBezTo>
                      <a:lnTo>
                        <a:pt x="651" y="649"/>
                      </a:lnTo>
                      <a:lnTo>
                        <a:pt x="682" y="619"/>
                      </a:lnTo>
                      <a:cubicBezTo>
                        <a:pt x="682" y="619"/>
                        <a:pt x="682" y="619"/>
                        <a:pt x="713" y="587"/>
                      </a:cubicBezTo>
                      <a:lnTo>
                        <a:pt x="713" y="587"/>
                      </a:lnTo>
                      <a:lnTo>
                        <a:pt x="713" y="587"/>
                      </a:lnTo>
                      <a:lnTo>
                        <a:pt x="713" y="556"/>
                      </a:lnTo>
                      <a:cubicBezTo>
                        <a:pt x="713" y="556"/>
                        <a:pt x="744" y="556"/>
                        <a:pt x="744" y="525"/>
                      </a:cubicBezTo>
                      <a:cubicBezTo>
                        <a:pt x="744" y="525"/>
                        <a:pt x="744" y="525"/>
                        <a:pt x="744" y="495"/>
                      </a:cubicBezTo>
                      <a:lnTo>
                        <a:pt x="744" y="463"/>
                      </a:lnTo>
                      <a:cubicBezTo>
                        <a:pt x="744" y="433"/>
                        <a:pt x="744" y="433"/>
                        <a:pt x="744" y="402"/>
                      </a:cubicBezTo>
                      <a:lnTo>
                        <a:pt x="744" y="402"/>
                      </a:lnTo>
                      <a:lnTo>
                        <a:pt x="744" y="402"/>
                      </a:lnTo>
                      <a:cubicBezTo>
                        <a:pt x="775" y="402"/>
                        <a:pt x="775" y="402"/>
                        <a:pt x="775" y="372"/>
                      </a:cubicBezTo>
                      <a:lnTo>
                        <a:pt x="775" y="372"/>
                      </a:lnTo>
                      <a:lnTo>
                        <a:pt x="775" y="372"/>
                      </a:lnTo>
                      <a:cubicBezTo>
                        <a:pt x="775" y="372"/>
                        <a:pt x="775" y="372"/>
                        <a:pt x="775" y="340"/>
                      </a:cubicBezTo>
                      <a:lnTo>
                        <a:pt x="775" y="340"/>
                      </a:lnTo>
                      <a:cubicBezTo>
                        <a:pt x="775" y="309"/>
                        <a:pt x="775" y="309"/>
                        <a:pt x="806" y="309"/>
                      </a:cubicBezTo>
                      <a:cubicBezTo>
                        <a:pt x="806" y="278"/>
                        <a:pt x="837" y="278"/>
                        <a:pt x="837" y="278"/>
                      </a:cubicBezTo>
                      <a:lnTo>
                        <a:pt x="837" y="278"/>
                      </a:lnTo>
                      <a:lnTo>
                        <a:pt x="837" y="278"/>
                      </a:lnTo>
                      <a:lnTo>
                        <a:pt x="806" y="248"/>
                      </a:lnTo>
                      <a:cubicBezTo>
                        <a:pt x="806" y="216"/>
                        <a:pt x="775" y="154"/>
                        <a:pt x="775" y="124"/>
                      </a:cubicBezTo>
                      <a:lnTo>
                        <a:pt x="775" y="92"/>
                      </a:lnTo>
                      <a:lnTo>
                        <a:pt x="775" y="92"/>
                      </a:lnTo>
                      <a:cubicBezTo>
                        <a:pt x="775" y="92"/>
                        <a:pt x="775" y="92"/>
                        <a:pt x="775" y="61"/>
                      </a:cubicBezTo>
                      <a:lnTo>
                        <a:pt x="775" y="61"/>
                      </a:lnTo>
                      <a:cubicBezTo>
                        <a:pt x="775" y="30"/>
                        <a:pt x="775" y="30"/>
                        <a:pt x="775" y="30"/>
                      </a:cubicBezTo>
                      <a:lnTo>
                        <a:pt x="775" y="30"/>
                      </a:lnTo>
                      <a:lnTo>
                        <a:pt x="744" y="30"/>
                      </a:lnTo>
                      <a:lnTo>
                        <a:pt x="744" y="30"/>
                      </a:lnTo>
                      <a:cubicBezTo>
                        <a:pt x="744" y="0"/>
                        <a:pt x="713" y="0"/>
                        <a:pt x="713" y="0"/>
                      </a:cubicBezTo>
                      <a:cubicBezTo>
                        <a:pt x="713" y="0"/>
                        <a:pt x="713" y="0"/>
                        <a:pt x="682" y="0"/>
                      </a:cubicBezTo>
                      <a:lnTo>
                        <a:pt x="682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0"/>
                        <a:pt x="651" y="30"/>
                      </a:cubicBezTo>
                      <a:lnTo>
                        <a:pt x="651" y="30"/>
                      </a:lnTo>
                      <a:lnTo>
                        <a:pt x="651" y="30"/>
                      </a:lnTo>
                      <a:lnTo>
                        <a:pt x="651" y="30"/>
                      </a:lnTo>
                      <a:lnTo>
                        <a:pt x="651" y="61"/>
                      </a:lnTo>
                      <a:cubicBezTo>
                        <a:pt x="620" y="61"/>
                        <a:pt x="620" y="61"/>
                        <a:pt x="620" y="61"/>
                      </a:cubicBezTo>
                      <a:lnTo>
                        <a:pt x="620" y="61"/>
                      </a:lnTo>
                      <a:lnTo>
                        <a:pt x="620" y="61"/>
                      </a:lnTo>
                      <a:lnTo>
                        <a:pt x="620" y="61"/>
                      </a:lnTo>
                      <a:cubicBezTo>
                        <a:pt x="589" y="61"/>
                        <a:pt x="589" y="61"/>
                        <a:pt x="589" y="61"/>
                      </a:cubicBezTo>
                      <a:lnTo>
                        <a:pt x="589" y="61"/>
                      </a:lnTo>
                      <a:lnTo>
                        <a:pt x="589" y="61"/>
                      </a:lnTo>
                      <a:cubicBezTo>
                        <a:pt x="496" y="61"/>
                        <a:pt x="496" y="61"/>
                        <a:pt x="496" y="61"/>
                      </a:cubicBezTo>
                      <a:lnTo>
                        <a:pt x="496" y="61"/>
                      </a:lnTo>
                      <a:cubicBezTo>
                        <a:pt x="155" y="61"/>
                        <a:pt x="155" y="61"/>
                        <a:pt x="155" y="61"/>
                      </a:cubicBezTo>
                      <a:cubicBezTo>
                        <a:pt x="155" y="61"/>
                        <a:pt x="155" y="92"/>
                        <a:pt x="155" y="124"/>
                      </a:cubicBez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92" y="185"/>
                        <a:pt x="92" y="185"/>
                        <a:pt x="92" y="185"/>
                      </a:cubicBezTo>
                      <a:cubicBezTo>
                        <a:pt x="92" y="433"/>
                        <a:pt x="92" y="433"/>
                        <a:pt x="92" y="433"/>
                      </a:cubicBezTo>
                      <a:cubicBezTo>
                        <a:pt x="31" y="433"/>
                        <a:pt x="31" y="433"/>
                        <a:pt x="31" y="433"/>
                      </a:cubicBezTo>
                      <a:cubicBezTo>
                        <a:pt x="31" y="463"/>
                        <a:pt x="31" y="463"/>
                        <a:pt x="31" y="463"/>
                      </a:cubicBezTo>
                      <a:cubicBezTo>
                        <a:pt x="31" y="463"/>
                        <a:pt x="31" y="463"/>
                        <a:pt x="31" y="495"/>
                      </a:cubicBezTo>
                      <a:cubicBezTo>
                        <a:pt x="31" y="495"/>
                        <a:pt x="31" y="495"/>
                        <a:pt x="0" y="525"/>
                      </a:cubicBezTo>
                      <a:lnTo>
                        <a:pt x="0" y="525"/>
                      </a:lnTo>
                      <a:lnTo>
                        <a:pt x="0" y="525"/>
                      </a:lnTo>
                      <a:lnTo>
                        <a:pt x="0" y="525"/>
                      </a:lnTo>
                      <a:lnTo>
                        <a:pt x="0" y="556"/>
                      </a:lnTo>
                      <a:lnTo>
                        <a:pt x="0" y="556"/>
                      </a:lnTo>
                      <a:lnTo>
                        <a:pt x="0" y="556"/>
                      </a:lnTo>
                      <a:lnTo>
                        <a:pt x="0" y="556"/>
                      </a:lnTo>
                      <a:cubicBezTo>
                        <a:pt x="0" y="587"/>
                        <a:pt x="0" y="587"/>
                        <a:pt x="0" y="587"/>
                      </a:cubicBezTo>
                      <a:lnTo>
                        <a:pt x="0" y="619"/>
                      </a:lnTo>
                      <a:lnTo>
                        <a:pt x="0" y="619"/>
                      </a:lnTo>
                      <a:cubicBezTo>
                        <a:pt x="0" y="619"/>
                        <a:pt x="31" y="619"/>
                        <a:pt x="31" y="649"/>
                      </a:cubicBez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49"/>
                      </a:lnTo>
                      <a:lnTo>
                        <a:pt x="31" y="680"/>
                      </a:lnTo>
                      <a:lnTo>
                        <a:pt x="31" y="680"/>
                      </a:lnTo>
                      <a:lnTo>
                        <a:pt x="31" y="680"/>
                      </a:lnTo>
                      <a:lnTo>
                        <a:pt x="31" y="711"/>
                      </a:lnTo>
                      <a:lnTo>
                        <a:pt x="31" y="711"/>
                      </a:lnTo>
                      <a:cubicBezTo>
                        <a:pt x="31" y="711"/>
                        <a:pt x="62" y="711"/>
                        <a:pt x="62" y="743"/>
                      </a:cubicBezTo>
                      <a:lnTo>
                        <a:pt x="62" y="743"/>
                      </a:lnTo>
                      <a:lnTo>
                        <a:pt x="62" y="743"/>
                      </a:lnTo>
                      <a:cubicBezTo>
                        <a:pt x="62" y="773"/>
                        <a:pt x="92" y="773"/>
                        <a:pt x="92" y="804"/>
                      </a:cubicBezTo>
                      <a:lnTo>
                        <a:pt x="92" y="804"/>
                      </a:lnTo>
                      <a:cubicBezTo>
                        <a:pt x="62" y="804"/>
                        <a:pt x="62" y="835"/>
                        <a:pt x="62" y="835"/>
                      </a:cubicBezTo>
                      <a:lnTo>
                        <a:pt x="62" y="835"/>
                      </a:lnTo>
                      <a:cubicBezTo>
                        <a:pt x="92" y="835"/>
                        <a:pt x="92" y="835"/>
                        <a:pt x="92" y="835"/>
                      </a:cubicBezTo>
                      <a:lnTo>
                        <a:pt x="92" y="835"/>
                      </a:lnTo>
                      <a:lnTo>
                        <a:pt x="92" y="867"/>
                      </a:lnTo>
                      <a:cubicBezTo>
                        <a:pt x="124" y="867"/>
                        <a:pt x="124" y="867"/>
                        <a:pt x="124" y="867"/>
                      </a:cubicBezTo>
                      <a:lnTo>
                        <a:pt x="124" y="897"/>
                      </a:lnTo>
                      <a:lnTo>
                        <a:pt x="124" y="897"/>
                      </a:lnTo>
                      <a:cubicBezTo>
                        <a:pt x="124" y="897"/>
                        <a:pt x="124" y="897"/>
                        <a:pt x="155" y="897"/>
                      </a:cubicBezTo>
                      <a:lnTo>
                        <a:pt x="155" y="897"/>
                      </a:lnTo>
                      <a:cubicBezTo>
                        <a:pt x="155" y="897"/>
                        <a:pt x="155" y="897"/>
                        <a:pt x="155" y="928"/>
                      </a:cubicBez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lnTo>
                        <a:pt x="186" y="928"/>
                      </a:lnTo>
                      <a:cubicBezTo>
                        <a:pt x="217" y="959"/>
                        <a:pt x="217" y="959"/>
                        <a:pt x="217" y="959"/>
                      </a:cubicBezTo>
                      <a:cubicBezTo>
                        <a:pt x="217" y="991"/>
                        <a:pt x="248" y="991"/>
                        <a:pt x="248" y="1021"/>
                      </a:cubicBezTo>
                      <a:lnTo>
                        <a:pt x="248" y="1021"/>
                      </a:lnTo>
                      <a:lnTo>
                        <a:pt x="248" y="1021"/>
                      </a:lnTo>
                      <a:lnTo>
                        <a:pt x="248" y="1021"/>
                      </a:lnTo>
                      <a:lnTo>
                        <a:pt x="248" y="1021"/>
                      </a:lnTo>
                      <a:cubicBezTo>
                        <a:pt x="279" y="1021"/>
                        <a:pt x="279" y="1021"/>
                        <a:pt x="279" y="1021"/>
                      </a:cubicBezTo>
                      <a:cubicBezTo>
                        <a:pt x="279" y="1052"/>
                        <a:pt x="279" y="1052"/>
                        <a:pt x="279" y="1052"/>
                      </a:cubicBezTo>
                      <a:lnTo>
                        <a:pt x="279" y="1052"/>
                      </a:lnTo>
                      <a:cubicBezTo>
                        <a:pt x="279" y="1083"/>
                        <a:pt x="279" y="1083"/>
                        <a:pt x="279" y="1083"/>
                      </a:cubicBezTo>
                      <a:lnTo>
                        <a:pt x="279" y="1083"/>
                      </a:lnTo>
                      <a:lnTo>
                        <a:pt x="279" y="1083"/>
                      </a:lnTo>
                      <a:lnTo>
                        <a:pt x="279" y="1083"/>
                      </a:lnTo>
                      <a:lnTo>
                        <a:pt x="279" y="1083"/>
                      </a:lnTo>
                      <a:cubicBezTo>
                        <a:pt x="279" y="1083"/>
                        <a:pt x="279" y="1083"/>
                        <a:pt x="279" y="1114"/>
                      </a:cubicBezTo>
                      <a:cubicBezTo>
                        <a:pt x="310" y="1114"/>
                        <a:pt x="310" y="1114"/>
                        <a:pt x="310" y="1114"/>
                      </a:cubicBezTo>
                      <a:cubicBezTo>
                        <a:pt x="341" y="1114"/>
                        <a:pt x="341" y="1114"/>
                        <a:pt x="341" y="1114"/>
                      </a:cubicBezTo>
                      <a:cubicBezTo>
                        <a:pt x="372" y="1114"/>
                        <a:pt x="372" y="1114"/>
                        <a:pt x="372" y="1114"/>
                      </a:cubicBezTo>
                      <a:cubicBezTo>
                        <a:pt x="403" y="1083"/>
                        <a:pt x="403" y="1083"/>
                        <a:pt x="403" y="1083"/>
                      </a:cubicBezTo>
                      <a:cubicBezTo>
                        <a:pt x="403" y="1114"/>
                        <a:pt x="403" y="1114"/>
                        <a:pt x="403" y="1114"/>
                      </a:cubicBezTo>
                      <a:lnTo>
                        <a:pt x="434" y="1145"/>
                      </a:lnTo>
                      <a:cubicBezTo>
                        <a:pt x="434" y="1145"/>
                        <a:pt x="434" y="1145"/>
                        <a:pt x="465" y="1176"/>
                      </a:cubicBezTo>
                      <a:cubicBezTo>
                        <a:pt x="465" y="1176"/>
                        <a:pt x="465" y="1176"/>
                        <a:pt x="465" y="1145"/>
                      </a:cubicBezTo>
                      <a:lnTo>
                        <a:pt x="465" y="1145"/>
                      </a:lnTo>
                      <a:lnTo>
                        <a:pt x="465" y="1145"/>
                      </a:lnTo>
                      <a:lnTo>
                        <a:pt x="465" y="1145"/>
                      </a:lnTo>
                      <a:cubicBezTo>
                        <a:pt x="496" y="1145"/>
                        <a:pt x="496" y="1145"/>
                        <a:pt x="496" y="1145"/>
                      </a:cubicBezTo>
                      <a:lnTo>
                        <a:pt x="527" y="1145"/>
                      </a:lnTo>
                      <a:lnTo>
                        <a:pt x="558" y="1145"/>
                      </a:lnTo>
                      <a:lnTo>
                        <a:pt x="558" y="1145"/>
                      </a:lnTo>
                      <a:cubicBezTo>
                        <a:pt x="589" y="1145"/>
                        <a:pt x="589" y="1145"/>
                        <a:pt x="589" y="1145"/>
                      </a:cubicBezTo>
                      <a:lnTo>
                        <a:pt x="589" y="1145"/>
                      </a:lnTo>
                      <a:lnTo>
                        <a:pt x="589" y="1145"/>
                      </a:lnTo>
                      <a:lnTo>
                        <a:pt x="589" y="1145"/>
                      </a:lnTo>
                      <a:cubicBezTo>
                        <a:pt x="620" y="1145"/>
                        <a:pt x="620" y="1145"/>
                        <a:pt x="620" y="1145"/>
                      </a:cubicBezTo>
                      <a:lnTo>
                        <a:pt x="620" y="1145"/>
                      </a:lnTo>
                      <a:cubicBezTo>
                        <a:pt x="620" y="1114"/>
                        <a:pt x="620" y="1114"/>
                        <a:pt x="620" y="1114"/>
                      </a:cubicBezTo>
                      <a:lnTo>
                        <a:pt x="620" y="1114"/>
                      </a:lnTo>
                      <a:cubicBezTo>
                        <a:pt x="620" y="1114"/>
                        <a:pt x="620" y="1114"/>
                        <a:pt x="651" y="108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1" name="Freeform 32">
                  <a:extLst>
                    <a:ext uri="{FF2B5EF4-FFF2-40B4-BE49-F238E27FC236}">
                      <a16:creationId xmlns:a16="http://schemas.microsoft.com/office/drawing/2014/main" id="{CA254016-01D1-4A8A-9029-2DA74857F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288" y="1801813"/>
                  <a:ext cx="57150" cy="123825"/>
                </a:xfrm>
                <a:custGeom>
                  <a:gdLst>
                    <a:gd name="T0" fmla="*/ 32 w 157"/>
                    <a:gd name="T1" fmla="*/ 248 h 343"/>
                    <a:gd name="T2" fmla="*/ 32 w 157"/>
                    <a:gd name="T3" fmla="*/ 248 h 343"/>
                    <a:gd name="T4" fmla="*/ 32 w 157"/>
                    <a:gd name="T5" fmla="*/ 248 h 343"/>
                    <a:gd name="T6" fmla="*/ 32 w 157"/>
                    <a:gd name="T7" fmla="*/ 248 h 343"/>
                    <a:gd name="T8" fmla="*/ 32 w 157"/>
                    <a:gd name="T9" fmla="*/ 279 h 343"/>
                    <a:gd name="T10" fmla="*/ 62 w 157"/>
                    <a:gd name="T11" fmla="*/ 279 h 343"/>
                    <a:gd name="T12" fmla="*/ 93 w 157"/>
                    <a:gd name="T13" fmla="*/ 342 h 343"/>
                    <a:gd name="T14" fmla="*/ 93 w 157"/>
                    <a:gd name="T15" fmla="*/ 311 h 343"/>
                    <a:gd name="T16" fmla="*/ 156 w 157"/>
                    <a:gd name="T17" fmla="*/ 279 h 343"/>
                    <a:gd name="T18" fmla="*/ 156 w 157"/>
                    <a:gd name="T19" fmla="*/ 279 h 343"/>
                    <a:gd name="T20" fmla="*/ 156 w 157"/>
                    <a:gd name="T21" fmla="*/ 248 h 343"/>
                    <a:gd name="T22" fmla="*/ 156 w 157"/>
                    <a:gd name="T23" fmla="*/ 218 h 343"/>
                    <a:gd name="T24" fmla="*/ 124 w 157"/>
                    <a:gd name="T25" fmla="*/ 218 h 343"/>
                    <a:gd name="T26" fmla="*/ 124 w 157"/>
                    <a:gd name="T27" fmla="*/ 218 h 343"/>
                    <a:gd name="T28" fmla="*/ 93 w 157"/>
                    <a:gd name="T29" fmla="*/ 187 h 343"/>
                    <a:gd name="T30" fmla="*/ 124 w 157"/>
                    <a:gd name="T31" fmla="*/ 94 h 343"/>
                    <a:gd name="T32" fmla="*/ 156 w 157"/>
                    <a:gd name="T33" fmla="*/ 94 h 343"/>
                    <a:gd name="T34" fmla="*/ 156 w 157"/>
                    <a:gd name="T35" fmla="*/ 94 h 343"/>
                    <a:gd name="T36" fmla="*/ 156 w 157"/>
                    <a:gd name="T37" fmla="*/ 94 h 343"/>
                    <a:gd name="T38" fmla="*/ 124 w 157"/>
                    <a:gd name="T39" fmla="*/ 63 h 343"/>
                    <a:gd name="T40" fmla="*/ 124 w 157"/>
                    <a:gd name="T41" fmla="*/ 63 h 343"/>
                    <a:gd name="T42" fmla="*/ 124 w 157"/>
                    <a:gd name="T43" fmla="*/ 63 h 343"/>
                    <a:gd name="T44" fmla="*/ 124 w 157"/>
                    <a:gd name="T45" fmla="*/ 31 h 343"/>
                    <a:gd name="T46" fmla="*/ 93 w 157"/>
                    <a:gd name="T47" fmla="*/ 0 h 343"/>
                    <a:gd name="T48" fmla="*/ 62 w 157"/>
                    <a:gd name="T49" fmla="*/ 0 h 343"/>
                    <a:gd name="T50" fmla="*/ 32 w 157"/>
                    <a:gd name="T51" fmla="*/ 0 h 343"/>
                    <a:gd name="T52" fmla="*/ 32 w 157"/>
                    <a:gd name="T53" fmla="*/ 31 h 343"/>
                    <a:gd name="T54" fmla="*/ 32 w 157"/>
                    <a:gd name="T55" fmla="*/ 31 h 343"/>
                    <a:gd name="T56" fmla="*/ 32 w 157"/>
                    <a:gd name="T57" fmla="*/ 31 h 343"/>
                    <a:gd name="T58" fmla="*/ 32 w 157"/>
                    <a:gd name="T59" fmla="*/ 63 h 343"/>
                    <a:gd name="T60" fmla="*/ 32 w 157"/>
                    <a:gd name="T61" fmla="*/ 94 h 343"/>
                    <a:gd name="T62" fmla="*/ 32 w 157"/>
                    <a:gd name="T63" fmla="*/ 94 h 343"/>
                    <a:gd name="T64" fmla="*/ 32 w 157"/>
                    <a:gd name="T65" fmla="*/ 94 h 343"/>
                    <a:gd name="T66" fmla="*/ 32 w 157"/>
                    <a:gd name="T67" fmla="*/ 94 h 343"/>
                    <a:gd name="T68" fmla="*/ 32 w 157"/>
                    <a:gd name="T69" fmla="*/ 94 h 343"/>
                    <a:gd name="T70" fmla="*/ 32 w 157"/>
                    <a:gd name="T71" fmla="*/ 94 h 343"/>
                    <a:gd name="T72" fmla="*/ 32 w 157"/>
                    <a:gd name="T73" fmla="*/ 94 h 343"/>
                    <a:gd name="T74" fmla="*/ 0 w 157"/>
                    <a:gd name="T75" fmla="*/ 187 h 343"/>
                    <a:gd name="T76" fmla="*/ 0 w 157"/>
                    <a:gd name="T77" fmla="*/ 187 h 343"/>
                    <a:gd name="T78" fmla="*/ 0 w 157"/>
                    <a:gd name="T79" fmla="*/ 187 h 343"/>
                    <a:gd name="T80" fmla="*/ 0 w 157"/>
                    <a:gd name="T81" fmla="*/ 218 h 343"/>
                    <a:gd name="T82" fmla="*/ 0 w 157"/>
                    <a:gd name="T83" fmla="*/ 218 h 343"/>
                    <a:gd name="T84" fmla="*/ 0 w 157"/>
                    <a:gd name="T85" fmla="*/ 218 h 343"/>
                    <a:gd name="T86" fmla="*/ 32 w 157"/>
                    <a:gd name="T87" fmla="*/ 248 h 3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7" h="343">
                      <a:moveTo>
                        <a:pt x="32" y="248"/>
                      </a:moveTo>
                      <a:lnTo>
                        <a:pt x="32" y="248"/>
                      </a:lnTo>
                      <a:lnTo>
                        <a:pt x="32" y="248"/>
                      </a:lnTo>
                      <a:lnTo>
                        <a:pt x="32" y="248"/>
                      </a:lnTo>
                      <a:cubicBezTo>
                        <a:pt x="32" y="279"/>
                        <a:pt x="32" y="279"/>
                        <a:pt x="32" y="279"/>
                      </a:cubicBezTo>
                      <a:cubicBezTo>
                        <a:pt x="62" y="279"/>
                        <a:pt x="62" y="279"/>
                        <a:pt x="62" y="279"/>
                      </a:cubicBezTo>
                      <a:cubicBezTo>
                        <a:pt x="93" y="311"/>
                        <a:pt x="93" y="311"/>
                        <a:pt x="93" y="342"/>
                      </a:cubicBezTo>
                      <a:cubicBezTo>
                        <a:pt x="93" y="311"/>
                        <a:pt x="93" y="311"/>
                        <a:pt x="93" y="311"/>
                      </a:cubicBezTo>
                      <a:cubicBezTo>
                        <a:pt x="124" y="311"/>
                        <a:pt x="156" y="279"/>
                        <a:pt x="156" y="279"/>
                      </a:cubicBezTo>
                      <a:lnTo>
                        <a:pt x="156" y="279"/>
                      </a:lnTo>
                      <a:cubicBezTo>
                        <a:pt x="156" y="248"/>
                        <a:pt x="156" y="248"/>
                        <a:pt x="156" y="248"/>
                      </a:cubicBezTo>
                      <a:lnTo>
                        <a:pt x="156" y="218"/>
                      </a:lnTo>
                      <a:lnTo>
                        <a:pt x="124" y="218"/>
                      </a:lnTo>
                      <a:lnTo>
                        <a:pt x="124" y="218"/>
                      </a:lnTo>
                      <a:cubicBezTo>
                        <a:pt x="124" y="218"/>
                        <a:pt x="93" y="218"/>
                        <a:pt x="93" y="187"/>
                      </a:cubicBezTo>
                      <a:cubicBezTo>
                        <a:pt x="93" y="155"/>
                        <a:pt x="93" y="124"/>
                        <a:pt x="124" y="94"/>
                      </a:cubicBezTo>
                      <a:cubicBezTo>
                        <a:pt x="124" y="94"/>
                        <a:pt x="124" y="94"/>
                        <a:pt x="156" y="94"/>
                      </a:cubicBezTo>
                      <a:lnTo>
                        <a:pt x="156" y="94"/>
                      </a:lnTo>
                      <a:lnTo>
                        <a:pt x="156" y="94"/>
                      </a:lnTo>
                      <a:cubicBezTo>
                        <a:pt x="124" y="94"/>
                        <a:pt x="124" y="63"/>
                        <a:pt x="124" y="63"/>
                      </a:cubicBezTo>
                      <a:lnTo>
                        <a:pt x="124" y="63"/>
                      </a:lnTo>
                      <a:lnTo>
                        <a:pt x="124" y="63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32" y="63"/>
                      </a:lnTo>
                      <a:cubicBezTo>
                        <a:pt x="32" y="63"/>
                        <a:pt x="32" y="63"/>
                        <a:pt x="32" y="94"/>
                      </a:cubicBez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lnTo>
                        <a:pt x="32" y="94"/>
                      </a:lnTo>
                      <a:cubicBezTo>
                        <a:pt x="32" y="124"/>
                        <a:pt x="0" y="155"/>
                        <a:pt x="0" y="187"/>
                      </a:cubicBez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0" y="187"/>
                        <a:pt x="0" y="187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0" y="218"/>
                        <a:pt x="32" y="218"/>
                        <a:pt x="32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2" name="Freeform 33">
                  <a:extLst>
                    <a:ext uri="{FF2B5EF4-FFF2-40B4-BE49-F238E27FC236}">
                      <a16:creationId xmlns:a16="http://schemas.microsoft.com/office/drawing/2014/main" id="{6C80F596-0968-46DA-B5F9-6D7FA06FA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6950" y="3119438"/>
                  <a:ext cx="1588" cy="1587"/>
                </a:xfrm>
                <a:custGeom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3" name="Freeform 34">
                  <a:extLst>
                    <a:ext uri="{FF2B5EF4-FFF2-40B4-BE49-F238E27FC236}">
                      <a16:creationId xmlns:a16="http://schemas.microsoft.com/office/drawing/2014/main" id="{242BED4A-2E9E-4879-B447-5EA57F7A7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6950" y="3119438"/>
                  <a:ext cx="1588" cy="1587"/>
                </a:xfrm>
                <a:custGeom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4" name="Freeform 35">
                  <a:extLst>
                    <a:ext uri="{FF2B5EF4-FFF2-40B4-BE49-F238E27FC236}">
                      <a16:creationId xmlns:a16="http://schemas.microsoft.com/office/drawing/2014/main" id="{D17D13D0-8770-453E-B399-996E97522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6938" y="2092325"/>
                  <a:ext cx="134937" cy="155575"/>
                </a:xfrm>
                <a:custGeom>
                  <a:gdLst>
                    <a:gd name="T0" fmla="*/ 217 w 373"/>
                    <a:gd name="T1" fmla="*/ 0 h 434"/>
                    <a:gd name="T2" fmla="*/ 217 w 373"/>
                    <a:gd name="T3" fmla="*/ 0 h 434"/>
                    <a:gd name="T4" fmla="*/ 217 w 373"/>
                    <a:gd name="T5" fmla="*/ 30 h 434"/>
                    <a:gd name="T6" fmla="*/ 217 w 373"/>
                    <a:gd name="T7" fmla="*/ 30 h 434"/>
                    <a:gd name="T8" fmla="*/ 217 w 373"/>
                    <a:gd name="T9" fmla="*/ 30 h 434"/>
                    <a:gd name="T10" fmla="*/ 186 w 373"/>
                    <a:gd name="T11" fmla="*/ 30 h 434"/>
                    <a:gd name="T12" fmla="*/ 186 w 373"/>
                    <a:gd name="T13" fmla="*/ 61 h 434"/>
                    <a:gd name="T14" fmla="*/ 186 w 373"/>
                    <a:gd name="T15" fmla="*/ 92 h 434"/>
                    <a:gd name="T16" fmla="*/ 186 w 373"/>
                    <a:gd name="T17" fmla="*/ 92 h 434"/>
                    <a:gd name="T18" fmla="*/ 186 w 373"/>
                    <a:gd name="T19" fmla="*/ 92 h 434"/>
                    <a:gd name="T20" fmla="*/ 217 w 373"/>
                    <a:gd name="T21" fmla="*/ 92 h 434"/>
                    <a:gd name="T22" fmla="*/ 154 w 373"/>
                    <a:gd name="T23" fmla="*/ 278 h 434"/>
                    <a:gd name="T24" fmla="*/ 154 w 373"/>
                    <a:gd name="T25" fmla="*/ 309 h 434"/>
                    <a:gd name="T26" fmla="*/ 124 w 373"/>
                    <a:gd name="T27" fmla="*/ 309 h 434"/>
                    <a:gd name="T28" fmla="*/ 62 w 373"/>
                    <a:gd name="T29" fmla="*/ 309 h 434"/>
                    <a:gd name="T30" fmla="*/ 30 w 373"/>
                    <a:gd name="T31" fmla="*/ 340 h 434"/>
                    <a:gd name="T32" fmla="*/ 0 w 373"/>
                    <a:gd name="T33" fmla="*/ 372 h 434"/>
                    <a:gd name="T34" fmla="*/ 0 w 373"/>
                    <a:gd name="T35" fmla="*/ 372 h 434"/>
                    <a:gd name="T36" fmla="*/ 0 w 373"/>
                    <a:gd name="T37" fmla="*/ 372 h 434"/>
                    <a:gd name="T38" fmla="*/ 0 w 373"/>
                    <a:gd name="T39" fmla="*/ 372 h 434"/>
                    <a:gd name="T40" fmla="*/ 30 w 373"/>
                    <a:gd name="T41" fmla="*/ 433 h 434"/>
                    <a:gd name="T42" fmla="*/ 30 w 373"/>
                    <a:gd name="T43" fmla="*/ 433 h 434"/>
                    <a:gd name="T44" fmla="*/ 30 w 373"/>
                    <a:gd name="T45" fmla="*/ 433 h 434"/>
                    <a:gd name="T46" fmla="*/ 30 w 373"/>
                    <a:gd name="T47" fmla="*/ 433 h 434"/>
                    <a:gd name="T48" fmla="*/ 30 w 373"/>
                    <a:gd name="T49" fmla="*/ 433 h 434"/>
                    <a:gd name="T50" fmla="*/ 124 w 373"/>
                    <a:gd name="T51" fmla="*/ 433 h 434"/>
                    <a:gd name="T52" fmla="*/ 124 w 373"/>
                    <a:gd name="T53" fmla="*/ 433 h 434"/>
                    <a:gd name="T54" fmla="*/ 124 w 373"/>
                    <a:gd name="T55" fmla="*/ 433 h 434"/>
                    <a:gd name="T56" fmla="*/ 124 w 373"/>
                    <a:gd name="T57" fmla="*/ 433 h 434"/>
                    <a:gd name="T58" fmla="*/ 124 w 373"/>
                    <a:gd name="T59" fmla="*/ 433 h 434"/>
                    <a:gd name="T60" fmla="*/ 186 w 373"/>
                    <a:gd name="T61" fmla="*/ 372 h 434"/>
                    <a:gd name="T62" fmla="*/ 217 w 373"/>
                    <a:gd name="T63" fmla="*/ 372 h 434"/>
                    <a:gd name="T64" fmla="*/ 217 w 373"/>
                    <a:gd name="T65" fmla="*/ 372 h 434"/>
                    <a:gd name="T66" fmla="*/ 217 w 373"/>
                    <a:gd name="T67" fmla="*/ 372 h 434"/>
                    <a:gd name="T68" fmla="*/ 248 w 373"/>
                    <a:gd name="T69" fmla="*/ 309 h 434"/>
                    <a:gd name="T70" fmla="*/ 248 w 373"/>
                    <a:gd name="T71" fmla="*/ 309 h 434"/>
                    <a:gd name="T72" fmla="*/ 278 w 373"/>
                    <a:gd name="T73" fmla="*/ 309 h 434"/>
                    <a:gd name="T74" fmla="*/ 278 w 373"/>
                    <a:gd name="T75" fmla="*/ 309 h 434"/>
                    <a:gd name="T76" fmla="*/ 278 w 373"/>
                    <a:gd name="T77" fmla="*/ 248 h 434"/>
                    <a:gd name="T78" fmla="*/ 310 w 373"/>
                    <a:gd name="T79" fmla="*/ 216 h 434"/>
                    <a:gd name="T80" fmla="*/ 341 w 373"/>
                    <a:gd name="T81" fmla="*/ 216 h 434"/>
                    <a:gd name="T82" fmla="*/ 341 w 373"/>
                    <a:gd name="T83" fmla="*/ 185 h 434"/>
                    <a:gd name="T84" fmla="*/ 372 w 373"/>
                    <a:gd name="T85" fmla="*/ 124 h 434"/>
                    <a:gd name="T86" fmla="*/ 372 w 373"/>
                    <a:gd name="T87" fmla="*/ 124 h 434"/>
                    <a:gd name="T88" fmla="*/ 372 w 373"/>
                    <a:gd name="T89" fmla="*/ 92 h 434"/>
                    <a:gd name="T90" fmla="*/ 341 w 373"/>
                    <a:gd name="T91" fmla="*/ 61 h 434"/>
                    <a:gd name="T92" fmla="*/ 310 w 373"/>
                    <a:gd name="T93" fmla="*/ 61 h 434"/>
                    <a:gd name="T94" fmla="*/ 310 w 373"/>
                    <a:gd name="T95" fmla="*/ 61 h 434"/>
                    <a:gd name="T96" fmla="*/ 248 w 373"/>
                    <a:gd name="T97" fmla="*/ 30 h 434"/>
                    <a:gd name="T98" fmla="*/ 217 w 373"/>
                    <a:gd name="T99" fmla="*/ 30 h 434"/>
                    <a:gd name="T100" fmla="*/ 217 w 373"/>
                    <a:gd name="T101" fmla="*/ 0 h 4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3" h="433">
                      <a:moveTo>
                        <a:pt x="217" y="0"/>
                      </a:moveTo>
                      <a:lnTo>
                        <a:pt x="217" y="0"/>
                      </a:lnTo>
                      <a:cubicBezTo>
                        <a:pt x="217" y="0"/>
                        <a:pt x="217" y="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61"/>
                      </a:lnTo>
                      <a:cubicBezTo>
                        <a:pt x="186" y="61"/>
                        <a:pt x="186" y="61"/>
                        <a:pt x="186" y="92"/>
                      </a:cubicBezTo>
                      <a:lnTo>
                        <a:pt x="186" y="92"/>
                      </a:lnTo>
                      <a:lnTo>
                        <a:pt x="186" y="92"/>
                      </a:lnTo>
                      <a:cubicBezTo>
                        <a:pt x="217" y="92"/>
                        <a:pt x="217" y="92"/>
                        <a:pt x="217" y="92"/>
                      </a:cubicBezTo>
                      <a:cubicBezTo>
                        <a:pt x="154" y="278"/>
                        <a:pt x="154" y="278"/>
                        <a:pt x="154" y="278"/>
                      </a:cubicBezTo>
                      <a:cubicBezTo>
                        <a:pt x="154" y="309"/>
                        <a:pt x="154" y="309"/>
                        <a:pt x="154" y="309"/>
                      </a:cubicBezTo>
                      <a:lnTo>
                        <a:pt x="124" y="309"/>
                      </a:lnTo>
                      <a:cubicBezTo>
                        <a:pt x="93" y="309"/>
                        <a:pt x="93" y="309"/>
                        <a:pt x="62" y="309"/>
                      </a:cubicBezTo>
                      <a:cubicBezTo>
                        <a:pt x="62" y="309"/>
                        <a:pt x="62" y="340"/>
                        <a:pt x="30" y="340"/>
                      </a:cubicBezTo>
                      <a:cubicBezTo>
                        <a:pt x="0" y="340"/>
                        <a:pt x="0" y="340"/>
                        <a:pt x="0" y="372"/>
                      </a:cubicBez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0" y="372"/>
                      </a:lnTo>
                      <a:cubicBezTo>
                        <a:pt x="30" y="402"/>
                        <a:pt x="30" y="402"/>
                        <a:pt x="30" y="433"/>
                      </a:cubicBezTo>
                      <a:lnTo>
                        <a:pt x="30" y="433"/>
                      </a:lnTo>
                      <a:lnTo>
                        <a:pt x="30" y="433"/>
                      </a:lnTo>
                      <a:lnTo>
                        <a:pt x="30" y="433"/>
                      </a:lnTo>
                      <a:lnTo>
                        <a:pt x="30" y="433"/>
                      </a:lnTo>
                      <a:cubicBezTo>
                        <a:pt x="62" y="433"/>
                        <a:pt x="93" y="433"/>
                        <a:pt x="124" y="433"/>
                      </a:cubicBezTo>
                      <a:lnTo>
                        <a:pt x="124" y="433"/>
                      </a:lnTo>
                      <a:lnTo>
                        <a:pt x="124" y="433"/>
                      </a:lnTo>
                      <a:lnTo>
                        <a:pt x="124" y="433"/>
                      </a:lnTo>
                      <a:lnTo>
                        <a:pt x="124" y="433"/>
                      </a:lnTo>
                      <a:cubicBezTo>
                        <a:pt x="154" y="372"/>
                        <a:pt x="186" y="372"/>
                        <a:pt x="186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17" y="372"/>
                      </a:lnTo>
                      <a:cubicBezTo>
                        <a:pt x="217" y="340"/>
                        <a:pt x="217" y="340"/>
                        <a:pt x="248" y="309"/>
                      </a:cubicBezTo>
                      <a:lnTo>
                        <a:pt x="248" y="309"/>
                      </a:lnTo>
                      <a:cubicBezTo>
                        <a:pt x="278" y="309"/>
                        <a:pt x="278" y="309"/>
                        <a:pt x="278" y="309"/>
                      </a:cubicBezTo>
                      <a:lnTo>
                        <a:pt x="278" y="309"/>
                      </a:lnTo>
                      <a:cubicBezTo>
                        <a:pt x="278" y="309"/>
                        <a:pt x="278" y="278"/>
                        <a:pt x="278" y="248"/>
                      </a:cubicBezTo>
                      <a:cubicBezTo>
                        <a:pt x="310" y="248"/>
                        <a:pt x="310" y="216"/>
                        <a:pt x="310" y="216"/>
                      </a:cubicBezTo>
                      <a:cubicBezTo>
                        <a:pt x="310" y="216"/>
                        <a:pt x="310" y="216"/>
                        <a:pt x="341" y="216"/>
                      </a:cubicBezTo>
                      <a:cubicBezTo>
                        <a:pt x="341" y="185"/>
                        <a:pt x="341" y="185"/>
                        <a:pt x="341" y="185"/>
                      </a:cubicBezTo>
                      <a:cubicBezTo>
                        <a:pt x="372" y="154"/>
                        <a:pt x="372" y="124"/>
                        <a:pt x="372" y="124"/>
                      </a:cubicBezTo>
                      <a:lnTo>
                        <a:pt x="372" y="124"/>
                      </a:lnTo>
                      <a:cubicBezTo>
                        <a:pt x="372" y="92"/>
                        <a:pt x="372" y="92"/>
                        <a:pt x="372" y="92"/>
                      </a:cubicBezTo>
                      <a:cubicBezTo>
                        <a:pt x="341" y="61"/>
                        <a:pt x="341" y="61"/>
                        <a:pt x="341" y="61"/>
                      </a:cubicBezTo>
                      <a:cubicBezTo>
                        <a:pt x="310" y="61"/>
                        <a:pt x="310" y="61"/>
                        <a:pt x="310" y="61"/>
                      </a:cubicBezTo>
                      <a:lnTo>
                        <a:pt x="310" y="61"/>
                      </a:lnTo>
                      <a:cubicBezTo>
                        <a:pt x="278" y="61"/>
                        <a:pt x="248" y="30"/>
                        <a:pt x="248" y="30"/>
                      </a:cubicBezTo>
                      <a:lnTo>
                        <a:pt x="217" y="30"/>
                      </a:lnTo>
                      <a:cubicBezTo>
                        <a:pt x="217" y="30"/>
                        <a:pt x="217" y="30"/>
                        <a:pt x="217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5" name="Freeform 36">
                  <a:extLst>
                    <a:ext uri="{FF2B5EF4-FFF2-40B4-BE49-F238E27FC236}">
                      <a16:creationId xmlns:a16="http://schemas.microsoft.com/office/drawing/2014/main" id="{6122B884-7EB6-4EA2-BD35-25B9039E2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3100" y="2382838"/>
                  <a:ext cx="201613" cy="290512"/>
                </a:xfrm>
                <a:custGeom>
                  <a:gdLst>
                    <a:gd name="T0" fmla="*/ 124 w 559"/>
                    <a:gd name="T1" fmla="*/ 93 h 807"/>
                    <a:gd name="T2" fmla="*/ 154 w 559"/>
                    <a:gd name="T3" fmla="*/ 155 h 807"/>
                    <a:gd name="T4" fmla="*/ 217 w 559"/>
                    <a:gd name="T5" fmla="*/ 155 h 807"/>
                    <a:gd name="T6" fmla="*/ 310 w 559"/>
                    <a:gd name="T7" fmla="*/ 217 h 807"/>
                    <a:gd name="T8" fmla="*/ 341 w 559"/>
                    <a:gd name="T9" fmla="*/ 217 h 807"/>
                    <a:gd name="T10" fmla="*/ 372 w 559"/>
                    <a:gd name="T11" fmla="*/ 217 h 807"/>
                    <a:gd name="T12" fmla="*/ 402 w 559"/>
                    <a:gd name="T13" fmla="*/ 217 h 807"/>
                    <a:gd name="T14" fmla="*/ 402 w 559"/>
                    <a:gd name="T15" fmla="*/ 248 h 807"/>
                    <a:gd name="T16" fmla="*/ 372 w 559"/>
                    <a:gd name="T17" fmla="*/ 279 h 807"/>
                    <a:gd name="T18" fmla="*/ 341 w 559"/>
                    <a:gd name="T19" fmla="*/ 279 h 807"/>
                    <a:gd name="T20" fmla="*/ 217 w 559"/>
                    <a:gd name="T21" fmla="*/ 465 h 807"/>
                    <a:gd name="T22" fmla="*/ 154 w 559"/>
                    <a:gd name="T23" fmla="*/ 465 h 807"/>
                    <a:gd name="T24" fmla="*/ 124 w 559"/>
                    <a:gd name="T25" fmla="*/ 465 h 807"/>
                    <a:gd name="T26" fmla="*/ 62 w 559"/>
                    <a:gd name="T27" fmla="*/ 496 h 807"/>
                    <a:gd name="T28" fmla="*/ 30 w 559"/>
                    <a:gd name="T29" fmla="*/ 558 h 807"/>
                    <a:gd name="T30" fmla="*/ 30 w 559"/>
                    <a:gd name="T31" fmla="*/ 589 h 807"/>
                    <a:gd name="T32" fmla="*/ 0 w 559"/>
                    <a:gd name="T33" fmla="*/ 620 h 807"/>
                    <a:gd name="T34" fmla="*/ 0 w 559"/>
                    <a:gd name="T35" fmla="*/ 775 h 807"/>
                    <a:gd name="T36" fmla="*/ 30 w 559"/>
                    <a:gd name="T37" fmla="*/ 775 h 807"/>
                    <a:gd name="T38" fmla="*/ 62 w 559"/>
                    <a:gd name="T39" fmla="*/ 744 h 807"/>
                    <a:gd name="T40" fmla="*/ 278 w 559"/>
                    <a:gd name="T41" fmla="*/ 558 h 807"/>
                    <a:gd name="T42" fmla="*/ 372 w 559"/>
                    <a:gd name="T43" fmla="*/ 434 h 807"/>
                    <a:gd name="T44" fmla="*/ 465 w 559"/>
                    <a:gd name="T45" fmla="*/ 248 h 807"/>
                    <a:gd name="T46" fmla="*/ 526 w 559"/>
                    <a:gd name="T47" fmla="*/ 124 h 807"/>
                    <a:gd name="T48" fmla="*/ 526 w 559"/>
                    <a:gd name="T49" fmla="*/ 0 h 807"/>
                    <a:gd name="T50" fmla="*/ 496 w 559"/>
                    <a:gd name="T51" fmla="*/ 31 h 807"/>
                    <a:gd name="T52" fmla="*/ 434 w 559"/>
                    <a:gd name="T53" fmla="*/ 31 h 807"/>
                    <a:gd name="T54" fmla="*/ 434 w 559"/>
                    <a:gd name="T55" fmla="*/ 31 h 807"/>
                    <a:gd name="T56" fmla="*/ 402 w 559"/>
                    <a:gd name="T57" fmla="*/ 63 h 807"/>
                    <a:gd name="T58" fmla="*/ 341 w 559"/>
                    <a:gd name="T59" fmla="*/ 63 h 807"/>
                    <a:gd name="T60" fmla="*/ 310 w 559"/>
                    <a:gd name="T61" fmla="*/ 93 h 807"/>
                    <a:gd name="T62" fmla="*/ 248 w 559"/>
                    <a:gd name="T63" fmla="*/ 93 h 807"/>
                    <a:gd name="T64" fmla="*/ 248 w 559"/>
                    <a:gd name="T65" fmla="*/ 93 h 807"/>
                    <a:gd name="T66" fmla="*/ 124 w 559"/>
                    <a:gd name="T67" fmla="*/ 63 h 807"/>
                    <a:gd name="T68" fmla="*/ 124 w 559"/>
                    <a:gd name="T69" fmla="*/ 63 h 8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9" h="806">
                      <a:moveTo>
                        <a:pt x="124" y="93"/>
                      </a:moveTo>
                      <a:lnTo>
                        <a:pt x="124" y="93"/>
                      </a:lnTo>
                      <a:cubicBezTo>
                        <a:pt x="124" y="124"/>
                        <a:pt x="154" y="124"/>
                        <a:pt x="154" y="155"/>
                      </a:cubicBezTo>
                      <a:lnTo>
                        <a:pt x="154" y="155"/>
                      </a:lnTo>
                      <a:lnTo>
                        <a:pt x="186" y="155"/>
                      </a:lnTo>
                      <a:lnTo>
                        <a:pt x="217" y="155"/>
                      </a:lnTo>
                      <a:cubicBezTo>
                        <a:pt x="248" y="155"/>
                        <a:pt x="278" y="187"/>
                        <a:pt x="278" y="187"/>
                      </a:cubicBezTo>
                      <a:cubicBezTo>
                        <a:pt x="310" y="187"/>
                        <a:pt x="310" y="217"/>
                        <a:pt x="310" y="217"/>
                      </a:cubicBezTo>
                      <a:lnTo>
                        <a:pt x="310" y="217"/>
                      </a:lnTo>
                      <a:cubicBezTo>
                        <a:pt x="341" y="217"/>
                        <a:pt x="341" y="217"/>
                        <a:pt x="341" y="217"/>
                      </a:cubicBezTo>
                      <a:cubicBezTo>
                        <a:pt x="341" y="217"/>
                        <a:pt x="341" y="217"/>
                        <a:pt x="372" y="217"/>
                      </a:cubicBezTo>
                      <a:lnTo>
                        <a:pt x="372" y="217"/>
                      </a:lnTo>
                      <a:lnTo>
                        <a:pt x="402" y="217"/>
                      </a:lnTo>
                      <a:lnTo>
                        <a:pt x="402" y="217"/>
                      </a:lnTo>
                      <a:lnTo>
                        <a:pt x="402" y="248"/>
                      </a:lnTo>
                      <a:lnTo>
                        <a:pt x="402" y="248"/>
                      </a:lnTo>
                      <a:cubicBezTo>
                        <a:pt x="402" y="248"/>
                        <a:pt x="402" y="248"/>
                        <a:pt x="372" y="279"/>
                      </a:cubicBezTo>
                      <a:lnTo>
                        <a:pt x="372" y="279"/>
                      </a:lnTo>
                      <a:lnTo>
                        <a:pt x="372" y="279"/>
                      </a:lnTo>
                      <a:cubicBezTo>
                        <a:pt x="372" y="279"/>
                        <a:pt x="372" y="279"/>
                        <a:pt x="341" y="279"/>
                      </a:cubicBezTo>
                      <a:cubicBezTo>
                        <a:pt x="217" y="465"/>
                        <a:pt x="217" y="465"/>
                        <a:pt x="217" y="465"/>
                      </a:cubicBezTo>
                      <a:lnTo>
                        <a:pt x="217" y="465"/>
                      </a:lnTo>
                      <a:lnTo>
                        <a:pt x="154" y="465"/>
                      </a:lnTo>
                      <a:lnTo>
                        <a:pt x="154" y="465"/>
                      </a:lnTo>
                      <a:lnTo>
                        <a:pt x="124" y="465"/>
                      </a:lnTo>
                      <a:lnTo>
                        <a:pt x="124" y="465"/>
                      </a:lnTo>
                      <a:cubicBezTo>
                        <a:pt x="124" y="496"/>
                        <a:pt x="124" y="496"/>
                        <a:pt x="93" y="496"/>
                      </a:cubicBezTo>
                      <a:cubicBezTo>
                        <a:pt x="93" y="496"/>
                        <a:pt x="93" y="496"/>
                        <a:pt x="62" y="496"/>
                      </a:cubicBezTo>
                      <a:lnTo>
                        <a:pt x="62" y="496"/>
                      </a:lnTo>
                      <a:cubicBezTo>
                        <a:pt x="30" y="558"/>
                        <a:pt x="30" y="558"/>
                        <a:pt x="30" y="558"/>
                      </a:cubicBezTo>
                      <a:lnTo>
                        <a:pt x="30" y="558"/>
                      </a:lnTo>
                      <a:cubicBezTo>
                        <a:pt x="30" y="558"/>
                        <a:pt x="30" y="558"/>
                        <a:pt x="30" y="589"/>
                      </a:cubicBezTo>
                      <a:cubicBezTo>
                        <a:pt x="0" y="589"/>
                        <a:pt x="0" y="589"/>
                        <a:pt x="0" y="589"/>
                      </a:cubicBezTo>
                      <a:cubicBezTo>
                        <a:pt x="0" y="589"/>
                        <a:pt x="0" y="589"/>
                        <a:pt x="0" y="620"/>
                      </a:cubicBezTo>
                      <a:cubicBezTo>
                        <a:pt x="0" y="651"/>
                        <a:pt x="0" y="682"/>
                        <a:pt x="0" y="744"/>
                      </a:cubicBezTo>
                      <a:lnTo>
                        <a:pt x="0" y="775"/>
                      </a:lnTo>
                      <a:cubicBezTo>
                        <a:pt x="30" y="806"/>
                        <a:pt x="30" y="806"/>
                        <a:pt x="30" y="806"/>
                      </a:cubicBezTo>
                      <a:lnTo>
                        <a:pt x="30" y="775"/>
                      </a:lnTo>
                      <a:cubicBezTo>
                        <a:pt x="62" y="775"/>
                        <a:pt x="62" y="775"/>
                        <a:pt x="62" y="744"/>
                      </a:cubicBezTo>
                      <a:lnTo>
                        <a:pt x="62" y="744"/>
                      </a:lnTo>
                      <a:cubicBezTo>
                        <a:pt x="93" y="713"/>
                        <a:pt x="154" y="651"/>
                        <a:pt x="154" y="620"/>
                      </a:cubicBezTo>
                      <a:cubicBezTo>
                        <a:pt x="186" y="620"/>
                        <a:pt x="248" y="558"/>
                        <a:pt x="278" y="558"/>
                      </a:cubicBezTo>
                      <a:cubicBezTo>
                        <a:pt x="278" y="558"/>
                        <a:pt x="310" y="527"/>
                        <a:pt x="310" y="496"/>
                      </a:cubicBezTo>
                      <a:cubicBezTo>
                        <a:pt x="341" y="465"/>
                        <a:pt x="341" y="434"/>
                        <a:pt x="372" y="434"/>
                      </a:cubicBezTo>
                      <a:cubicBezTo>
                        <a:pt x="372" y="434"/>
                        <a:pt x="372" y="403"/>
                        <a:pt x="402" y="403"/>
                      </a:cubicBezTo>
                      <a:cubicBezTo>
                        <a:pt x="402" y="372"/>
                        <a:pt x="434" y="311"/>
                        <a:pt x="465" y="248"/>
                      </a:cubicBezTo>
                      <a:cubicBezTo>
                        <a:pt x="526" y="155"/>
                        <a:pt x="526" y="124"/>
                        <a:pt x="526" y="124"/>
                      </a:cubicBezTo>
                      <a:lnTo>
                        <a:pt x="526" y="124"/>
                      </a:lnTo>
                      <a:cubicBezTo>
                        <a:pt x="526" y="63"/>
                        <a:pt x="526" y="63"/>
                        <a:pt x="558" y="63"/>
                      </a:cubicBezTo>
                      <a:cubicBezTo>
                        <a:pt x="558" y="31"/>
                        <a:pt x="526" y="0"/>
                        <a:pt x="526" y="0"/>
                      </a:cubicBezTo>
                      <a:lnTo>
                        <a:pt x="526" y="0"/>
                      </a:lnTo>
                      <a:cubicBezTo>
                        <a:pt x="526" y="0"/>
                        <a:pt x="526" y="0"/>
                        <a:pt x="496" y="31"/>
                      </a:cubicBezTo>
                      <a:lnTo>
                        <a:pt x="496" y="31"/>
                      </a:lnTo>
                      <a:cubicBezTo>
                        <a:pt x="465" y="31"/>
                        <a:pt x="434" y="31"/>
                        <a:pt x="434" y="31"/>
                      </a:cubicBezTo>
                      <a:lnTo>
                        <a:pt x="434" y="31"/>
                      </a:lnTo>
                      <a:lnTo>
                        <a:pt x="434" y="31"/>
                      </a:lnTo>
                      <a:cubicBezTo>
                        <a:pt x="402" y="63"/>
                        <a:pt x="402" y="63"/>
                        <a:pt x="402" y="63"/>
                      </a:cubicBezTo>
                      <a:lnTo>
                        <a:pt x="402" y="63"/>
                      </a:lnTo>
                      <a:cubicBezTo>
                        <a:pt x="372" y="63"/>
                        <a:pt x="372" y="63"/>
                        <a:pt x="341" y="63"/>
                      </a:cubicBezTo>
                      <a:lnTo>
                        <a:pt x="341" y="63"/>
                      </a:lnTo>
                      <a:lnTo>
                        <a:pt x="310" y="63"/>
                      </a:lnTo>
                      <a:cubicBezTo>
                        <a:pt x="310" y="93"/>
                        <a:pt x="310" y="93"/>
                        <a:pt x="310" y="93"/>
                      </a:cubicBezTo>
                      <a:cubicBezTo>
                        <a:pt x="278" y="93"/>
                        <a:pt x="278" y="93"/>
                        <a:pt x="278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17" y="93"/>
                        <a:pt x="217" y="93"/>
                        <a:pt x="186" y="93"/>
                      </a:cubicBezTo>
                      <a:cubicBezTo>
                        <a:pt x="154" y="93"/>
                        <a:pt x="154" y="93"/>
                        <a:pt x="124" y="63"/>
                      </a:cubicBezTo>
                      <a:lnTo>
                        <a:pt x="124" y="63"/>
                      </a:lnTo>
                      <a:lnTo>
                        <a:pt x="124" y="63"/>
                      </a:lnTo>
                      <a:lnTo>
                        <a:pt x="124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6" name="Freeform 37">
                  <a:extLst>
                    <a:ext uri="{FF2B5EF4-FFF2-40B4-BE49-F238E27FC236}">
                      <a16:creationId xmlns:a16="http://schemas.microsoft.com/office/drawing/2014/main" id="{98949EAF-3EA9-4E9E-87AB-503D21B30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7550" y="2227263"/>
                  <a:ext cx="179388" cy="122237"/>
                </a:xfrm>
                <a:custGeom>
                  <a:gdLst>
                    <a:gd name="T0" fmla="*/ 496 w 497"/>
                    <a:gd name="T1" fmla="*/ 61 h 340"/>
                    <a:gd name="T2" fmla="*/ 496 w 497"/>
                    <a:gd name="T3" fmla="*/ 61 h 340"/>
                    <a:gd name="T4" fmla="*/ 465 w 497"/>
                    <a:gd name="T5" fmla="*/ 30 h 340"/>
                    <a:gd name="T6" fmla="*/ 465 w 497"/>
                    <a:gd name="T7" fmla="*/ 0 h 340"/>
                    <a:gd name="T8" fmla="*/ 402 w 497"/>
                    <a:gd name="T9" fmla="*/ 0 h 340"/>
                    <a:gd name="T10" fmla="*/ 341 w 497"/>
                    <a:gd name="T11" fmla="*/ 30 h 340"/>
                    <a:gd name="T12" fmla="*/ 341 w 497"/>
                    <a:gd name="T13" fmla="*/ 30 h 340"/>
                    <a:gd name="T14" fmla="*/ 310 w 497"/>
                    <a:gd name="T15" fmla="*/ 30 h 340"/>
                    <a:gd name="T16" fmla="*/ 248 w 497"/>
                    <a:gd name="T17" fmla="*/ 92 h 340"/>
                    <a:gd name="T18" fmla="*/ 217 w 497"/>
                    <a:gd name="T19" fmla="*/ 124 h 340"/>
                    <a:gd name="T20" fmla="*/ 186 w 497"/>
                    <a:gd name="T21" fmla="*/ 154 h 340"/>
                    <a:gd name="T22" fmla="*/ 186 w 497"/>
                    <a:gd name="T23" fmla="*/ 154 h 340"/>
                    <a:gd name="T24" fmla="*/ 124 w 497"/>
                    <a:gd name="T25" fmla="*/ 124 h 340"/>
                    <a:gd name="T26" fmla="*/ 62 w 497"/>
                    <a:gd name="T27" fmla="*/ 92 h 340"/>
                    <a:gd name="T28" fmla="*/ 0 w 497"/>
                    <a:gd name="T29" fmla="*/ 92 h 340"/>
                    <a:gd name="T30" fmla="*/ 0 w 497"/>
                    <a:gd name="T31" fmla="*/ 92 h 340"/>
                    <a:gd name="T32" fmla="*/ 0 w 497"/>
                    <a:gd name="T33" fmla="*/ 124 h 340"/>
                    <a:gd name="T34" fmla="*/ 0 w 497"/>
                    <a:gd name="T35" fmla="*/ 154 h 340"/>
                    <a:gd name="T36" fmla="*/ 0 w 497"/>
                    <a:gd name="T37" fmla="*/ 185 h 340"/>
                    <a:gd name="T38" fmla="*/ 0 w 497"/>
                    <a:gd name="T39" fmla="*/ 308 h 340"/>
                    <a:gd name="T40" fmla="*/ 30 w 497"/>
                    <a:gd name="T41" fmla="*/ 339 h 340"/>
                    <a:gd name="T42" fmla="*/ 93 w 497"/>
                    <a:gd name="T43" fmla="*/ 339 h 340"/>
                    <a:gd name="T44" fmla="*/ 93 w 497"/>
                    <a:gd name="T45" fmla="*/ 308 h 340"/>
                    <a:gd name="T46" fmla="*/ 124 w 497"/>
                    <a:gd name="T47" fmla="*/ 308 h 340"/>
                    <a:gd name="T48" fmla="*/ 154 w 497"/>
                    <a:gd name="T49" fmla="*/ 277 h 340"/>
                    <a:gd name="T50" fmla="*/ 248 w 497"/>
                    <a:gd name="T51" fmla="*/ 247 h 340"/>
                    <a:gd name="T52" fmla="*/ 278 w 497"/>
                    <a:gd name="T53" fmla="*/ 247 h 340"/>
                    <a:gd name="T54" fmla="*/ 372 w 497"/>
                    <a:gd name="T55" fmla="*/ 185 h 340"/>
                    <a:gd name="T56" fmla="*/ 402 w 497"/>
                    <a:gd name="T57" fmla="*/ 185 h 340"/>
                    <a:gd name="T58" fmla="*/ 465 w 497"/>
                    <a:gd name="T59" fmla="*/ 154 h 340"/>
                    <a:gd name="T60" fmla="*/ 465 w 497"/>
                    <a:gd name="T61" fmla="*/ 154 h 340"/>
                    <a:gd name="T62" fmla="*/ 496 w 497"/>
                    <a:gd name="T63" fmla="*/ 92 h 340"/>
                    <a:gd name="T64" fmla="*/ 496 w 497"/>
                    <a:gd name="T65" fmla="*/ 61 h 3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7" h="340">
                      <a:moveTo>
                        <a:pt x="496" y="61"/>
                      </a:moveTo>
                      <a:lnTo>
                        <a:pt x="496" y="61"/>
                      </a:lnTo>
                      <a:lnTo>
                        <a:pt x="496" y="61"/>
                      </a:lnTo>
                      <a:lnTo>
                        <a:pt x="496" y="61"/>
                      </a:lnTo>
                      <a:cubicBezTo>
                        <a:pt x="496" y="61"/>
                        <a:pt x="496" y="61"/>
                        <a:pt x="465" y="61"/>
                      </a:cubicBezTo>
                      <a:cubicBezTo>
                        <a:pt x="465" y="30"/>
                        <a:pt x="465" y="30"/>
                        <a:pt x="465" y="30"/>
                      </a:cubicBezTo>
                      <a:cubicBezTo>
                        <a:pt x="465" y="30"/>
                        <a:pt x="465" y="30"/>
                        <a:pt x="465" y="0"/>
                      </a:cubicBezTo>
                      <a:lnTo>
                        <a:pt x="465" y="0"/>
                      </a:lnTo>
                      <a:cubicBezTo>
                        <a:pt x="434" y="0"/>
                        <a:pt x="434" y="0"/>
                        <a:pt x="434" y="0"/>
                      </a:cubicBezTo>
                      <a:cubicBezTo>
                        <a:pt x="434" y="0"/>
                        <a:pt x="434" y="0"/>
                        <a:pt x="402" y="0"/>
                      </a:cubicBezTo>
                      <a:lnTo>
                        <a:pt x="402" y="0"/>
                      </a:lnTo>
                      <a:cubicBezTo>
                        <a:pt x="372" y="30"/>
                        <a:pt x="372" y="30"/>
                        <a:pt x="341" y="30"/>
                      </a:cubicBezTo>
                      <a:lnTo>
                        <a:pt x="341" y="30"/>
                      </a:lnTo>
                      <a:lnTo>
                        <a:pt x="341" y="30"/>
                      </a:lnTo>
                      <a:cubicBezTo>
                        <a:pt x="310" y="30"/>
                        <a:pt x="310" y="30"/>
                        <a:pt x="310" y="30"/>
                      </a:cubicBezTo>
                      <a:lnTo>
                        <a:pt x="310" y="30"/>
                      </a:lnTo>
                      <a:cubicBezTo>
                        <a:pt x="310" y="61"/>
                        <a:pt x="278" y="61"/>
                        <a:pt x="248" y="61"/>
                      </a:cubicBezTo>
                      <a:cubicBezTo>
                        <a:pt x="248" y="92"/>
                        <a:pt x="248" y="92"/>
                        <a:pt x="248" y="92"/>
                      </a:cubicBezTo>
                      <a:cubicBezTo>
                        <a:pt x="248" y="92"/>
                        <a:pt x="248" y="92"/>
                        <a:pt x="248" y="124"/>
                      </a:cubicBezTo>
                      <a:cubicBezTo>
                        <a:pt x="217" y="124"/>
                        <a:pt x="217" y="124"/>
                        <a:pt x="217" y="124"/>
                      </a:cubicBezTo>
                      <a:lnTo>
                        <a:pt x="217" y="124"/>
                      </a:lnTo>
                      <a:cubicBezTo>
                        <a:pt x="217" y="154"/>
                        <a:pt x="217" y="154"/>
                        <a:pt x="186" y="154"/>
                      </a:cubicBezTo>
                      <a:lnTo>
                        <a:pt x="186" y="154"/>
                      </a:lnTo>
                      <a:lnTo>
                        <a:pt x="186" y="154"/>
                      </a:ln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24"/>
                        <a:pt x="124" y="124"/>
                        <a:pt x="124" y="124"/>
                      </a:cubicBezTo>
                      <a:cubicBezTo>
                        <a:pt x="93" y="124"/>
                        <a:pt x="93" y="92"/>
                        <a:pt x="93" y="92"/>
                      </a:cubicBezTo>
                      <a:lnTo>
                        <a:pt x="62" y="92"/>
                      </a:lnTo>
                      <a:cubicBezTo>
                        <a:pt x="62" y="92"/>
                        <a:pt x="62" y="92"/>
                        <a:pt x="30" y="92"/>
                      </a:cubicBezTo>
                      <a:cubicBezTo>
                        <a:pt x="30" y="92"/>
                        <a:pt x="3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85"/>
                      </a:lnTo>
                      <a:lnTo>
                        <a:pt x="0" y="185"/>
                      </a:ln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47"/>
                        <a:pt x="0" y="277"/>
                        <a:pt x="0" y="308"/>
                      </a:cubicBezTo>
                      <a:cubicBezTo>
                        <a:pt x="0" y="308"/>
                        <a:pt x="0" y="308"/>
                        <a:pt x="0" y="339"/>
                      </a:cubicBezTo>
                      <a:lnTo>
                        <a:pt x="30" y="339"/>
                      </a:lnTo>
                      <a:lnTo>
                        <a:pt x="30" y="339"/>
                      </a:lnTo>
                      <a:cubicBezTo>
                        <a:pt x="62" y="339"/>
                        <a:pt x="62" y="339"/>
                        <a:pt x="93" y="339"/>
                      </a:cubicBezTo>
                      <a:lnTo>
                        <a:pt x="93" y="339"/>
                      </a:lnTo>
                      <a:lnTo>
                        <a:pt x="93" y="308"/>
                      </a:lnTo>
                      <a:cubicBezTo>
                        <a:pt x="124" y="277"/>
                        <a:pt x="124" y="277"/>
                        <a:pt x="124" y="277"/>
                      </a:cubicBezTo>
                      <a:cubicBezTo>
                        <a:pt x="124" y="308"/>
                        <a:pt x="124" y="308"/>
                        <a:pt x="124" y="308"/>
                      </a:cubicBezTo>
                      <a:lnTo>
                        <a:pt x="124" y="308"/>
                      </a:lnTo>
                      <a:cubicBezTo>
                        <a:pt x="124" y="308"/>
                        <a:pt x="154" y="308"/>
                        <a:pt x="154" y="277"/>
                      </a:cubicBezTo>
                      <a:cubicBezTo>
                        <a:pt x="186" y="277"/>
                        <a:pt x="186" y="277"/>
                        <a:pt x="217" y="277"/>
                      </a:cubicBezTo>
                      <a:cubicBezTo>
                        <a:pt x="217" y="247"/>
                        <a:pt x="248" y="247"/>
                        <a:pt x="248" y="247"/>
                      </a:cubicBezTo>
                      <a:cubicBezTo>
                        <a:pt x="278" y="247"/>
                        <a:pt x="278" y="247"/>
                        <a:pt x="278" y="247"/>
                      </a:cubicBezTo>
                      <a:lnTo>
                        <a:pt x="278" y="247"/>
                      </a:lnTo>
                      <a:cubicBezTo>
                        <a:pt x="278" y="247"/>
                        <a:pt x="310" y="215"/>
                        <a:pt x="341" y="215"/>
                      </a:cubicBezTo>
                      <a:lnTo>
                        <a:pt x="372" y="185"/>
                      </a:lnTo>
                      <a:cubicBezTo>
                        <a:pt x="372" y="185"/>
                        <a:pt x="372" y="185"/>
                        <a:pt x="402" y="185"/>
                      </a:cubicBezTo>
                      <a:lnTo>
                        <a:pt x="402" y="185"/>
                      </a:lnTo>
                      <a:lnTo>
                        <a:pt x="402" y="185"/>
                      </a:lnTo>
                      <a:cubicBezTo>
                        <a:pt x="402" y="185"/>
                        <a:pt x="434" y="185"/>
                        <a:pt x="465" y="154"/>
                      </a:cubicBezTo>
                      <a:lnTo>
                        <a:pt x="465" y="154"/>
                      </a:lnTo>
                      <a:lnTo>
                        <a:pt x="465" y="154"/>
                      </a:lnTo>
                      <a:lnTo>
                        <a:pt x="465" y="124"/>
                      </a:lnTo>
                      <a:cubicBezTo>
                        <a:pt x="496" y="124"/>
                        <a:pt x="496" y="124"/>
                        <a:pt x="496" y="92"/>
                      </a:cubicBezTo>
                      <a:lnTo>
                        <a:pt x="496" y="92"/>
                      </a:lnTo>
                      <a:lnTo>
                        <a:pt x="496" y="6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7" name="Freeform 38">
                  <a:extLst>
                    <a:ext uri="{FF2B5EF4-FFF2-40B4-BE49-F238E27FC236}">
                      <a16:creationId xmlns:a16="http://schemas.microsoft.com/office/drawing/2014/main" id="{2321AC93-1FC7-47D4-9252-D85E69643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2638" y="2271713"/>
                  <a:ext cx="112712" cy="88900"/>
                </a:xfrm>
                <a:custGeom>
                  <a:gdLst>
                    <a:gd name="T0" fmla="*/ 63 w 312"/>
                    <a:gd name="T1" fmla="*/ 153 h 248"/>
                    <a:gd name="T2" fmla="*/ 63 w 312"/>
                    <a:gd name="T3" fmla="*/ 153 h 248"/>
                    <a:gd name="T4" fmla="*/ 63 w 312"/>
                    <a:gd name="T5" fmla="*/ 153 h 248"/>
                    <a:gd name="T6" fmla="*/ 63 w 312"/>
                    <a:gd name="T7" fmla="*/ 153 h 248"/>
                    <a:gd name="T8" fmla="*/ 63 w 312"/>
                    <a:gd name="T9" fmla="*/ 153 h 248"/>
                    <a:gd name="T10" fmla="*/ 93 w 312"/>
                    <a:gd name="T11" fmla="*/ 123 h 248"/>
                    <a:gd name="T12" fmla="*/ 93 w 312"/>
                    <a:gd name="T13" fmla="*/ 123 h 248"/>
                    <a:gd name="T14" fmla="*/ 124 w 312"/>
                    <a:gd name="T15" fmla="*/ 123 h 248"/>
                    <a:gd name="T16" fmla="*/ 124 w 312"/>
                    <a:gd name="T17" fmla="*/ 123 h 248"/>
                    <a:gd name="T18" fmla="*/ 124 w 312"/>
                    <a:gd name="T19" fmla="*/ 123 h 248"/>
                    <a:gd name="T20" fmla="*/ 155 w 312"/>
                    <a:gd name="T21" fmla="*/ 153 h 248"/>
                    <a:gd name="T22" fmla="*/ 187 w 312"/>
                    <a:gd name="T23" fmla="*/ 153 h 248"/>
                    <a:gd name="T24" fmla="*/ 187 w 312"/>
                    <a:gd name="T25" fmla="*/ 153 h 248"/>
                    <a:gd name="T26" fmla="*/ 217 w 312"/>
                    <a:gd name="T27" fmla="*/ 184 h 248"/>
                    <a:gd name="T28" fmla="*/ 217 w 312"/>
                    <a:gd name="T29" fmla="*/ 184 h 248"/>
                    <a:gd name="T30" fmla="*/ 217 w 312"/>
                    <a:gd name="T31" fmla="*/ 184 h 248"/>
                    <a:gd name="T32" fmla="*/ 217 w 312"/>
                    <a:gd name="T33" fmla="*/ 184 h 248"/>
                    <a:gd name="T34" fmla="*/ 217 w 312"/>
                    <a:gd name="T35" fmla="*/ 184 h 248"/>
                    <a:gd name="T36" fmla="*/ 217 w 312"/>
                    <a:gd name="T37" fmla="*/ 184 h 248"/>
                    <a:gd name="T38" fmla="*/ 187 w 312"/>
                    <a:gd name="T39" fmla="*/ 215 h 248"/>
                    <a:gd name="T40" fmla="*/ 187 w 312"/>
                    <a:gd name="T41" fmla="*/ 215 h 248"/>
                    <a:gd name="T42" fmla="*/ 187 w 312"/>
                    <a:gd name="T43" fmla="*/ 215 h 248"/>
                    <a:gd name="T44" fmla="*/ 187 w 312"/>
                    <a:gd name="T45" fmla="*/ 215 h 248"/>
                    <a:gd name="T46" fmla="*/ 248 w 312"/>
                    <a:gd name="T47" fmla="*/ 215 h 248"/>
                    <a:gd name="T48" fmla="*/ 248 w 312"/>
                    <a:gd name="T49" fmla="*/ 247 h 248"/>
                    <a:gd name="T50" fmla="*/ 279 w 312"/>
                    <a:gd name="T51" fmla="*/ 247 h 248"/>
                    <a:gd name="T52" fmla="*/ 311 w 312"/>
                    <a:gd name="T53" fmla="*/ 247 h 248"/>
                    <a:gd name="T54" fmla="*/ 279 w 312"/>
                    <a:gd name="T55" fmla="*/ 215 h 248"/>
                    <a:gd name="T56" fmla="*/ 279 w 312"/>
                    <a:gd name="T57" fmla="*/ 215 h 248"/>
                    <a:gd name="T58" fmla="*/ 248 w 312"/>
                    <a:gd name="T59" fmla="*/ 184 h 248"/>
                    <a:gd name="T60" fmla="*/ 248 w 312"/>
                    <a:gd name="T61" fmla="*/ 184 h 248"/>
                    <a:gd name="T62" fmla="*/ 248 w 312"/>
                    <a:gd name="T63" fmla="*/ 153 h 248"/>
                    <a:gd name="T64" fmla="*/ 248 w 312"/>
                    <a:gd name="T65" fmla="*/ 153 h 248"/>
                    <a:gd name="T66" fmla="*/ 248 w 312"/>
                    <a:gd name="T67" fmla="*/ 153 h 248"/>
                    <a:gd name="T68" fmla="*/ 248 w 312"/>
                    <a:gd name="T69" fmla="*/ 123 h 248"/>
                    <a:gd name="T70" fmla="*/ 248 w 312"/>
                    <a:gd name="T71" fmla="*/ 123 h 248"/>
                    <a:gd name="T72" fmla="*/ 217 w 312"/>
                    <a:gd name="T73" fmla="*/ 91 h 248"/>
                    <a:gd name="T74" fmla="*/ 187 w 312"/>
                    <a:gd name="T75" fmla="*/ 61 h 248"/>
                    <a:gd name="T76" fmla="*/ 155 w 312"/>
                    <a:gd name="T77" fmla="*/ 30 h 248"/>
                    <a:gd name="T78" fmla="*/ 155 w 312"/>
                    <a:gd name="T79" fmla="*/ 30 h 248"/>
                    <a:gd name="T80" fmla="*/ 155 w 312"/>
                    <a:gd name="T81" fmla="*/ 30 h 248"/>
                    <a:gd name="T82" fmla="*/ 124 w 312"/>
                    <a:gd name="T83" fmla="*/ 0 h 248"/>
                    <a:gd name="T84" fmla="*/ 124 w 312"/>
                    <a:gd name="T85" fmla="*/ 30 h 248"/>
                    <a:gd name="T86" fmla="*/ 63 w 312"/>
                    <a:gd name="T87" fmla="*/ 30 h 248"/>
                    <a:gd name="T88" fmla="*/ 63 w 312"/>
                    <a:gd name="T89" fmla="*/ 30 h 248"/>
                    <a:gd name="T90" fmla="*/ 31 w 312"/>
                    <a:gd name="T91" fmla="*/ 61 h 248"/>
                    <a:gd name="T92" fmla="*/ 31 w 312"/>
                    <a:gd name="T93" fmla="*/ 61 h 248"/>
                    <a:gd name="T94" fmla="*/ 0 w 312"/>
                    <a:gd name="T95" fmla="*/ 123 h 248"/>
                    <a:gd name="T96" fmla="*/ 31 w 312"/>
                    <a:gd name="T97" fmla="*/ 123 h 248"/>
                    <a:gd name="T98" fmla="*/ 31 w 312"/>
                    <a:gd name="T99" fmla="*/ 123 h 248"/>
                    <a:gd name="T100" fmla="*/ 63 w 312"/>
                    <a:gd name="T101" fmla="*/ 153 h 24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2" h="248">
                      <a:moveTo>
                        <a:pt x="63" y="153"/>
                      </a:moveTo>
                      <a:lnTo>
                        <a:pt x="63" y="153"/>
                      </a:lnTo>
                      <a:lnTo>
                        <a:pt x="63" y="153"/>
                      </a:lnTo>
                      <a:lnTo>
                        <a:pt x="63" y="153"/>
                      </a:lnTo>
                      <a:lnTo>
                        <a:pt x="63" y="153"/>
                      </a:lnTo>
                      <a:cubicBezTo>
                        <a:pt x="93" y="153"/>
                        <a:pt x="93" y="123"/>
                        <a:pt x="93" y="123"/>
                      </a:cubicBezTo>
                      <a:lnTo>
                        <a:pt x="93" y="123"/>
                      </a:lnTo>
                      <a:lnTo>
                        <a:pt x="124" y="123"/>
                      </a:lnTo>
                      <a:lnTo>
                        <a:pt x="124" y="123"/>
                      </a:lnTo>
                      <a:lnTo>
                        <a:pt x="124" y="123"/>
                      </a:lnTo>
                      <a:cubicBezTo>
                        <a:pt x="155" y="123"/>
                        <a:pt x="155" y="153"/>
                        <a:pt x="155" y="153"/>
                      </a:cubicBezTo>
                      <a:cubicBezTo>
                        <a:pt x="187" y="153"/>
                        <a:pt x="187" y="153"/>
                        <a:pt x="187" y="153"/>
                      </a:cubicBezTo>
                      <a:lnTo>
                        <a:pt x="187" y="153"/>
                      </a:lnTo>
                      <a:cubicBezTo>
                        <a:pt x="187" y="153"/>
                        <a:pt x="187" y="184"/>
                        <a:pt x="217" y="184"/>
                      </a:cubicBez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lnTo>
                        <a:pt x="217" y="184"/>
                      </a:lnTo>
                      <a:cubicBezTo>
                        <a:pt x="217" y="184"/>
                        <a:pt x="217" y="215"/>
                        <a:pt x="187" y="215"/>
                      </a:cubicBezTo>
                      <a:lnTo>
                        <a:pt x="187" y="215"/>
                      </a:lnTo>
                      <a:lnTo>
                        <a:pt x="187" y="215"/>
                      </a:lnTo>
                      <a:lnTo>
                        <a:pt x="187" y="215"/>
                      </a:lnTo>
                      <a:cubicBezTo>
                        <a:pt x="217" y="215"/>
                        <a:pt x="217" y="215"/>
                        <a:pt x="248" y="215"/>
                      </a:cubicBezTo>
                      <a:cubicBezTo>
                        <a:pt x="248" y="247"/>
                        <a:pt x="248" y="247"/>
                        <a:pt x="248" y="247"/>
                      </a:cubicBezTo>
                      <a:lnTo>
                        <a:pt x="279" y="247"/>
                      </a:lnTo>
                      <a:cubicBezTo>
                        <a:pt x="279" y="247"/>
                        <a:pt x="279" y="247"/>
                        <a:pt x="311" y="247"/>
                      </a:cubicBezTo>
                      <a:cubicBezTo>
                        <a:pt x="279" y="247"/>
                        <a:pt x="279" y="247"/>
                        <a:pt x="279" y="215"/>
                      </a:cubicBezTo>
                      <a:lnTo>
                        <a:pt x="279" y="215"/>
                      </a:lnTo>
                      <a:cubicBezTo>
                        <a:pt x="279" y="215"/>
                        <a:pt x="248" y="215"/>
                        <a:pt x="248" y="184"/>
                      </a:cubicBezTo>
                      <a:lnTo>
                        <a:pt x="248" y="184"/>
                      </a:lnTo>
                      <a:lnTo>
                        <a:pt x="248" y="153"/>
                      </a:lnTo>
                      <a:lnTo>
                        <a:pt x="248" y="153"/>
                      </a:lnTo>
                      <a:lnTo>
                        <a:pt x="248" y="153"/>
                      </a:lnTo>
                      <a:lnTo>
                        <a:pt x="248" y="123"/>
                      </a:lnTo>
                      <a:lnTo>
                        <a:pt x="248" y="123"/>
                      </a:lnTo>
                      <a:cubicBezTo>
                        <a:pt x="248" y="123"/>
                        <a:pt x="217" y="123"/>
                        <a:pt x="217" y="91"/>
                      </a:cubicBezTo>
                      <a:lnTo>
                        <a:pt x="187" y="61"/>
                      </a:lnTo>
                      <a:cubicBezTo>
                        <a:pt x="187" y="61"/>
                        <a:pt x="187" y="61"/>
                        <a:pt x="155" y="30"/>
                      </a:cubicBez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0"/>
                      </a:cubicBezTo>
                      <a:cubicBezTo>
                        <a:pt x="93" y="30"/>
                        <a:pt x="93" y="30"/>
                        <a:pt x="63" y="30"/>
                      </a:cubicBezTo>
                      <a:lnTo>
                        <a:pt x="63" y="30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ubicBezTo>
                        <a:pt x="31" y="91"/>
                        <a:pt x="31" y="91"/>
                        <a:pt x="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lnTo>
                        <a:pt x="31" y="123"/>
                      </a:lnTo>
                      <a:cubicBezTo>
                        <a:pt x="31" y="123"/>
                        <a:pt x="31" y="153"/>
                        <a:pt x="63" y="15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8" name="Freeform 39">
                  <a:extLst>
                    <a:ext uri="{FF2B5EF4-FFF2-40B4-BE49-F238E27FC236}">
                      <a16:creationId xmlns:a16="http://schemas.microsoft.com/office/drawing/2014/main" id="{79FD0DC7-7BC3-4488-B3F1-5E70B11B8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1538" y="2427288"/>
                  <a:ext cx="33337" cy="55562"/>
                </a:xfrm>
                <a:custGeom>
                  <a:gdLst>
                    <a:gd name="T0" fmla="*/ 93 w 94"/>
                    <a:gd name="T1" fmla="*/ 93 h 156"/>
                    <a:gd name="T2" fmla="*/ 93 w 94"/>
                    <a:gd name="T3" fmla="*/ 93 h 156"/>
                    <a:gd name="T4" fmla="*/ 93 w 94"/>
                    <a:gd name="T5" fmla="*/ 93 h 156"/>
                    <a:gd name="T6" fmla="*/ 93 w 94"/>
                    <a:gd name="T7" fmla="*/ 63 h 156"/>
                    <a:gd name="T8" fmla="*/ 93 w 94"/>
                    <a:gd name="T9" fmla="*/ 63 h 156"/>
                    <a:gd name="T10" fmla="*/ 63 w 94"/>
                    <a:gd name="T11" fmla="*/ 0 h 156"/>
                    <a:gd name="T12" fmla="*/ 63 w 94"/>
                    <a:gd name="T13" fmla="*/ 0 h 156"/>
                    <a:gd name="T14" fmla="*/ 63 w 94"/>
                    <a:gd name="T15" fmla="*/ 0 h 156"/>
                    <a:gd name="T16" fmla="*/ 63 w 94"/>
                    <a:gd name="T17" fmla="*/ 0 h 156"/>
                    <a:gd name="T18" fmla="*/ 31 w 94"/>
                    <a:gd name="T19" fmla="*/ 31 h 156"/>
                    <a:gd name="T20" fmla="*/ 0 w 94"/>
                    <a:gd name="T21" fmla="*/ 63 h 156"/>
                    <a:gd name="T22" fmla="*/ 0 w 94"/>
                    <a:gd name="T23" fmla="*/ 63 h 156"/>
                    <a:gd name="T24" fmla="*/ 0 w 94"/>
                    <a:gd name="T25" fmla="*/ 93 h 156"/>
                    <a:gd name="T26" fmla="*/ 0 w 94"/>
                    <a:gd name="T27" fmla="*/ 93 h 156"/>
                    <a:gd name="T28" fmla="*/ 0 w 94"/>
                    <a:gd name="T29" fmla="*/ 93 h 156"/>
                    <a:gd name="T30" fmla="*/ 31 w 94"/>
                    <a:gd name="T31" fmla="*/ 124 h 156"/>
                    <a:gd name="T32" fmla="*/ 31 w 94"/>
                    <a:gd name="T33" fmla="*/ 124 h 156"/>
                    <a:gd name="T34" fmla="*/ 31 w 94"/>
                    <a:gd name="T35" fmla="*/ 155 h 156"/>
                    <a:gd name="T36" fmla="*/ 93 w 94"/>
                    <a:gd name="T37" fmla="*/ 124 h 156"/>
                    <a:gd name="T38" fmla="*/ 93 w 94"/>
                    <a:gd name="T39" fmla="*/ 93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156">
                      <a:moveTo>
                        <a:pt x="93" y="93"/>
                      </a:move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63"/>
                        <a:pt x="93" y="63"/>
                        <a:pt x="93" y="63"/>
                      </a:cubicBezTo>
                      <a:lnTo>
                        <a:pt x="93" y="63"/>
                      </a:lnTo>
                      <a:cubicBezTo>
                        <a:pt x="93" y="63"/>
                        <a:pt x="63" y="31"/>
                        <a:pt x="63" y="0"/>
                      </a:cubicBez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63" y="0"/>
                      </a:lnTo>
                      <a:cubicBezTo>
                        <a:pt x="31" y="0"/>
                        <a:pt x="31" y="31"/>
                        <a:pt x="31" y="31"/>
                      </a:cubicBezTo>
                      <a:cubicBezTo>
                        <a:pt x="31" y="31"/>
                        <a:pt x="0" y="31"/>
                        <a:pt x="0" y="63"/>
                      </a:cubicBezTo>
                      <a:lnTo>
                        <a:pt x="0" y="63"/>
                      </a:lnTo>
                      <a:cubicBezTo>
                        <a:pt x="0" y="63"/>
                        <a:pt x="0" y="6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63" y="124"/>
                        <a:pt x="63" y="124"/>
                        <a:pt x="93" y="124"/>
                      </a:cubicBezTo>
                      <a:lnTo>
                        <a:pt x="93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29" name="Freeform 40">
                  <a:extLst>
                    <a:ext uri="{FF2B5EF4-FFF2-40B4-BE49-F238E27FC236}">
                      <a16:creationId xmlns:a16="http://schemas.microsoft.com/office/drawing/2014/main" id="{B5119AD4-C65E-41A1-B974-EBCC9A714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8200" y="2371725"/>
                  <a:ext cx="123825" cy="100013"/>
                </a:xfrm>
                <a:custGeom>
                  <a:gdLst>
                    <a:gd name="T0" fmla="*/ 93 w 342"/>
                    <a:gd name="T1" fmla="*/ 124 h 280"/>
                    <a:gd name="T2" fmla="*/ 124 w 342"/>
                    <a:gd name="T3" fmla="*/ 94 h 280"/>
                    <a:gd name="T4" fmla="*/ 156 w 342"/>
                    <a:gd name="T5" fmla="*/ 94 h 280"/>
                    <a:gd name="T6" fmla="*/ 217 w 342"/>
                    <a:gd name="T7" fmla="*/ 155 h 280"/>
                    <a:gd name="T8" fmla="*/ 248 w 342"/>
                    <a:gd name="T9" fmla="*/ 186 h 280"/>
                    <a:gd name="T10" fmla="*/ 280 w 342"/>
                    <a:gd name="T11" fmla="*/ 218 h 280"/>
                    <a:gd name="T12" fmla="*/ 280 w 342"/>
                    <a:gd name="T13" fmla="*/ 248 h 280"/>
                    <a:gd name="T14" fmla="*/ 310 w 342"/>
                    <a:gd name="T15" fmla="*/ 248 h 280"/>
                    <a:gd name="T16" fmla="*/ 310 w 342"/>
                    <a:gd name="T17" fmla="*/ 248 h 280"/>
                    <a:gd name="T18" fmla="*/ 310 w 342"/>
                    <a:gd name="T19" fmla="*/ 248 h 280"/>
                    <a:gd name="T20" fmla="*/ 310 w 342"/>
                    <a:gd name="T21" fmla="*/ 218 h 280"/>
                    <a:gd name="T22" fmla="*/ 341 w 342"/>
                    <a:gd name="T23" fmla="*/ 186 h 280"/>
                    <a:gd name="T24" fmla="*/ 310 w 342"/>
                    <a:gd name="T25" fmla="*/ 155 h 280"/>
                    <a:gd name="T26" fmla="*/ 310 w 342"/>
                    <a:gd name="T27" fmla="*/ 124 h 280"/>
                    <a:gd name="T28" fmla="*/ 310 w 342"/>
                    <a:gd name="T29" fmla="*/ 94 h 280"/>
                    <a:gd name="T30" fmla="*/ 310 w 342"/>
                    <a:gd name="T31" fmla="*/ 62 h 280"/>
                    <a:gd name="T32" fmla="*/ 310 w 342"/>
                    <a:gd name="T33" fmla="*/ 62 h 280"/>
                    <a:gd name="T34" fmla="*/ 280 w 342"/>
                    <a:gd name="T35" fmla="*/ 31 h 280"/>
                    <a:gd name="T36" fmla="*/ 280 w 342"/>
                    <a:gd name="T37" fmla="*/ 31 h 280"/>
                    <a:gd name="T38" fmla="*/ 217 w 342"/>
                    <a:gd name="T39" fmla="*/ 31 h 280"/>
                    <a:gd name="T40" fmla="*/ 217 w 342"/>
                    <a:gd name="T41" fmla="*/ 31 h 280"/>
                    <a:gd name="T42" fmla="*/ 186 w 342"/>
                    <a:gd name="T43" fmla="*/ 31 h 280"/>
                    <a:gd name="T44" fmla="*/ 186 w 342"/>
                    <a:gd name="T45" fmla="*/ 31 h 280"/>
                    <a:gd name="T46" fmla="*/ 156 w 342"/>
                    <a:gd name="T47" fmla="*/ 31 h 280"/>
                    <a:gd name="T48" fmla="*/ 124 w 342"/>
                    <a:gd name="T49" fmla="*/ 31 h 280"/>
                    <a:gd name="T50" fmla="*/ 62 w 342"/>
                    <a:gd name="T51" fmla="*/ 0 h 280"/>
                    <a:gd name="T52" fmla="*/ 62 w 342"/>
                    <a:gd name="T53" fmla="*/ 0 h 280"/>
                    <a:gd name="T54" fmla="*/ 62 w 342"/>
                    <a:gd name="T55" fmla="*/ 31 h 280"/>
                    <a:gd name="T56" fmla="*/ 62 w 342"/>
                    <a:gd name="T57" fmla="*/ 31 h 280"/>
                    <a:gd name="T58" fmla="*/ 32 w 342"/>
                    <a:gd name="T59" fmla="*/ 62 h 280"/>
                    <a:gd name="T60" fmla="*/ 0 w 342"/>
                    <a:gd name="T61" fmla="*/ 62 h 280"/>
                    <a:gd name="T62" fmla="*/ 0 w 342"/>
                    <a:gd name="T63" fmla="*/ 62 h 280"/>
                    <a:gd name="T64" fmla="*/ 62 w 342"/>
                    <a:gd name="T65" fmla="*/ 124 h 280"/>
                    <a:gd name="T66" fmla="*/ 62 w 342"/>
                    <a:gd name="T67" fmla="*/ 124 h 280"/>
                    <a:gd name="T68" fmla="*/ 62 w 342"/>
                    <a:gd name="T69" fmla="*/ 155 h 280"/>
                    <a:gd name="T70" fmla="*/ 62 w 342"/>
                    <a:gd name="T71" fmla="*/ 155 h 280"/>
                    <a:gd name="T72" fmla="*/ 93 w 342"/>
                    <a:gd name="T73" fmla="*/ 124 h 2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2" h="280">
                      <a:moveTo>
                        <a:pt x="93" y="124"/>
                      </a:moveTo>
                      <a:lnTo>
                        <a:pt x="93" y="124"/>
                      </a:lnTo>
                      <a:cubicBezTo>
                        <a:pt x="93" y="124"/>
                        <a:pt x="93" y="124"/>
                        <a:pt x="124" y="124"/>
                      </a:cubicBezTo>
                      <a:lnTo>
                        <a:pt x="124" y="94"/>
                      </a:lnTo>
                      <a:cubicBezTo>
                        <a:pt x="124" y="94"/>
                        <a:pt x="124" y="94"/>
                        <a:pt x="156" y="94"/>
                      </a:cubicBezTo>
                      <a:lnTo>
                        <a:pt x="156" y="94"/>
                      </a:lnTo>
                      <a:cubicBezTo>
                        <a:pt x="186" y="94"/>
                        <a:pt x="186" y="124"/>
                        <a:pt x="217" y="124"/>
                      </a:cubicBezTo>
                      <a:cubicBezTo>
                        <a:pt x="217" y="155"/>
                        <a:pt x="217" y="155"/>
                        <a:pt x="217" y="155"/>
                      </a:cubicBezTo>
                      <a:cubicBezTo>
                        <a:pt x="217" y="155"/>
                        <a:pt x="217" y="186"/>
                        <a:pt x="217" y="218"/>
                      </a:cubicBezTo>
                      <a:cubicBezTo>
                        <a:pt x="248" y="186"/>
                        <a:pt x="248" y="186"/>
                        <a:pt x="248" y="186"/>
                      </a:cubicBezTo>
                      <a:lnTo>
                        <a:pt x="280" y="218"/>
                      </a:lnTo>
                      <a:lnTo>
                        <a:pt x="280" y="218"/>
                      </a:lnTo>
                      <a:lnTo>
                        <a:pt x="280" y="248"/>
                      </a:lnTo>
                      <a:lnTo>
                        <a:pt x="280" y="248"/>
                      </a:lnTo>
                      <a:lnTo>
                        <a:pt x="280" y="279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48"/>
                      </a:lnTo>
                      <a:lnTo>
                        <a:pt x="310" y="248"/>
                      </a:lnTo>
                      <a:lnTo>
                        <a:pt x="310" y="248"/>
                      </a:lnTo>
                      <a:lnTo>
                        <a:pt x="310" y="248"/>
                      </a:lnTo>
                      <a:cubicBezTo>
                        <a:pt x="310" y="248"/>
                        <a:pt x="310" y="248"/>
                        <a:pt x="310" y="218"/>
                      </a:cubicBezTo>
                      <a:lnTo>
                        <a:pt x="310" y="218"/>
                      </a:lnTo>
                      <a:cubicBezTo>
                        <a:pt x="310" y="218"/>
                        <a:pt x="310" y="218"/>
                        <a:pt x="341" y="218"/>
                      </a:cubicBezTo>
                      <a:cubicBezTo>
                        <a:pt x="341" y="218"/>
                        <a:pt x="341" y="218"/>
                        <a:pt x="341" y="186"/>
                      </a:cubicBezTo>
                      <a:lnTo>
                        <a:pt x="341" y="186"/>
                      </a:lnTo>
                      <a:cubicBezTo>
                        <a:pt x="310" y="186"/>
                        <a:pt x="310" y="155"/>
                        <a:pt x="310" y="155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310" y="94"/>
                        <a:pt x="310" y="94"/>
                        <a:pt x="310" y="94"/>
                      </a:cubicBezTo>
                      <a:lnTo>
                        <a:pt x="310" y="94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cubicBezTo>
                        <a:pt x="280" y="31"/>
                        <a:pt x="280" y="31"/>
                        <a:pt x="280" y="0"/>
                      </a:cubicBezTo>
                      <a:cubicBezTo>
                        <a:pt x="280" y="31"/>
                        <a:pt x="280" y="31"/>
                        <a:pt x="280" y="31"/>
                      </a:cubicBezTo>
                      <a:lnTo>
                        <a:pt x="280" y="31"/>
                      </a:lnTo>
                      <a:lnTo>
                        <a:pt x="280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56" y="31"/>
                      </a:cubicBezTo>
                      <a:lnTo>
                        <a:pt x="156" y="31"/>
                      </a:lnTo>
                      <a:cubicBezTo>
                        <a:pt x="156" y="31"/>
                        <a:pt x="156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93" y="31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62"/>
                        <a:pt x="32" y="62"/>
                        <a:pt x="32" y="62"/>
                      </a:cubicBezTo>
                      <a:lnTo>
                        <a:pt x="32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32" y="94"/>
                        <a:pt x="32" y="9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62" y="124"/>
                      </a:lnTo>
                      <a:lnTo>
                        <a:pt x="93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0" name="Freeform 41">
                  <a:extLst>
                    <a:ext uri="{FF2B5EF4-FFF2-40B4-BE49-F238E27FC236}">
                      <a16:creationId xmlns:a16="http://schemas.microsoft.com/office/drawing/2014/main" id="{71376691-CE35-4625-B346-6151B9885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4863" y="2371725"/>
                  <a:ext cx="33337" cy="11113"/>
                </a:xfrm>
                <a:custGeom>
                  <a:gdLst>
                    <a:gd name="T0" fmla="*/ 92 w 93"/>
                    <a:gd name="T1" fmla="*/ 0 h 32"/>
                    <a:gd name="T2" fmla="*/ 92 w 93"/>
                    <a:gd name="T3" fmla="*/ 0 h 32"/>
                    <a:gd name="T4" fmla="*/ 92 w 93"/>
                    <a:gd name="T5" fmla="*/ 0 h 32"/>
                    <a:gd name="T6" fmla="*/ 92 w 93"/>
                    <a:gd name="T7" fmla="*/ 0 h 32"/>
                    <a:gd name="T8" fmla="*/ 30 w 93"/>
                    <a:gd name="T9" fmla="*/ 0 h 32"/>
                    <a:gd name="T10" fmla="*/ 0 w 93"/>
                    <a:gd name="T11" fmla="*/ 0 h 32"/>
                    <a:gd name="T12" fmla="*/ 30 w 93"/>
                    <a:gd name="T13" fmla="*/ 0 h 32"/>
                    <a:gd name="T14" fmla="*/ 30 w 93"/>
                    <a:gd name="T15" fmla="*/ 31 h 32"/>
                    <a:gd name="T16" fmla="*/ 30 w 93"/>
                    <a:gd name="T17" fmla="*/ 31 h 32"/>
                    <a:gd name="T18" fmla="*/ 61 w 93"/>
                    <a:gd name="T19" fmla="*/ 31 h 32"/>
                    <a:gd name="T20" fmla="*/ 61 w 93"/>
                    <a:gd name="T21" fmla="*/ 31 h 32"/>
                    <a:gd name="T22" fmla="*/ 92 w 93"/>
                    <a:gd name="T23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3" h="32"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61" y="0"/>
                        <a:pt x="30" y="0"/>
                        <a:pt x="30" y="0"/>
                      </a:cubicBez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30" y="31"/>
                      </a:lnTo>
                      <a:cubicBezTo>
                        <a:pt x="61" y="31"/>
                        <a:pt x="61" y="31"/>
                        <a:pt x="61" y="31"/>
                      </a:cubicBezTo>
                      <a:lnTo>
                        <a:pt x="61" y="31"/>
                      </a:lnTo>
                      <a:cubicBezTo>
                        <a:pt x="61" y="0"/>
                        <a:pt x="92" y="0"/>
                        <a:pt x="9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1" name="Freeform 42">
                  <a:extLst>
                    <a:ext uri="{FF2B5EF4-FFF2-40B4-BE49-F238E27FC236}">
                      <a16:creationId xmlns:a16="http://schemas.microsoft.com/office/drawing/2014/main" id="{41916954-804C-4CDD-8C66-5DD85C9F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2038" y="2405063"/>
                  <a:ext cx="66675" cy="133350"/>
                </a:xfrm>
                <a:custGeom>
                  <a:gdLst>
                    <a:gd name="T0" fmla="*/ 186 w 187"/>
                    <a:gd name="T1" fmla="*/ 248 h 372"/>
                    <a:gd name="T2" fmla="*/ 186 w 187"/>
                    <a:gd name="T3" fmla="*/ 248 h 372"/>
                    <a:gd name="T4" fmla="*/ 186 w 187"/>
                    <a:gd name="T5" fmla="*/ 248 h 372"/>
                    <a:gd name="T6" fmla="*/ 186 w 187"/>
                    <a:gd name="T7" fmla="*/ 216 h 372"/>
                    <a:gd name="T8" fmla="*/ 186 w 187"/>
                    <a:gd name="T9" fmla="*/ 216 h 372"/>
                    <a:gd name="T10" fmla="*/ 186 w 187"/>
                    <a:gd name="T11" fmla="*/ 185 h 372"/>
                    <a:gd name="T12" fmla="*/ 186 w 187"/>
                    <a:gd name="T13" fmla="*/ 185 h 372"/>
                    <a:gd name="T14" fmla="*/ 186 w 187"/>
                    <a:gd name="T15" fmla="*/ 154 h 372"/>
                    <a:gd name="T16" fmla="*/ 186 w 187"/>
                    <a:gd name="T17" fmla="*/ 154 h 372"/>
                    <a:gd name="T18" fmla="*/ 186 w 187"/>
                    <a:gd name="T19" fmla="*/ 92 h 372"/>
                    <a:gd name="T20" fmla="*/ 156 w 187"/>
                    <a:gd name="T21" fmla="*/ 92 h 372"/>
                    <a:gd name="T22" fmla="*/ 156 w 187"/>
                    <a:gd name="T23" fmla="*/ 92 h 372"/>
                    <a:gd name="T24" fmla="*/ 156 w 187"/>
                    <a:gd name="T25" fmla="*/ 61 h 372"/>
                    <a:gd name="T26" fmla="*/ 156 w 187"/>
                    <a:gd name="T27" fmla="*/ 30 h 372"/>
                    <a:gd name="T28" fmla="*/ 156 w 187"/>
                    <a:gd name="T29" fmla="*/ 0 h 372"/>
                    <a:gd name="T30" fmla="*/ 62 w 187"/>
                    <a:gd name="T31" fmla="*/ 0 h 372"/>
                    <a:gd name="T32" fmla="*/ 32 w 187"/>
                    <a:gd name="T33" fmla="*/ 0 h 372"/>
                    <a:gd name="T34" fmla="*/ 62 w 187"/>
                    <a:gd name="T35" fmla="*/ 30 h 372"/>
                    <a:gd name="T36" fmla="*/ 62 w 187"/>
                    <a:gd name="T37" fmla="*/ 30 h 372"/>
                    <a:gd name="T38" fmla="*/ 62 w 187"/>
                    <a:gd name="T39" fmla="*/ 61 h 372"/>
                    <a:gd name="T40" fmla="*/ 32 w 187"/>
                    <a:gd name="T41" fmla="*/ 61 h 372"/>
                    <a:gd name="T42" fmla="*/ 32 w 187"/>
                    <a:gd name="T43" fmla="*/ 92 h 372"/>
                    <a:gd name="T44" fmla="*/ 32 w 187"/>
                    <a:gd name="T45" fmla="*/ 92 h 372"/>
                    <a:gd name="T46" fmla="*/ 62 w 187"/>
                    <a:gd name="T47" fmla="*/ 124 h 372"/>
                    <a:gd name="T48" fmla="*/ 62 w 187"/>
                    <a:gd name="T49" fmla="*/ 124 h 372"/>
                    <a:gd name="T50" fmla="*/ 62 w 187"/>
                    <a:gd name="T51" fmla="*/ 124 h 372"/>
                    <a:gd name="T52" fmla="*/ 62 w 187"/>
                    <a:gd name="T53" fmla="*/ 154 h 372"/>
                    <a:gd name="T54" fmla="*/ 62 w 187"/>
                    <a:gd name="T55" fmla="*/ 154 h 372"/>
                    <a:gd name="T56" fmla="*/ 32 w 187"/>
                    <a:gd name="T57" fmla="*/ 216 h 372"/>
                    <a:gd name="T58" fmla="*/ 32 w 187"/>
                    <a:gd name="T59" fmla="*/ 216 h 372"/>
                    <a:gd name="T60" fmla="*/ 32 w 187"/>
                    <a:gd name="T61" fmla="*/ 216 h 372"/>
                    <a:gd name="T62" fmla="*/ 32 w 187"/>
                    <a:gd name="T63" fmla="*/ 216 h 372"/>
                    <a:gd name="T64" fmla="*/ 32 w 187"/>
                    <a:gd name="T65" fmla="*/ 216 h 372"/>
                    <a:gd name="T66" fmla="*/ 32 w 187"/>
                    <a:gd name="T67" fmla="*/ 216 h 372"/>
                    <a:gd name="T68" fmla="*/ 0 w 187"/>
                    <a:gd name="T69" fmla="*/ 278 h 372"/>
                    <a:gd name="T70" fmla="*/ 0 w 187"/>
                    <a:gd name="T71" fmla="*/ 278 h 372"/>
                    <a:gd name="T72" fmla="*/ 32 w 187"/>
                    <a:gd name="T73" fmla="*/ 278 h 372"/>
                    <a:gd name="T74" fmla="*/ 32 w 187"/>
                    <a:gd name="T75" fmla="*/ 309 h 372"/>
                    <a:gd name="T76" fmla="*/ 32 w 187"/>
                    <a:gd name="T77" fmla="*/ 309 h 372"/>
                    <a:gd name="T78" fmla="*/ 32 w 187"/>
                    <a:gd name="T79" fmla="*/ 340 h 372"/>
                    <a:gd name="T80" fmla="*/ 32 w 187"/>
                    <a:gd name="T81" fmla="*/ 340 h 372"/>
                    <a:gd name="T82" fmla="*/ 62 w 187"/>
                    <a:gd name="T83" fmla="*/ 371 h 372"/>
                    <a:gd name="T84" fmla="*/ 62 w 187"/>
                    <a:gd name="T85" fmla="*/ 371 h 372"/>
                    <a:gd name="T86" fmla="*/ 62 w 187"/>
                    <a:gd name="T87" fmla="*/ 340 h 372"/>
                    <a:gd name="T88" fmla="*/ 156 w 187"/>
                    <a:gd name="T89" fmla="*/ 309 h 372"/>
                    <a:gd name="T90" fmla="*/ 156 w 187"/>
                    <a:gd name="T91" fmla="*/ 309 h 372"/>
                    <a:gd name="T92" fmla="*/ 186 w 187"/>
                    <a:gd name="T93" fmla="*/ 278 h 372"/>
                    <a:gd name="T94" fmla="*/ 186 w 187"/>
                    <a:gd name="T95" fmla="*/ 248 h 37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372">
                      <a:moveTo>
                        <a:pt x="186" y="248"/>
                      </a:move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16"/>
                      </a:lnTo>
                      <a:lnTo>
                        <a:pt x="186" y="216"/>
                      </a:lnTo>
                      <a:cubicBezTo>
                        <a:pt x="186" y="216"/>
                        <a:pt x="186" y="216"/>
                        <a:pt x="186" y="185"/>
                      </a:cubicBezTo>
                      <a:lnTo>
                        <a:pt x="186" y="185"/>
                      </a:lnTo>
                      <a:lnTo>
                        <a:pt x="186" y="154"/>
                      </a:lnTo>
                      <a:lnTo>
                        <a:pt x="186" y="154"/>
                      </a:lnTo>
                      <a:cubicBezTo>
                        <a:pt x="186" y="124"/>
                        <a:pt x="186" y="124"/>
                        <a:pt x="186" y="92"/>
                      </a:cubicBezTo>
                      <a:cubicBezTo>
                        <a:pt x="186" y="92"/>
                        <a:pt x="186" y="92"/>
                        <a:pt x="156" y="92"/>
                      </a:cubicBezTo>
                      <a:lnTo>
                        <a:pt x="156" y="92"/>
                      </a:lnTo>
                      <a:cubicBezTo>
                        <a:pt x="156" y="61"/>
                        <a:pt x="156" y="61"/>
                        <a:pt x="156" y="61"/>
                      </a:cubicBezTo>
                      <a:cubicBezTo>
                        <a:pt x="156" y="30"/>
                        <a:pt x="156" y="30"/>
                        <a:pt x="156" y="3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24" y="0"/>
                        <a:pt x="62" y="0"/>
                      </a:cubicBezTo>
                      <a:lnTo>
                        <a:pt x="32" y="0"/>
                      </a:lnTo>
                      <a:cubicBezTo>
                        <a:pt x="32" y="30"/>
                        <a:pt x="62" y="30"/>
                        <a:pt x="62" y="30"/>
                      </a:cubicBezTo>
                      <a:lnTo>
                        <a:pt x="62" y="30"/>
                      </a:lnTo>
                      <a:cubicBezTo>
                        <a:pt x="62" y="30"/>
                        <a:pt x="62" y="30"/>
                        <a:pt x="62" y="61"/>
                      </a:cubicBezTo>
                      <a:cubicBezTo>
                        <a:pt x="62" y="61"/>
                        <a:pt x="62" y="61"/>
                        <a:pt x="32" y="61"/>
                      </a:cubicBezTo>
                      <a:cubicBezTo>
                        <a:pt x="32" y="92"/>
                        <a:pt x="32" y="92"/>
                        <a:pt x="32" y="92"/>
                      </a:cubicBezTo>
                      <a:lnTo>
                        <a:pt x="32" y="92"/>
                      </a:lnTo>
                      <a:cubicBezTo>
                        <a:pt x="62" y="92"/>
                        <a:pt x="6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62" y="124"/>
                        <a:pt x="62" y="154"/>
                      </a:cubicBezTo>
                      <a:lnTo>
                        <a:pt x="62" y="154"/>
                      </a:lnTo>
                      <a:cubicBezTo>
                        <a:pt x="62" y="185"/>
                        <a:pt x="62" y="185"/>
                        <a:pt x="32" y="216"/>
                      </a:cubicBez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lnTo>
                        <a:pt x="32" y="216"/>
                      </a:lnTo>
                      <a:cubicBezTo>
                        <a:pt x="32" y="248"/>
                        <a:pt x="32" y="248"/>
                        <a:pt x="0" y="278"/>
                      </a:cubicBezTo>
                      <a:lnTo>
                        <a:pt x="0" y="278"/>
                      </a:lnTo>
                      <a:lnTo>
                        <a:pt x="32" y="278"/>
                      </a:lnTo>
                      <a:cubicBezTo>
                        <a:pt x="32" y="309"/>
                        <a:pt x="32" y="309"/>
                        <a:pt x="32" y="309"/>
                      </a:cubicBezTo>
                      <a:lnTo>
                        <a:pt x="32" y="309"/>
                      </a:lnTo>
                      <a:lnTo>
                        <a:pt x="32" y="340"/>
                      </a:lnTo>
                      <a:lnTo>
                        <a:pt x="32" y="340"/>
                      </a:lnTo>
                      <a:cubicBezTo>
                        <a:pt x="32" y="340"/>
                        <a:pt x="62" y="340"/>
                        <a:pt x="62" y="371"/>
                      </a:cubicBezTo>
                      <a:lnTo>
                        <a:pt x="62" y="371"/>
                      </a:lnTo>
                      <a:lnTo>
                        <a:pt x="62" y="340"/>
                      </a:lnTo>
                      <a:cubicBezTo>
                        <a:pt x="93" y="340"/>
                        <a:pt x="124" y="309"/>
                        <a:pt x="156" y="309"/>
                      </a:cubicBezTo>
                      <a:lnTo>
                        <a:pt x="156" y="309"/>
                      </a:lnTo>
                      <a:lnTo>
                        <a:pt x="186" y="278"/>
                      </a:lnTo>
                      <a:cubicBezTo>
                        <a:pt x="186" y="278"/>
                        <a:pt x="186" y="278"/>
                        <a:pt x="186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2" name="Freeform 43">
                  <a:extLst>
                    <a:ext uri="{FF2B5EF4-FFF2-40B4-BE49-F238E27FC236}">
                      <a16:creationId xmlns:a16="http://schemas.microsoft.com/office/drawing/2014/main" id="{1FB823E1-BC93-43EF-9734-AA3C466CA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0375" y="2906713"/>
                  <a:ext cx="190500" cy="334962"/>
                </a:xfrm>
                <a:custGeom>
                  <a:gdLst>
                    <a:gd name="T0" fmla="*/ 526 w 527"/>
                    <a:gd name="T1" fmla="*/ 186 h 930"/>
                    <a:gd name="T2" fmla="*/ 496 w 527"/>
                    <a:gd name="T3" fmla="*/ 31 h 930"/>
                    <a:gd name="T4" fmla="*/ 434 w 527"/>
                    <a:gd name="T5" fmla="*/ 62 h 930"/>
                    <a:gd name="T6" fmla="*/ 434 w 527"/>
                    <a:gd name="T7" fmla="*/ 31 h 930"/>
                    <a:gd name="T8" fmla="*/ 372 w 527"/>
                    <a:gd name="T9" fmla="*/ 62 h 930"/>
                    <a:gd name="T10" fmla="*/ 310 w 527"/>
                    <a:gd name="T11" fmla="*/ 62 h 930"/>
                    <a:gd name="T12" fmla="*/ 279 w 527"/>
                    <a:gd name="T13" fmla="*/ 62 h 930"/>
                    <a:gd name="T14" fmla="*/ 279 w 527"/>
                    <a:gd name="T15" fmla="*/ 62 h 930"/>
                    <a:gd name="T16" fmla="*/ 248 w 527"/>
                    <a:gd name="T17" fmla="*/ 62 h 930"/>
                    <a:gd name="T18" fmla="*/ 248 w 527"/>
                    <a:gd name="T19" fmla="*/ 124 h 930"/>
                    <a:gd name="T20" fmla="*/ 248 w 527"/>
                    <a:gd name="T21" fmla="*/ 124 h 930"/>
                    <a:gd name="T22" fmla="*/ 310 w 527"/>
                    <a:gd name="T23" fmla="*/ 217 h 930"/>
                    <a:gd name="T24" fmla="*/ 310 w 527"/>
                    <a:gd name="T25" fmla="*/ 217 h 930"/>
                    <a:gd name="T26" fmla="*/ 310 w 527"/>
                    <a:gd name="T27" fmla="*/ 279 h 930"/>
                    <a:gd name="T28" fmla="*/ 279 w 527"/>
                    <a:gd name="T29" fmla="*/ 341 h 930"/>
                    <a:gd name="T30" fmla="*/ 248 w 527"/>
                    <a:gd name="T31" fmla="*/ 403 h 930"/>
                    <a:gd name="T32" fmla="*/ 217 w 527"/>
                    <a:gd name="T33" fmla="*/ 372 h 930"/>
                    <a:gd name="T34" fmla="*/ 186 w 527"/>
                    <a:gd name="T35" fmla="*/ 279 h 930"/>
                    <a:gd name="T36" fmla="*/ 186 w 527"/>
                    <a:gd name="T37" fmla="*/ 248 h 930"/>
                    <a:gd name="T38" fmla="*/ 155 w 527"/>
                    <a:gd name="T39" fmla="*/ 248 h 930"/>
                    <a:gd name="T40" fmla="*/ 93 w 527"/>
                    <a:gd name="T41" fmla="*/ 248 h 930"/>
                    <a:gd name="T42" fmla="*/ 31 w 527"/>
                    <a:gd name="T43" fmla="*/ 279 h 930"/>
                    <a:gd name="T44" fmla="*/ 31 w 527"/>
                    <a:gd name="T45" fmla="*/ 279 h 930"/>
                    <a:gd name="T46" fmla="*/ 62 w 527"/>
                    <a:gd name="T47" fmla="*/ 309 h 930"/>
                    <a:gd name="T48" fmla="*/ 155 w 527"/>
                    <a:gd name="T49" fmla="*/ 341 h 930"/>
                    <a:gd name="T50" fmla="*/ 155 w 527"/>
                    <a:gd name="T51" fmla="*/ 403 h 930"/>
                    <a:gd name="T52" fmla="*/ 155 w 527"/>
                    <a:gd name="T53" fmla="*/ 465 h 930"/>
                    <a:gd name="T54" fmla="*/ 155 w 527"/>
                    <a:gd name="T55" fmla="*/ 496 h 930"/>
                    <a:gd name="T56" fmla="*/ 155 w 527"/>
                    <a:gd name="T57" fmla="*/ 557 h 930"/>
                    <a:gd name="T58" fmla="*/ 124 w 527"/>
                    <a:gd name="T59" fmla="*/ 620 h 930"/>
                    <a:gd name="T60" fmla="*/ 124 w 527"/>
                    <a:gd name="T61" fmla="*/ 651 h 930"/>
                    <a:gd name="T62" fmla="*/ 62 w 527"/>
                    <a:gd name="T63" fmla="*/ 713 h 930"/>
                    <a:gd name="T64" fmla="*/ 62 w 527"/>
                    <a:gd name="T65" fmla="*/ 744 h 930"/>
                    <a:gd name="T66" fmla="*/ 93 w 527"/>
                    <a:gd name="T67" fmla="*/ 868 h 930"/>
                    <a:gd name="T68" fmla="*/ 124 w 527"/>
                    <a:gd name="T69" fmla="*/ 929 h 930"/>
                    <a:gd name="T70" fmla="*/ 217 w 527"/>
                    <a:gd name="T71" fmla="*/ 868 h 930"/>
                    <a:gd name="T72" fmla="*/ 248 w 527"/>
                    <a:gd name="T73" fmla="*/ 805 h 930"/>
                    <a:gd name="T74" fmla="*/ 217 w 527"/>
                    <a:gd name="T75" fmla="*/ 651 h 930"/>
                    <a:gd name="T76" fmla="*/ 217 w 527"/>
                    <a:gd name="T77" fmla="*/ 557 h 930"/>
                    <a:gd name="T78" fmla="*/ 310 w 527"/>
                    <a:gd name="T79" fmla="*/ 465 h 930"/>
                    <a:gd name="T80" fmla="*/ 341 w 527"/>
                    <a:gd name="T81" fmla="*/ 433 h 930"/>
                    <a:gd name="T82" fmla="*/ 465 w 527"/>
                    <a:gd name="T83" fmla="*/ 341 h 930"/>
                    <a:gd name="T84" fmla="*/ 526 w 527"/>
                    <a:gd name="T85" fmla="*/ 279 h 93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7" h="930">
                      <a:moveTo>
                        <a:pt x="526" y="217"/>
                      </a:moveTo>
                      <a:lnTo>
                        <a:pt x="526" y="217"/>
                      </a:lnTo>
                      <a:lnTo>
                        <a:pt x="526" y="186"/>
                      </a:lnTo>
                      <a:lnTo>
                        <a:pt x="526" y="186"/>
                      </a:lnTo>
                      <a:cubicBezTo>
                        <a:pt x="526" y="92"/>
                        <a:pt x="526" y="31"/>
                        <a:pt x="526" y="0"/>
                      </a:cubicBezTo>
                      <a:cubicBezTo>
                        <a:pt x="526" y="31"/>
                        <a:pt x="496" y="31"/>
                        <a:pt x="496" y="31"/>
                      </a:cubicBezTo>
                      <a:cubicBezTo>
                        <a:pt x="496" y="31"/>
                        <a:pt x="496" y="31"/>
                        <a:pt x="465" y="31"/>
                      </a:cubicBezTo>
                      <a:lnTo>
                        <a:pt x="465" y="31"/>
                      </a:lnTo>
                      <a:cubicBezTo>
                        <a:pt x="465" y="31"/>
                        <a:pt x="465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62"/>
                        <a:pt x="434" y="62"/>
                        <a:pt x="434" y="31"/>
                      </a:cubicBezTo>
                      <a:lnTo>
                        <a:pt x="434" y="31"/>
                      </a:lnTo>
                      <a:cubicBezTo>
                        <a:pt x="403" y="31"/>
                        <a:pt x="403" y="62"/>
                        <a:pt x="403" y="62"/>
                      </a:cubicBezTo>
                      <a:lnTo>
                        <a:pt x="403" y="62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62"/>
                      </a:cubicBezTo>
                      <a:cubicBezTo>
                        <a:pt x="310" y="62"/>
                        <a:pt x="310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48" y="62"/>
                        <a:pt x="248" y="62"/>
                        <a:pt x="248" y="62"/>
                      </a:cubicBezTo>
                      <a:lnTo>
                        <a:pt x="248" y="62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cubicBezTo>
                        <a:pt x="248" y="92"/>
                        <a:pt x="248" y="92"/>
                        <a:pt x="248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55"/>
                        <a:pt x="279" y="186"/>
                        <a:pt x="310" y="186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lnTo>
                        <a:pt x="310" y="217"/>
                      </a:lnTo>
                      <a:lnTo>
                        <a:pt x="310" y="217"/>
                      </a:lnTo>
                      <a:lnTo>
                        <a:pt x="310" y="217"/>
                      </a:lnTo>
                      <a:lnTo>
                        <a:pt x="310" y="217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79"/>
                      </a:lnTo>
                      <a:lnTo>
                        <a:pt x="310" y="279"/>
                      </a:lnTo>
                      <a:lnTo>
                        <a:pt x="310" y="279"/>
                      </a:lnTo>
                      <a:cubicBezTo>
                        <a:pt x="310" y="309"/>
                        <a:pt x="310" y="341"/>
                        <a:pt x="279" y="341"/>
                      </a:cubicBezTo>
                      <a:lnTo>
                        <a:pt x="279" y="372"/>
                      </a:lnTo>
                      <a:cubicBezTo>
                        <a:pt x="279" y="403"/>
                        <a:pt x="279" y="403"/>
                        <a:pt x="248" y="403"/>
                      </a:cubicBez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lnTo>
                        <a:pt x="217" y="372"/>
                      </a:lnTo>
                      <a:cubicBezTo>
                        <a:pt x="217" y="372"/>
                        <a:pt x="217" y="372"/>
                        <a:pt x="217" y="341"/>
                      </a:cubicBezTo>
                      <a:cubicBezTo>
                        <a:pt x="186" y="341"/>
                        <a:pt x="186" y="341"/>
                        <a:pt x="186" y="309"/>
                      </a:cubicBezTo>
                      <a:lnTo>
                        <a:pt x="186" y="279"/>
                      </a:lnTo>
                      <a:cubicBezTo>
                        <a:pt x="186" y="279"/>
                        <a:pt x="186" y="279"/>
                        <a:pt x="186" y="248"/>
                      </a:cubicBez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48"/>
                      </a:lnTo>
                      <a:lnTo>
                        <a:pt x="186" y="248"/>
                      </a:lnTo>
                      <a:cubicBezTo>
                        <a:pt x="186" y="248"/>
                        <a:pt x="186" y="248"/>
                        <a:pt x="155" y="248"/>
                      </a:cubicBezTo>
                      <a:cubicBezTo>
                        <a:pt x="155" y="248"/>
                        <a:pt x="155" y="248"/>
                        <a:pt x="155" y="217"/>
                      </a:cubicBezTo>
                      <a:cubicBezTo>
                        <a:pt x="155" y="217"/>
                        <a:pt x="155" y="217"/>
                        <a:pt x="124" y="217"/>
                      </a:cubicBezTo>
                      <a:cubicBezTo>
                        <a:pt x="124" y="217"/>
                        <a:pt x="124" y="248"/>
                        <a:pt x="93" y="248"/>
                      </a:cubicBezTo>
                      <a:cubicBezTo>
                        <a:pt x="93" y="248"/>
                        <a:pt x="31" y="248"/>
                        <a:pt x="0" y="248"/>
                      </a:cubicBezTo>
                      <a:cubicBezTo>
                        <a:pt x="0" y="279"/>
                        <a:pt x="0" y="279"/>
                        <a:pt x="0" y="279"/>
                      </a:cubicBezTo>
                      <a:cubicBezTo>
                        <a:pt x="0" y="279"/>
                        <a:pt x="0" y="279"/>
                        <a:pt x="31" y="279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279"/>
                        <a:pt x="31" y="279"/>
                        <a:pt x="62" y="279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cubicBezTo>
                        <a:pt x="93" y="309"/>
                        <a:pt x="93" y="309"/>
                        <a:pt x="124" y="309"/>
                      </a:cubicBezTo>
                      <a:cubicBezTo>
                        <a:pt x="124" y="341"/>
                        <a:pt x="155" y="341"/>
                        <a:pt x="155" y="341"/>
                      </a:cubicBezTo>
                      <a:lnTo>
                        <a:pt x="155" y="341"/>
                      </a:lnTo>
                      <a:cubicBezTo>
                        <a:pt x="155" y="372"/>
                        <a:pt x="155" y="372"/>
                        <a:pt x="155" y="403"/>
                      </a:cubicBezTo>
                      <a:lnTo>
                        <a:pt x="155" y="403"/>
                      </a:lnTo>
                      <a:lnTo>
                        <a:pt x="155" y="403"/>
                      </a:lnTo>
                      <a:lnTo>
                        <a:pt x="155" y="433"/>
                      </a:lnTo>
                      <a:lnTo>
                        <a:pt x="155" y="433"/>
                      </a:lnTo>
                      <a:lnTo>
                        <a:pt x="155" y="465"/>
                      </a:lnTo>
                      <a:lnTo>
                        <a:pt x="155" y="496"/>
                      </a:lnTo>
                      <a:lnTo>
                        <a:pt x="155" y="496"/>
                      </a:lnTo>
                      <a:lnTo>
                        <a:pt x="155" y="496"/>
                      </a:lnTo>
                      <a:cubicBezTo>
                        <a:pt x="155" y="527"/>
                        <a:pt x="155" y="527"/>
                        <a:pt x="155" y="557"/>
                      </a:cubicBezTo>
                      <a:lnTo>
                        <a:pt x="155" y="557"/>
                      </a:lnTo>
                      <a:lnTo>
                        <a:pt x="155" y="557"/>
                      </a:lnTo>
                      <a:cubicBezTo>
                        <a:pt x="155" y="589"/>
                        <a:pt x="155" y="620"/>
                        <a:pt x="124" y="620"/>
                      </a:cubicBez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lnTo>
                        <a:pt x="124" y="620"/>
                      </a:lnTo>
                      <a:cubicBezTo>
                        <a:pt x="124" y="651"/>
                        <a:pt x="124" y="651"/>
                        <a:pt x="124" y="651"/>
                      </a:cubicBezTo>
                      <a:cubicBezTo>
                        <a:pt x="124" y="681"/>
                        <a:pt x="124" y="681"/>
                        <a:pt x="93" y="681"/>
                      </a:cubicBezTo>
                      <a:cubicBezTo>
                        <a:pt x="93" y="681"/>
                        <a:pt x="93" y="681"/>
                        <a:pt x="93" y="713"/>
                      </a:cubicBezTo>
                      <a:cubicBezTo>
                        <a:pt x="93" y="713"/>
                        <a:pt x="93" y="713"/>
                        <a:pt x="62" y="713"/>
                      </a:cubicBezTo>
                      <a:lnTo>
                        <a:pt x="62" y="744"/>
                      </a:lnTo>
                      <a:cubicBezTo>
                        <a:pt x="93" y="744"/>
                        <a:pt x="93" y="744"/>
                        <a:pt x="93" y="744"/>
                      </a:cubicBezTo>
                      <a:cubicBezTo>
                        <a:pt x="62" y="744"/>
                        <a:pt x="62" y="744"/>
                        <a:pt x="62" y="744"/>
                      </a:cubicBezTo>
                      <a:lnTo>
                        <a:pt x="62" y="744"/>
                      </a:lnTo>
                      <a:cubicBezTo>
                        <a:pt x="62" y="775"/>
                        <a:pt x="62" y="775"/>
                        <a:pt x="62" y="775"/>
                      </a:cubicBezTo>
                      <a:cubicBezTo>
                        <a:pt x="93" y="805"/>
                        <a:pt x="93" y="837"/>
                        <a:pt x="93" y="868"/>
                      </a:cubicBezTo>
                      <a:cubicBezTo>
                        <a:pt x="93" y="899"/>
                        <a:pt x="93" y="899"/>
                        <a:pt x="93" y="929"/>
                      </a:cubicBezTo>
                      <a:lnTo>
                        <a:pt x="93" y="929"/>
                      </a:lnTo>
                      <a:cubicBezTo>
                        <a:pt x="124" y="929"/>
                        <a:pt x="124" y="929"/>
                        <a:pt x="124" y="929"/>
                      </a:cubicBezTo>
                      <a:lnTo>
                        <a:pt x="124" y="929"/>
                      </a:lnTo>
                      <a:cubicBezTo>
                        <a:pt x="124" y="899"/>
                        <a:pt x="124" y="899"/>
                        <a:pt x="155" y="868"/>
                      </a:cubicBezTo>
                      <a:cubicBezTo>
                        <a:pt x="186" y="868"/>
                        <a:pt x="217" y="868"/>
                        <a:pt x="217" y="868"/>
                      </a:cubicBezTo>
                      <a:lnTo>
                        <a:pt x="217" y="868"/>
                      </a:lnTo>
                      <a:lnTo>
                        <a:pt x="217" y="868"/>
                      </a:lnTo>
                      <a:cubicBezTo>
                        <a:pt x="248" y="837"/>
                        <a:pt x="248" y="837"/>
                        <a:pt x="248" y="805"/>
                      </a:cubicBezTo>
                      <a:cubicBezTo>
                        <a:pt x="248" y="805"/>
                        <a:pt x="248" y="775"/>
                        <a:pt x="248" y="744"/>
                      </a:cubicBezTo>
                      <a:cubicBezTo>
                        <a:pt x="248" y="713"/>
                        <a:pt x="248" y="713"/>
                        <a:pt x="248" y="713"/>
                      </a:cubicBezTo>
                      <a:cubicBezTo>
                        <a:pt x="248" y="713"/>
                        <a:pt x="248" y="681"/>
                        <a:pt x="217" y="651"/>
                      </a:cubicBezTo>
                      <a:cubicBezTo>
                        <a:pt x="217" y="651"/>
                        <a:pt x="217" y="620"/>
                        <a:pt x="217" y="589"/>
                      </a:cubicBezTo>
                      <a:cubicBezTo>
                        <a:pt x="217" y="589"/>
                        <a:pt x="217" y="589"/>
                        <a:pt x="217" y="557"/>
                      </a:cubicBezTo>
                      <a:lnTo>
                        <a:pt x="217" y="557"/>
                      </a:lnTo>
                      <a:cubicBezTo>
                        <a:pt x="217" y="527"/>
                        <a:pt x="217" y="527"/>
                        <a:pt x="217" y="527"/>
                      </a:cubicBezTo>
                      <a:lnTo>
                        <a:pt x="217" y="527"/>
                      </a:lnTo>
                      <a:cubicBezTo>
                        <a:pt x="248" y="496"/>
                        <a:pt x="310" y="465"/>
                        <a:pt x="310" y="465"/>
                      </a:cubicBezTo>
                      <a:lnTo>
                        <a:pt x="310" y="465"/>
                      </a:lnTo>
                      <a:cubicBezTo>
                        <a:pt x="310" y="465"/>
                        <a:pt x="310" y="433"/>
                        <a:pt x="341" y="433"/>
                      </a:cubicBezTo>
                      <a:lnTo>
                        <a:pt x="341" y="433"/>
                      </a:lnTo>
                      <a:cubicBezTo>
                        <a:pt x="341" y="403"/>
                        <a:pt x="372" y="403"/>
                        <a:pt x="372" y="403"/>
                      </a:cubicBezTo>
                      <a:cubicBezTo>
                        <a:pt x="372" y="372"/>
                        <a:pt x="403" y="372"/>
                        <a:pt x="434" y="372"/>
                      </a:cubicBezTo>
                      <a:lnTo>
                        <a:pt x="465" y="341"/>
                      </a:lnTo>
                      <a:lnTo>
                        <a:pt x="465" y="341"/>
                      </a:lnTo>
                      <a:cubicBezTo>
                        <a:pt x="465" y="341"/>
                        <a:pt x="496" y="309"/>
                        <a:pt x="526" y="309"/>
                      </a:cubicBezTo>
                      <a:lnTo>
                        <a:pt x="526" y="279"/>
                      </a:lnTo>
                      <a:cubicBezTo>
                        <a:pt x="526" y="248"/>
                        <a:pt x="526" y="248"/>
                        <a:pt x="526" y="248"/>
                      </a:cubicBezTo>
                      <a:lnTo>
                        <a:pt x="526" y="21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3" name="Freeform 44">
                  <a:extLst>
                    <a:ext uri="{FF2B5EF4-FFF2-40B4-BE49-F238E27FC236}">
                      <a16:creationId xmlns:a16="http://schemas.microsoft.com/office/drawing/2014/main" id="{44A38981-ACCF-4B1A-97AE-CC7D84838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2600" y="3006725"/>
                  <a:ext cx="1588" cy="1588"/>
                </a:xfrm>
                <a:custGeom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4" name="Freeform 45">
                  <a:extLst>
                    <a:ext uri="{FF2B5EF4-FFF2-40B4-BE49-F238E27FC236}">
                      <a16:creationId xmlns:a16="http://schemas.microsoft.com/office/drawing/2014/main" id="{A0C376F9-D291-45AC-870F-0674A10E8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3675" y="3308350"/>
                  <a:ext cx="1588" cy="11113"/>
                </a:xfrm>
                <a:custGeom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0 h 32"/>
                    <a:gd name="T6" fmla="*/ 0 w 1"/>
                    <a:gd name="T7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cubicBezTo>
                        <a:pt x="0" y="31"/>
                        <a:pt x="0" y="31"/>
                        <a:pt x="0" y="0"/>
                      </a:cubicBezTo>
                      <a:lnTo>
                        <a:pt x="0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5" name="Freeform 46">
                  <a:extLst>
                    <a:ext uri="{FF2B5EF4-FFF2-40B4-BE49-F238E27FC236}">
                      <a16:creationId xmlns:a16="http://schemas.microsoft.com/office/drawing/2014/main" id="{DEDC1E48-1568-4115-B184-3888DEBAA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3675" y="3175000"/>
                  <a:ext cx="301625" cy="268288"/>
                </a:xfrm>
                <a:custGeom>
                  <a:gdLst>
                    <a:gd name="T0" fmla="*/ 806 w 838"/>
                    <a:gd name="T1" fmla="*/ 341 h 745"/>
                    <a:gd name="T2" fmla="*/ 775 w 838"/>
                    <a:gd name="T3" fmla="*/ 309 h 745"/>
                    <a:gd name="T4" fmla="*/ 744 w 838"/>
                    <a:gd name="T5" fmla="*/ 279 h 745"/>
                    <a:gd name="T6" fmla="*/ 744 w 838"/>
                    <a:gd name="T7" fmla="*/ 248 h 745"/>
                    <a:gd name="T8" fmla="*/ 775 w 838"/>
                    <a:gd name="T9" fmla="*/ 185 h 745"/>
                    <a:gd name="T10" fmla="*/ 806 w 838"/>
                    <a:gd name="T11" fmla="*/ 155 h 745"/>
                    <a:gd name="T12" fmla="*/ 775 w 838"/>
                    <a:gd name="T13" fmla="*/ 61 h 745"/>
                    <a:gd name="T14" fmla="*/ 713 w 838"/>
                    <a:gd name="T15" fmla="*/ 0 h 745"/>
                    <a:gd name="T16" fmla="*/ 682 w 838"/>
                    <a:gd name="T17" fmla="*/ 0 h 745"/>
                    <a:gd name="T18" fmla="*/ 651 w 838"/>
                    <a:gd name="T19" fmla="*/ 31 h 745"/>
                    <a:gd name="T20" fmla="*/ 651 w 838"/>
                    <a:gd name="T21" fmla="*/ 31 h 745"/>
                    <a:gd name="T22" fmla="*/ 620 w 838"/>
                    <a:gd name="T23" fmla="*/ 61 h 745"/>
                    <a:gd name="T24" fmla="*/ 558 w 838"/>
                    <a:gd name="T25" fmla="*/ 93 h 745"/>
                    <a:gd name="T26" fmla="*/ 527 w 838"/>
                    <a:gd name="T27" fmla="*/ 155 h 745"/>
                    <a:gd name="T28" fmla="*/ 496 w 838"/>
                    <a:gd name="T29" fmla="*/ 185 h 745"/>
                    <a:gd name="T30" fmla="*/ 402 w 838"/>
                    <a:gd name="T31" fmla="*/ 217 h 745"/>
                    <a:gd name="T32" fmla="*/ 341 w 838"/>
                    <a:gd name="T33" fmla="*/ 217 h 745"/>
                    <a:gd name="T34" fmla="*/ 310 w 838"/>
                    <a:gd name="T35" fmla="*/ 248 h 745"/>
                    <a:gd name="T36" fmla="*/ 279 w 838"/>
                    <a:gd name="T37" fmla="*/ 279 h 745"/>
                    <a:gd name="T38" fmla="*/ 186 w 838"/>
                    <a:gd name="T39" fmla="*/ 403 h 745"/>
                    <a:gd name="T40" fmla="*/ 155 w 838"/>
                    <a:gd name="T41" fmla="*/ 403 h 745"/>
                    <a:gd name="T42" fmla="*/ 93 w 838"/>
                    <a:gd name="T43" fmla="*/ 433 h 745"/>
                    <a:gd name="T44" fmla="*/ 31 w 838"/>
                    <a:gd name="T45" fmla="*/ 433 h 745"/>
                    <a:gd name="T46" fmla="*/ 31 w 838"/>
                    <a:gd name="T47" fmla="*/ 433 h 745"/>
                    <a:gd name="T48" fmla="*/ 31 w 838"/>
                    <a:gd name="T49" fmla="*/ 465 h 745"/>
                    <a:gd name="T50" fmla="*/ 93 w 838"/>
                    <a:gd name="T51" fmla="*/ 589 h 745"/>
                    <a:gd name="T52" fmla="*/ 62 w 838"/>
                    <a:gd name="T53" fmla="*/ 651 h 745"/>
                    <a:gd name="T54" fmla="*/ 93 w 838"/>
                    <a:gd name="T55" fmla="*/ 744 h 745"/>
                    <a:gd name="T56" fmla="*/ 155 w 838"/>
                    <a:gd name="T57" fmla="*/ 744 h 745"/>
                    <a:gd name="T58" fmla="*/ 248 w 838"/>
                    <a:gd name="T59" fmla="*/ 713 h 745"/>
                    <a:gd name="T60" fmla="*/ 310 w 838"/>
                    <a:gd name="T61" fmla="*/ 713 h 745"/>
                    <a:gd name="T62" fmla="*/ 434 w 838"/>
                    <a:gd name="T63" fmla="*/ 713 h 745"/>
                    <a:gd name="T64" fmla="*/ 496 w 838"/>
                    <a:gd name="T65" fmla="*/ 681 h 745"/>
                    <a:gd name="T66" fmla="*/ 589 w 838"/>
                    <a:gd name="T67" fmla="*/ 620 h 745"/>
                    <a:gd name="T68" fmla="*/ 744 w 838"/>
                    <a:gd name="T69" fmla="*/ 433 h 745"/>
                    <a:gd name="T70" fmla="*/ 806 w 838"/>
                    <a:gd name="T71" fmla="*/ 341 h 745"/>
                    <a:gd name="T72" fmla="*/ 682 w 838"/>
                    <a:gd name="T73" fmla="*/ 465 h 745"/>
                    <a:gd name="T74" fmla="*/ 620 w 838"/>
                    <a:gd name="T75" fmla="*/ 527 h 745"/>
                    <a:gd name="T76" fmla="*/ 589 w 838"/>
                    <a:gd name="T77" fmla="*/ 527 h 745"/>
                    <a:gd name="T78" fmla="*/ 558 w 838"/>
                    <a:gd name="T79" fmla="*/ 527 h 745"/>
                    <a:gd name="T80" fmla="*/ 527 w 838"/>
                    <a:gd name="T81" fmla="*/ 465 h 745"/>
                    <a:gd name="T82" fmla="*/ 527 w 838"/>
                    <a:gd name="T83" fmla="*/ 465 h 745"/>
                    <a:gd name="T84" fmla="*/ 527 w 838"/>
                    <a:gd name="T85" fmla="*/ 433 h 745"/>
                    <a:gd name="T86" fmla="*/ 558 w 838"/>
                    <a:gd name="T87" fmla="*/ 403 h 745"/>
                    <a:gd name="T88" fmla="*/ 620 w 838"/>
                    <a:gd name="T89" fmla="*/ 341 h 745"/>
                    <a:gd name="T90" fmla="*/ 682 w 838"/>
                    <a:gd name="T91" fmla="*/ 372 h 7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38" h="745">
                      <a:moveTo>
                        <a:pt x="806" y="341"/>
                      </a:moveTo>
                      <a:lnTo>
                        <a:pt x="806" y="341"/>
                      </a:lnTo>
                      <a:lnTo>
                        <a:pt x="806" y="341"/>
                      </a:lnTo>
                      <a:lnTo>
                        <a:pt x="806" y="341"/>
                      </a:lnTo>
                      <a:cubicBezTo>
                        <a:pt x="806" y="309"/>
                        <a:pt x="806" y="309"/>
                        <a:pt x="806" y="309"/>
                      </a:cubicBezTo>
                      <a:cubicBezTo>
                        <a:pt x="775" y="309"/>
                        <a:pt x="775" y="309"/>
                        <a:pt x="775" y="309"/>
                      </a:cubicBezTo>
                      <a:lnTo>
                        <a:pt x="775" y="309"/>
                      </a:lnTo>
                      <a:lnTo>
                        <a:pt x="775" y="309"/>
                      </a:lnTo>
                      <a:cubicBezTo>
                        <a:pt x="744" y="309"/>
                        <a:pt x="744" y="279"/>
                        <a:pt x="744" y="279"/>
                      </a:cubicBezTo>
                      <a:lnTo>
                        <a:pt x="744" y="279"/>
                      </a:lnTo>
                      <a:lnTo>
                        <a:pt x="744" y="248"/>
                      </a:lnTo>
                      <a:lnTo>
                        <a:pt x="744" y="248"/>
                      </a:lnTo>
                      <a:lnTo>
                        <a:pt x="744" y="248"/>
                      </a:lnTo>
                      <a:cubicBezTo>
                        <a:pt x="744" y="217"/>
                        <a:pt x="744" y="217"/>
                        <a:pt x="744" y="217"/>
                      </a:cubicBezTo>
                      <a:cubicBezTo>
                        <a:pt x="744" y="185"/>
                        <a:pt x="775" y="185"/>
                        <a:pt x="775" y="185"/>
                      </a:cubicBezTo>
                      <a:cubicBezTo>
                        <a:pt x="775" y="185"/>
                        <a:pt x="775" y="155"/>
                        <a:pt x="806" y="155"/>
                      </a:cubicBezTo>
                      <a:lnTo>
                        <a:pt x="806" y="155"/>
                      </a:lnTo>
                      <a:lnTo>
                        <a:pt x="806" y="155"/>
                      </a:lnTo>
                      <a:lnTo>
                        <a:pt x="806" y="124"/>
                      </a:lnTo>
                      <a:cubicBezTo>
                        <a:pt x="806" y="124"/>
                        <a:pt x="775" y="93"/>
                        <a:pt x="775" y="61"/>
                      </a:cubicBezTo>
                      <a:lnTo>
                        <a:pt x="775" y="61"/>
                      </a:lnTo>
                      <a:cubicBezTo>
                        <a:pt x="775" y="61"/>
                        <a:pt x="775" y="31"/>
                        <a:pt x="775" y="0"/>
                      </a:cubicBezTo>
                      <a:lnTo>
                        <a:pt x="775" y="0"/>
                      </a:lnTo>
                      <a:cubicBezTo>
                        <a:pt x="744" y="0"/>
                        <a:pt x="744" y="0"/>
                        <a:pt x="713" y="0"/>
                      </a:cubicBezTo>
                      <a:lnTo>
                        <a:pt x="713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lnTo>
                        <a:pt x="682" y="0"/>
                      </a:lnTo>
                      <a:cubicBezTo>
                        <a:pt x="682" y="0"/>
                        <a:pt x="682" y="31"/>
                        <a:pt x="651" y="31"/>
                      </a:cubicBez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lnTo>
                        <a:pt x="651" y="31"/>
                      </a:lnTo>
                      <a:cubicBezTo>
                        <a:pt x="651" y="31"/>
                        <a:pt x="651" y="31"/>
                        <a:pt x="620" y="31"/>
                      </a:cubicBezTo>
                      <a:lnTo>
                        <a:pt x="620" y="61"/>
                      </a:lnTo>
                      <a:cubicBezTo>
                        <a:pt x="589" y="61"/>
                        <a:pt x="589" y="93"/>
                        <a:pt x="589" y="93"/>
                      </a:cubicBezTo>
                      <a:lnTo>
                        <a:pt x="589" y="93"/>
                      </a:lnTo>
                      <a:lnTo>
                        <a:pt x="558" y="93"/>
                      </a:lnTo>
                      <a:cubicBezTo>
                        <a:pt x="558" y="124"/>
                        <a:pt x="558" y="124"/>
                        <a:pt x="527" y="155"/>
                      </a:cubicBezTo>
                      <a:lnTo>
                        <a:pt x="527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cubicBezTo>
                        <a:pt x="496" y="155"/>
                        <a:pt x="496" y="185"/>
                        <a:pt x="496" y="185"/>
                      </a:cubicBezTo>
                      <a:cubicBezTo>
                        <a:pt x="496" y="217"/>
                        <a:pt x="496" y="217"/>
                        <a:pt x="465" y="217"/>
                      </a:cubicBezTo>
                      <a:cubicBezTo>
                        <a:pt x="434" y="217"/>
                        <a:pt x="402" y="217"/>
                        <a:pt x="402" y="217"/>
                      </a:cubicBezTo>
                      <a:lnTo>
                        <a:pt x="402" y="217"/>
                      </a:lnTo>
                      <a:cubicBezTo>
                        <a:pt x="372" y="217"/>
                        <a:pt x="372" y="217"/>
                        <a:pt x="372" y="217"/>
                      </a:cubicBezTo>
                      <a:lnTo>
                        <a:pt x="372" y="217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lnTo>
                        <a:pt x="341" y="248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lnTo>
                        <a:pt x="310" y="248"/>
                      </a:lnTo>
                      <a:lnTo>
                        <a:pt x="279" y="279"/>
                      </a:lnTo>
                      <a:lnTo>
                        <a:pt x="279" y="279"/>
                      </a:lnTo>
                      <a:cubicBezTo>
                        <a:pt x="248" y="279"/>
                        <a:pt x="248" y="279"/>
                        <a:pt x="248" y="279"/>
                      </a:cubicBezTo>
                      <a:cubicBezTo>
                        <a:pt x="186" y="309"/>
                        <a:pt x="186" y="309"/>
                        <a:pt x="186" y="309"/>
                      </a:cubicBezTo>
                      <a:cubicBezTo>
                        <a:pt x="186" y="403"/>
                        <a:pt x="186" y="403"/>
                        <a:pt x="186" y="403"/>
                      </a:cubicBezTo>
                      <a:cubicBezTo>
                        <a:pt x="155" y="403"/>
                        <a:pt x="155" y="403"/>
                        <a:pt x="155" y="403"/>
                      </a:cubicBezTo>
                      <a:lnTo>
                        <a:pt x="155" y="403"/>
                      </a:lnTo>
                      <a:lnTo>
                        <a:pt x="155" y="403"/>
                      </a:lnTo>
                      <a:cubicBezTo>
                        <a:pt x="124" y="433"/>
                        <a:pt x="124" y="433"/>
                        <a:pt x="93" y="433"/>
                      </a:cubicBezTo>
                      <a:lnTo>
                        <a:pt x="93" y="433"/>
                      </a:lnTo>
                      <a:lnTo>
                        <a:pt x="93" y="433"/>
                      </a:lnTo>
                      <a:lnTo>
                        <a:pt x="62" y="433"/>
                      </a:lnTo>
                      <a:cubicBezTo>
                        <a:pt x="62" y="433"/>
                        <a:pt x="62" y="433"/>
                        <a:pt x="31" y="433"/>
                      </a:cubicBez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31" y="43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cubicBezTo>
                        <a:pt x="0" y="433"/>
                        <a:pt x="0" y="433"/>
                        <a:pt x="31" y="465"/>
                      </a:cubicBezTo>
                      <a:lnTo>
                        <a:pt x="31" y="465"/>
                      </a:lnTo>
                      <a:cubicBezTo>
                        <a:pt x="31" y="496"/>
                        <a:pt x="62" y="557"/>
                        <a:pt x="93" y="557"/>
                      </a:cubicBezTo>
                      <a:cubicBezTo>
                        <a:pt x="93" y="589"/>
                        <a:pt x="93" y="589"/>
                        <a:pt x="93" y="589"/>
                      </a:cubicBezTo>
                      <a:lnTo>
                        <a:pt x="93" y="589"/>
                      </a:lnTo>
                      <a:lnTo>
                        <a:pt x="93" y="620"/>
                      </a:lnTo>
                      <a:cubicBezTo>
                        <a:pt x="93" y="651"/>
                        <a:pt x="93" y="651"/>
                        <a:pt x="62" y="651"/>
                      </a:cubicBezTo>
                      <a:cubicBezTo>
                        <a:pt x="62" y="651"/>
                        <a:pt x="62" y="651"/>
                        <a:pt x="93" y="681"/>
                      </a:cubicBezTo>
                      <a:lnTo>
                        <a:pt x="93" y="713"/>
                      </a:lnTo>
                      <a:cubicBezTo>
                        <a:pt x="93" y="713"/>
                        <a:pt x="93" y="713"/>
                        <a:pt x="93" y="744"/>
                      </a:cubicBezTo>
                      <a:cubicBezTo>
                        <a:pt x="93" y="744"/>
                        <a:pt x="124" y="744"/>
                        <a:pt x="155" y="744"/>
                      </a:cubicBezTo>
                      <a:lnTo>
                        <a:pt x="155" y="744"/>
                      </a:lnTo>
                      <a:lnTo>
                        <a:pt x="155" y="744"/>
                      </a:lnTo>
                      <a:lnTo>
                        <a:pt x="186" y="744"/>
                      </a:lnTo>
                      <a:lnTo>
                        <a:pt x="217" y="713"/>
                      </a:lnTo>
                      <a:lnTo>
                        <a:pt x="248" y="713"/>
                      </a:lnTo>
                      <a:lnTo>
                        <a:pt x="248" y="713"/>
                      </a:lnTo>
                      <a:lnTo>
                        <a:pt x="279" y="713"/>
                      </a:lnTo>
                      <a:cubicBezTo>
                        <a:pt x="279" y="713"/>
                        <a:pt x="279" y="713"/>
                        <a:pt x="310" y="713"/>
                      </a:cubicBezTo>
                      <a:lnTo>
                        <a:pt x="310" y="713"/>
                      </a:lnTo>
                      <a:cubicBezTo>
                        <a:pt x="341" y="713"/>
                        <a:pt x="402" y="713"/>
                        <a:pt x="402" y="713"/>
                      </a:cubicBezTo>
                      <a:cubicBezTo>
                        <a:pt x="434" y="713"/>
                        <a:pt x="434" y="713"/>
                        <a:pt x="434" y="713"/>
                      </a:cubicBezTo>
                      <a:cubicBezTo>
                        <a:pt x="434" y="681"/>
                        <a:pt x="434" y="681"/>
                        <a:pt x="434" y="681"/>
                      </a:cubicBezTo>
                      <a:cubicBezTo>
                        <a:pt x="465" y="681"/>
                        <a:pt x="465" y="681"/>
                        <a:pt x="465" y="681"/>
                      </a:cubicBezTo>
                      <a:lnTo>
                        <a:pt x="496" y="681"/>
                      </a:lnTo>
                      <a:lnTo>
                        <a:pt x="496" y="681"/>
                      </a:lnTo>
                      <a:lnTo>
                        <a:pt x="496" y="681"/>
                      </a:lnTo>
                      <a:cubicBezTo>
                        <a:pt x="527" y="681"/>
                        <a:pt x="558" y="651"/>
                        <a:pt x="589" y="620"/>
                      </a:cubicBezTo>
                      <a:lnTo>
                        <a:pt x="620" y="620"/>
                      </a:lnTo>
                      <a:cubicBezTo>
                        <a:pt x="651" y="589"/>
                        <a:pt x="713" y="527"/>
                        <a:pt x="744" y="465"/>
                      </a:cubicBezTo>
                      <a:cubicBezTo>
                        <a:pt x="744" y="465"/>
                        <a:pt x="744" y="465"/>
                        <a:pt x="744" y="433"/>
                      </a:cubicBezTo>
                      <a:cubicBezTo>
                        <a:pt x="775" y="433"/>
                        <a:pt x="806" y="372"/>
                        <a:pt x="837" y="341"/>
                      </a:cubicBezTo>
                      <a:cubicBezTo>
                        <a:pt x="837" y="341"/>
                        <a:pt x="837" y="341"/>
                        <a:pt x="837" y="309"/>
                      </a:cubicBezTo>
                      <a:cubicBezTo>
                        <a:pt x="837" y="309"/>
                        <a:pt x="837" y="341"/>
                        <a:pt x="806" y="341"/>
                      </a:cubicBezTo>
                      <a:close/>
                      <a:moveTo>
                        <a:pt x="713" y="403"/>
                      </a:moveTo>
                      <a:lnTo>
                        <a:pt x="713" y="403"/>
                      </a:lnTo>
                      <a:cubicBezTo>
                        <a:pt x="682" y="433"/>
                        <a:pt x="682" y="465"/>
                        <a:pt x="682" y="465"/>
                      </a:cubicBezTo>
                      <a:cubicBezTo>
                        <a:pt x="682" y="496"/>
                        <a:pt x="651" y="496"/>
                        <a:pt x="651" y="496"/>
                      </a:cubicBezTo>
                      <a:lnTo>
                        <a:pt x="651" y="496"/>
                      </a:lnTo>
                      <a:lnTo>
                        <a:pt x="620" y="527"/>
                      </a:lnTo>
                      <a:cubicBezTo>
                        <a:pt x="620" y="527"/>
                        <a:pt x="620" y="527"/>
                        <a:pt x="589" y="527"/>
                      </a:cubicBezTo>
                      <a:lnTo>
                        <a:pt x="589" y="527"/>
                      </a:lnTo>
                      <a:lnTo>
                        <a:pt x="589" y="527"/>
                      </a:lnTo>
                      <a:lnTo>
                        <a:pt x="589" y="527"/>
                      </a:lnTo>
                      <a:lnTo>
                        <a:pt x="589" y="527"/>
                      </a:lnTo>
                      <a:cubicBezTo>
                        <a:pt x="558" y="527"/>
                        <a:pt x="558" y="527"/>
                        <a:pt x="558" y="527"/>
                      </a:cubicBezTo>
                      <a:cubicBezTo>
                        <a:pt x="558" y="496"/>
                        <a:pt x="558" y="496"/>
                        <a:pt x="527" y="496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65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lnTo>
                        <a:pt x="527" y="433"/>
                      </a:lnTo>
                      <a:cubicBezTo>
                        <a:pt x="558" y="403"/>
                        <a:pt x="558" y="403"/>
                        <a:pt x="558" y="403"/>
                      </a:cubicBezTo>
                      <a:lnTo>
                        <a:pt x="589" y="372"/>
                      </a:lnTo>
                      <a:lnTo>
                        <a:pt x="620" y="372"/>
                      </a:lnTo>
                      <a:cubicBezTo>
                        <a:pt x="620" y="372"/>
                        <a:pt x="620" y="372"/>
                        <a:pt x="620" y="341"/>
                      </a:cubicBezTo>
                      <a:cubicBezTo>
                        <a:pt x="651" y="341"/>
                        <a:pt x="651" y="341"/>
                        <a:pt x="651" y="341"/>
                      </a:cubicBezTo>
                      <a:lnTo>
                        <a:pt x="651" y="341"/>
                      </a:lnTo>
                      <a:lnTo>
                        <a:pt x="682" y="372"/>
                      </a:lnTo>
                      <a:lnTo>
                        <a:pt x="682" y="372"/>
                      </a:lnTo>
                      <a:cubicBezTo>
                        <a:pt x="713" y="403"/>
                        <a:pt x="713" y="403"/>
                        <a:pt x="713" y="4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6" name="Freeform 47">
                  <a:extLst>
                    <a:ext uri="{FF2B5EF4-FFF2-40B4-BE49-F238E27FC236}">
                      <a16:creationId xmlns:a16="http://schemas.microsoft.com/office/drawing/2014/main" id="{D4D3056D-9B2F-49EA-BC46-F6238303F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1488" y="3252788"/>
                  <a:ext cx="11112" cy="22225"/>
                </a:xfrm>
                <a:custGeom>
                  <a:gdLst>
                    <a:gd name="T0" fmla="*/ 31 w 32"/>
                    <a:gd name="T1" fmla="*/ 0 h 63"/>
                    <a:gd name="T2" fmla="*/ 31 w 32"/>
                    <a:gd name="T3" fmla="*/ 0 h 63"/>
                    <a:gd name="T4" fmla="*/ 31 w 32"/>
                    <a:gd name="T5" fmla="*/ 0 h 63"/>
                    <a:gd name="T6" fmla="*/ 31 w 32"/>
                    <a:gd name="T7" fmla="*/ 0 h 63"/>
                    <a:gd name="T8" fmla="*/ 31 w 32"/>
                    <a:gd name="T9" fmla="*/ 0 h 63"/>
                    <a:gd name="T10" fmla="*/ 0 w 32"/>
                    <a:gd name="T11" fmla="*/ 31 h 63"/>
                    <a:gd name="T12" fmla="*/ 0 w 32"/>
                    <a:gd name="T13" fmla="*/ 31 h 63"/>
                    <a:gd name="T14" fmla="*/ 0 w 32"/>
                    <a:gd name="T15" fmla="*/ 31 h 63"/>
                    <a:gd name="T16" fmla="*/ 0 w 32"/>
                    <a:gd name="T17" fmla="*/ 31 h 63"/>
                    <a:gd name="T18" fmla="*/ 0 w 32"/>
                    <a:gd name="T19" fmla="*/ 31 h 63"/>
                    <a:gd name="T20" fmla="*/ 31 w 32"/>
                    <a:gd name="T21" fmla="*/ 62 h 63"/>
                    <a:gd name="T22" fmla="*/ 31 w 32"/>
                    <a:gd name="T23" fmla="*/ 62 h 63"/>
                    <a:gd name="T24" fmla="*/ 31 w 32"/>
                    <a:gd name="T25" fmla="*/ 31 h 63"/>
                    <a:gd name="T26" fmla="*/ 31 w 32"/>
                    <a:gd name="T27" fmla="*/ 31 h 63"/>
                    <a:gd name="T28" fmla="*/ 31 w 32"/>
                    <a:gd name="T29" fmla="*/ 0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6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1" y="31"/>
                        <a:pt x="31" y="62"/>
                        <a:pt x="31" y="62"/>
                      </a:cubicBezTo>
                      <a:lnTo>
                        <a:pt x="31" y="62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7" name="Freeform 48">
                  <a:extLst>
                    <a:ext uri="{FF2B5EF4-FFF2-40B4-BE49-F238E27FC236}">
                      <a16:creationId xmlns:a16="http://schemas.microsoft.com/office/drawing/2014/main" id="{B29C3717-49E6-4CE5-9390-7DAF2B74D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7550" y="2951163"/>
                  <a:ext cx="134938" cy="279400"/>
                </a:xfrm>
                <a:custGeom>
                  <a:gdLst>
                    <a:gd name="T0" fmla="*/ 341 w 373"/>
                    <a:gd name="T1" fmla="*/ 93 h 776"/>
                    <a:gd name="T2" fmla="*/ 341 w 373"/>
                    <a:gd name="T3" fmla="*/ 93 h 776"/>
                    <a:gd name="T4" fmla="*/ 341 w 373"/>
                    <a:gd name="T5" fmla="*/ 31 h 776"/>
                    <a:gd name="T6" fmla="*/ 341 w 373"/>
                    <a:gd name="T7" fmla="*/ 0 h 776"/>
                    <a:gd name="T8" fmla="*/ 310 w 373"/>
                    <a:gd name="T9" fmla="*/ 62 h 776"/>
                    <a:gd name="T10" fmla="*/ 278 w 373"/>
                    <a:gd name="T11" fmla="*/ 62 h 776"/>
                    <a:gd name="T12" fmla="*/ 278 w 373"/>
                    <a:gd name="T13" fmla="*/ 62 h 776"/>
                    <a:gd name="T14" fmla="*/ 278 w 373"/>
                    <a:gd name="T15" fmla="*/ 93 h 776"/>
                    <a:gd name="T16" fmla="*/ 278 w 373"/>
                    <a:gd name="T17" fmla="*/ 93 h 776"/>
                    <a:gd name="T18" fmla="*/ 278 w 373"/>
                    <a:gd name="T19" fmla="*/ 124 h 776"/>
                    <a:gd name="T20" fmla="*/ 217 w 373"/>
                    <a:gd name="T21" fmla="*/ 155 h 776"/>
                    <a:gd name="T22" fmla="*/ 186 w 373"/>
                    <a:gd name="T23" fmla="*/ 155 h 776"/>
                    <a:gd name="T24" fmla="*/ 186 w 373"/>
                    <a:gd name="T25" fmla="*/ 155 h 776"/>
                    <a:gd name="T26" fmla="*/ 186 w 373"/>
                    <a:gd name="T27" fmla="*/ 217 h 776"/>
                    <a:gd name="T28" fmla="*/ 154 w 373"/>
                    <a:gd name="T29" fmla="*/ 217 h 776"/>
                    <a:gd name="T30" fmla="*/ 154 w 373"/>
                    <a:gd name="T31" fmla="*/ 217 h 776"/>
                    <a:gd name="T32" fmla="*/ 154 w 373"/>
                    <a:gd name="T33" fmla="*/ 217 h 776"/>
                    <a:gd name="T34" fmla="*/ 154 w 373"/>
                    <a:gd name="T35" fmla="*/ 217 h 776"/>
                    <a:gd name="T36" fmla="*/ 124 w 373"/>
                    <a:gd name="T37" fmla="*/ 217 h 776"/>
                    <a:gd name="T38" fmla="*/ 93 w 373"/>
                    <a:gd name="T39" fmla="*/ 217 h 776"/>
                    <a:gd name="T40" fmla="*/ 93 w 373"/>
                    <a:gd name="T41" fmla="*/ 217 h 776"/>
                    <a:gd name="T42" fmla="*/ 62 w 373"/>
                    <a:gd name="T43" fmla="*/ 217 h 776"/>
                    <a:gd name="T44" fmla="*/ 62 w 373"/>
                    <a:gd name="T45" fmla="*/ 217 h 776"/>
                    <a:gd name="T46" fmla="*/ 62 w 373"/>
                    <a:gd name="T47" fmla="*/ 217 h 776"/>
                    <a:gd name="T48" fmla="*/ 62 w 373"/>
                    <a:gd name="T49" fmla="*/ 248 h 776"/>
                    <a:gd name="T50" fmla="*/ 62 w 373"/>
                    <a:gd name="T51" fmla="*/ 309 h 776"/>
                    <a:gd name="T52" fmla="*/ 62 w 373"/>
                    <a:gd name="T53" fmla="*/ 309 h 776"/>
                    <a:gd name="T54" fmla="*/ 93 w 373"/>
                    <a:gd name="T55" fmla="*/ 465 h 776"/>
                    <a:gd name="T56" fmla="*/ 62 w 373"/>
                    <a:gd name="T57" fmla="*/ 465 h 776"/>
                    <a:gd name="T58" fmla="*/ 30 w 373"/>
                    <a:gd name="T59" fmla="*/ 589 h 776"/>
                    <a:gd name="T60" fmla="*/ 30 w 373"/>
                    <a:gd name="T61" fmla="*/ 589 h 776"/>
                    <a:gd name="T62" fmla="*/ 30 w 373"/>
                    <a:gd name="T63" fmla="*/ 620 h 776"/>
                    <a:gd name="T64" fmla="*/ 30 w 373"/>
                    <a:gd name="T65" fmla="*/ 651 h 776"/>
                    <a:gd name="T66" fmla="*/ 30 w 373"/>
                    <a:gd name="T67" fmla="*/ 713 h 776"/>
                    <a:gd name="T68" fmla="*/ 30 w 373"/>
                    <a:gd name="T69" fmla="*/ 744 h 776"/>
                    <a:gd name="T70" fmla="*/ 93 w 373"/>
                    <a:gd name="T71" fmla="*/ 775 h 776"/>
                    <a:gd name="T72" fmla="*/ 154 w 373"/>
                    <a:gd name="T73" fmla="*/ 775 h 776"/>
                    <a:gd name="T74" fmla="*/ 186 w 373"/>
                    <a:gd name="T75" fmla="*/ 744 h 776"/>
                    <a:gd name="T76" fmla="*/ 186 w 373"/>
                    <a:gd name="T77" fmla="*/ 744 h 776"/>
                    <a:gd name="T78" fmla="*/ 186 w 373"/>
                    <a:gd name="T79" fmla="*/ 744 h 776"/>
                    <a:gd name="T80" fmla="*/ 186 w 373"/>
                    <a:gd name="T81" fmla="*/ 744 h 776"/>
                    <a:gd name="T82" fmla="*/ 278 w 373"/>
                    <a:gd name="T83" fmla="*/ 372 h 776"/>
                    <a:gd name="T84" fmla="*/ 310 w 373"/>
                    <a:gd name="T85" fmla="*/ 309 h 776"/>
                    <a:gd name="T86" fmla="*/ 341 w 373"/>
                    <a:gd name="T87" fmla="*/ 248 h 776"/>
                    <a:gd name="T88" fmla="*/ 341 w 373"/>
                    <a:gd name="T89" fmla="*/ 248 h 776"/>
                    <a:gd name="T90" fmla="*/ 310 w 373"/>
                    <a:gd name="T91" fmla="*/ 217 h 776"/>
                    <a:gd name="T92" fmla="*/ 310 w 373"/>
                    <a:gd name="T93" fmla="*/ 155 h 776"/>
                    <a:gd name="T94" fmla="*/ 310 w 373"/>
                    <a:gd name="T95" fmla="*/ 155 h 776"/>
                    <a:gd name="T96" fmla="*/ 341 w 373"/>
                    <a:gd name="T97" fmla="*/ 155 h 776"/>
                    <a:gd name="T98" fmla="*/ 372 w 373"/>
                    <a:gd name="T99" fmla="*/ 124 h 776"/>
                    <a:gd name="T100" fmla="*/ 341 w 373"/>
                    <a:gd name="T101" fmla="*/ 124 h 776"/>
                    <a:gd name="T102" fmla="*/ 341 w 373"/>
                    <a:gd name="T103" fmla="*/ 93 h 7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73" h="776">
                      <a:moveTo>
                        <a:pt x="341" y="93"/>
                      </a:moveTo>
                      <a:lnTo>
                        <a:pt x="341" y="93"/>
                      </a:lnTo>
                      <a:cubicBezTo>
                        <a:pt x="341" y="62"/>
                        <a:pt x="341" y="31"/>
                        <a:pt x="341" y="31"/>
                      </a:cubicBezTo>
                      <a:lnTo>
                        <a:pt x="341" y="0"/>
                      </a:lnTo>
                      <a:cubicBezTo>
                        <a:pt x="341" y="31"/>
                        <a:pt x="310" y="62"/>
                        <a:pt x="310" y="62"/>
                      </a:cubicBezTo>
                      <a:lnTo>
                        <a:pt x="278" y="62"/>
                      </a:lnTo>
                      <a:lnTo>
                        <a:pt x="278" y="62"/>
                      </a:lnTo>
                      <a:cubicBezTo>
                        <a:pt x="278" y="93"/>
                        <a:pt x="278" y="93"/>
                        <a:pt x="278" y="93"/>
                      </a:cubicBezTo>
                      <a:lnTo>
                        <a:pt x="278" y="93"/>
                      </a:lnTo>
                      <a:lnTo>
                        <a:pt x="278" y="124"/>
                      </a:lnTo>
                      <a:cubicBezTo>
                        <a:pt x="248" y="155"/>
                        <a:pt x="248" y="155"/>
                        <a:pt x="217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85"/>
                        <a:pt x="186" y="185"/>
                        <a:pt x="186" y="217"/>
                      </a:cubicBezTo>
                      <a:cubicBezTo>
                        <a:pt x="186" y="217"/>
                        <a:pt x="186" y="217"/>
                        <a:pt x="154" y="217"/>
                      </a:cubicBezTo>
                      <a:lnTo>
                        <a:pt x="154" y="217"/>
                      </a:lnTo>
                      <a:lnTo>
                        <a:pt x="154" y="217"/>
                      </a:lnTo>
                      <a:lnTo>
                        <a:pt x="154" y="217"/>
                      </a:ln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93" y="217"/>
                      </a:cubicBezTo>
                      <a:lnTo>
                        <a:pt x="93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lnTo>
                        <a:pt x="62" y="217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lnTo>
                        <a:pt x="62" y="309"/>
                      </a:lnTo>
                      <a:cubicBezTo>
                        <a:pt x="93" y="372"/>
                        <a:pt x="93" y="433"/>
                        <a:pt x="93" y="465"/>
                      </a:cubicBezTo>
                      <a:cubicBezTo>
                        <a:pt x="62" y="465"/>
                        <a:pt x="62" y="465"/>
                        <a:pt x="62" y="465"/>
                      </a:cubicBezTo>
                      <a:cubicBezTo>
                        <a:pt x="62" y="496"/>
                        <a:pt x="30" y="557"/>
                        <a:pt x="30" y="589"/>
                      </a:cubicBezTo>
                      <a:cubicBezTo>
                        <a:pt x="0" y="589"/>
                        <a:pt x="0" y="589"/>
                        <a:pt x="30" y="589"/>
                      </a:cubicBezTo>
                      <a:cubicBezTo>
                        <a:pt x="30" y="620"/>
                        <a:pt x="30" y="620"/>
                        <a:pt x="30" y="620"/>
                      </a:cubicBezTo>
                      <a:cubicBezTo>
                        <a:pt x="30" y="651"/>
                        <a:pt x="30" y="651"/>
                        <a:pt x="30" y="651"/>
                      </a:cubicBezTo>
                      <a:cubicBezTo>
                        <a:pt x="30" y="681"/>
                        <a:pt x="30" y="681"/>
                        <a:pt x="30" y="713"/>
                      </a:cubicBezTo>
                      <a:cubicBezTo>
                        <a:pt x="30" y="713"/>
                        <a:pt x="30" y="713"/>
                        <a:pt x="30" y="744"/>
                      </a:cubicBezTo>
                      <a:cubicBezTo>
                        <a:pt x="62" y="744"/>
                        <a:pt x="93" y="775"/>
                        <a:pt x="93" y="775"/>
                      </a:cubicBezTo>
                      <a:cubicBezTo>
                        <a:pt x="93" y="775"/>
                        <a:pt x="124" y="775"/>
                        <a:pt x="154" y="775"/>
                      </a:cubicBezTo>
                      <a:cubicBezTo>
                        <a:pt x="154" y="744"/>
                        <a:pt x="186" y="744"/>
                        <a:pt x="186" y="744"/>
                      </a:cubicBezTo>
                      <a:lnTo>
                        <a:pt x="186" y="744"/>
                      </a:lnTo>
                      <a:lnTo>
                        <a:pt x="186" y="744"/>
                      </a:lnTo>
                      <a:lnTo>
                        <a:pt x="186" y="744"/>
                      </a:lnTo>
                      <a:cubicBezTo>
                        <a:pt x="186" y="713"/>
                        <a:pt x="278" y="433"/>
                        <a:pt x="278" y="372"/>
                      </a:cubicBezTo>
                      <a:cubicBezTo>
                        <a:pt x="310" y="341"/>
                        <a:pt x="310" y="341"/>
                        <a:pt x="310" y="309"/>
                      </a:cubicBezTo>
                      <a:cubicBezTo>
                        <a:pt x="310" y="279"/>
                        <a:pt x="310" y="279"/>
                        <a:pt x="341" y="248"/>
                      </a:cubicBezTo>
                      <a:lnTo>
                        <a:pt x="341" y="248"/>
                      </a:lnTo>
                      <a:lnTo>
                        <a:pt x="310" y="217"/>
                      </a:lnTo>
                      <a:cubicBezTo>
                        <a:pt x="310" y="185"/>
                        <a:pt x="310" y="155"/>
                        <a:pt x="310" y="155"/>
                      </a:cubicBezTo>
                      <a:lnTo>
                        <a:pt x="310" y="155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cubicBezTo>
                        <a:pt x="341" y="155"/>
                        <a:pt x="341" y="124"/>
                        <a:pt x="372" y="124"/>
                      </a:cubicBezTo>
                      <a:cubicBezTo>
                        <a:pt x="372" y="124"/>
                        <a:pt x="372" y="124"/>
                        <a:pt x="341" y="124"/>
                      </a:cubicBezTo>
                      <a:lnTo>
                        <a:pt x="341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8" name="Freeform 49">
                  <a:extLst>
                    <a:ext uri="{FF2B5EF4-FFF2-40B4-BE49-F238E27FC236}">
                      <a16:creationId xmlns:a16="http://schemas.microsoft.com/office/drawing/2014/main" id="{34631B5A-924E-47BE-BEE5-87A33FB98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2075" y="3052763"/>
                  <a:ext cx="168275" cy="257175"/>
                </a:xfrm>
                <a:custGeom>
                  <a:gdLst>
                    <a:gd name="T0" fmla="*/ 279 w 466"/>
                    <a:gd name="T1" fmla="*/ 650 h 714"/>
                    <a:gd name="T2" fmla="*/ 279 w 466"/>
                    <a:gd name="T3" fmla="*/ 650 h 714"/>
                    <a:gd name="T4" fmla="*/ 310 w 466"/>
                    <a:gd name="T5" fmla="*/ 682 h 714"/>
                    <a:gd name="T6" fmla="*/ 310 w 466"/>
                    <a:gd name="T7" fmla="*/ 713 h 714"/>
                    <a:gd name="T8" fmla="*/ 310 w 466"/>
                    <a:gd name="T9" fmla="*/ 713 h 714"/>
                    <a:gd name="T10" fmla="*/ 310 w 466"/>
                    <a:gd name="T11" fmla="*/ 713 h 714"/>
                    <a:gd name="T12" fmla="*/ 341 w 466"/>
                    <a:gd name="T13" fmla="*/ 713 h 714"/>
                    <a:gd name="T14" fmla="*/ 341 w 466"/>
                    <a:gd name="T15" fmla="*/ 713 h 714"/>
                    <a:gd name="T16" fmla="*/ 372 w 466"/>
                    <a:gd name="T17" fmla="*/ 713 h 714"/>
                    <a:gd name="T18" fmla="*/ 372 w 466"/>
                    <a:gd name="T19" fmla="*/ 713 h 714"/>
                    <a:gd name="T20" fmla="*/ 372 w 466"/>
                    <a:gd name="T21" fmla="*/ 713 h 714"/>
                    <a:gd name="T22" fmla="*/ 372 w 466"/>
                    <a:gd name="T23" fmla="*/ 713 h 714"/>
                    <a:gd name="T24" fmla="*/ 403 w 466"/>
                    <a:gd name="T25" fmla="*/ 682 h 714"/>
                    <a:gd name="T26" fmla="*/ 403 w 466"/>
                    <a:gd name="T27" fmla="*/ 248 h 714"/>
                    <a:gd name="T28" fmla="*/ 465 w 466"/>
                    <a:gd name="T29" fmla="*/ 248 h 714"/>
                    <a:gd name="T30" fmla="*/ 465 w 466"/>
                    <a:gd name="T31" fmla="*/ 62 h 714"/>
                    <a:gd name="T32" fmla="*/ 372 w 466"/>
                    <a:gd name="T33" fmla="*/ 62 h 714"/>
                    <a:gd name="T34" fmla="*/ 341 w 466"/>
                    <a:gd name="T35" fmla="*/ 30 h 714"/>
                    <a:gd name="T36" fmla="*/ 279 w 466"/>
                    <a:gd name="T37" fmla="*/ 30 h 714"/>
                    <a:gd name="T38" fmla="*/ 279 w 466"/>
                    <a:gd name="T39" fmla="*/ 30 h 714"/>
                    <a:gd name="T40" fmla="*/ 155 w 466"/>
                    <a:gd name="T41" fmla="*/ 30 h 714"/>
                    <a:gd name="T42" fmla="*/ 124 w 466"/>
                    <a:gd name="T43" fmla="*/ 30 h 714"/>
                    <a:gd name="T44" fmla="*/ 124 w 466"/>
                    <a:gd name="T45" fmla="*/ 30 h 714"/>
                    <a:gd name="T46" fmla="*/ 93 w 466"/>
                    <a:gd name="T47" fmla="*/ 30 h 714"/>
                    <a:gd name="T48" fmla="*/ 93 w 466"/>
                    <a:gd name="T49" fmla="*/ 30 h 714"/>
                    <a:gd name="T50" fmla="*/ 62 w 466"/>
                    <a:gd name="T51" fmla="*/ 0 h 714"/>
                    <a:gd name="T52" fmla="*/ 62 w 466"/>
                    <a:gd name="T53" fmla="*/ 0 h 714"/>
                    <a:gd name="T54" fmla="*/ 62 w 466"/>
                    <a:gd name="T55" fmla="*/ 0 h 714"/>
                    <a:gd name="T56" fmla="*/ 62 w 466"/>
                    <a:gd name="T57" fmla="*/ 0 h 714"/>
                    <a:gd name="T58" fmla="*/ 62 w 466"/>
                    <a:gd name="T59" fmla="*/ 0 h 714"/>
                    <a:gd name="T60" fmla="*/ 62 w 466"/>
                    <a:gd name="T61" fmla="*/ 0 h 714"/>
                    <a:gd name="T62" fmla="*/ 62 w 466"/>
                    <a:gd name="T63" fmla="*/ 0 h 714"/>
                    <a:gd name="T64" fmla="*/ 31 w 466"/>
                    <a:gd name="T65" fmla="*/ 30 h 714"/>
                    <a:gd name="T66" fmla="*/ 0 w 466"/>
                    <a:gd name="T67" fmla="*/ 30 h 714"/>
                    <a:gd name="T68" fmla="*/ 0 w 466"/>
                    <a:gd name="T69" fmla="*/ 30 h 714"/>
                    <a:gd name="T70" fmla="*/ 0 w 466"/>
                    <a:gd name="T71" fmla="*/ 30 h 714"/>
                    <a:gd name="T72" fmla="*/ 62 w 466"/>
                    <a:gd name="T73" fmla="*/ 124 h 714"/>
                    <a:gd name="T74" fmla="*/ 93 w 466"/>
                    <a:gd name="T75" fmla="*/ 217 h 714"/>
                    <a:gd name="T76" fmla="*/ 124 w 466"/>
                    <a:gd name="T77" fmla="*/ 278 h 714"/>
                    <a:gd name="T78" fmla="*/ 155 w 466"/>
                    <a:gd name="T79" fmla="*/ 310 h 714"/>
                    <a:gd name="T80" fmla="*/ 155 w 466"/>
                    <a:gd name="T81" fmla="*/ 402 h 714"/>
                    <a:gd name="T82" fmla="*/ 155 w 466"/>
                    <a:gd name="T83" fmla="*/ 402 h 714"/>
                    <a:gd name="T84" fmla="*/ 155 w 466"/>
                    <a:gd name="T85" fmla="*/ 434 h 714"/>
                    <a:gd name="T86" fmla="*/ 186 w 466"/>
                    <a:gd name="T87" fmla="*/ 465 h 714"/>
                    <a:gd name="T88" fmla="*/ 186 w 466"/>
                    <a:gd name="T89" fmla="*/ 526 h 714"/>
                    <a:gd name="T90" fmla="*/ 186 w 466"/>
                    <a:gd name="T91" fmla="*/ 526 h 714"/>
                    <a:gd name="T92" fmla="*/ 186 w 466"/>
                    <a:gd name="T93" fmla="*/ 620 h 714"/>
                    <a:gd name="T94" fmla="*/ 186 w 466"/>
                    <a:gd name="T95" fmla="*/ 620 h 714"/>
                    <a:gd name="T96" fmla="*/ 248 w 466"/>
                    <a:gd name="T97" fmla="*/ 682 h 714"/>
                    <a:gd name="T98" fmla="*/ 248 w 466"/>
                    <a:gd name="T99" fmla="*/ 650 h 714"/>
                    <a:gd name="T100" fmla="*/ 279 w 466"/>
                    <a:gd name="T101" fmla="*/ 650 h 7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66" h="714">
                      <a:moveTo>
                        <a:pt x="279" y="650"/>
                      </a:moveTo>
                      <a:lnTo>
                        <a:pt x="279" y="650"/>
                      </a:lnTo>
                      <a:cubicBezTo>
                        <a:pt x="279" y="650"/>
                        <a:pt x="310" y="650"/>
                        <a:pt x="310" y="682"/>
                      </a:cubicBezTo>
                      <a:cubicBezTo>
                        <a:pt x="310" y="682"/>
                        <a:pt x="310" y="682"/>
                        <a:pt x="310" y="713"/>
                      </a:cubicBezTo>
                      <a:lnTo>
                        <a:pt x="310" y="713"/>
                      </a:lnTo>
                      <a:lnTo>
                        <a:pt x="310" y="713"/>
                      </a:lnTo>
                      <a:lnTo>
                        <a:pt x="341" y="713"/>
                      </a:lnTo>
                      <a:lnTo>
                        <a:pt x="341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cubicBezTo>
                        <a:pt x="403" y="713"/>
                        <a:pt x="403" y="713"/>
                        <a:pt x="403" y="682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cubicBezTo>
                        <a:pt x="465" y="248"/>
                        <a:pt x="465" y="248"/>
                        <a:pt x="465" y="248"/>
                      </a:cubicBezTo>
                      <a:cubicBezTo>
                        <a:pt x="465" y="62"/>
                        <a:pt x="465" y="62"/>
                        <a:pt x="465" y="62"/>
                      </a:cubicBezTo>
                      <a:cubicBezTo>
                        <a:pt x="372" y="62"/>
                        <a:pt x="372" y="62"/>
                        <a:pt x="372" y="62"/>
                      </a:cubicBezTo>
                      <a:cubicBezTo>
                        <a:pt x="341" y="30"/>
                        <a:pt x="341" y="30"/>
                        <a:pt x="341" y="30"/>
                      </a:cubicBezTo>
                      <a:cubicBezTo>
                        <a:pt x="341" y="30"/>
                        <a:pt x="310" y="30"/>
                        <a:pt x="279" y="30"/>
                      </a:cubicBezTo>
                      <a:lnTo>
                        <a:pt x="279" y="30"/>
                      </a:lnTo>
                      <a:cubicBezTo>
                        <a:pt x="248" y="30"/>
                        <a:pt x="155" y="30"/>
                        <a:pt x="155" y="30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93" y="30"/>
                        <a:pt x="93" y="30"/>
                        <a:pt x="93" y="30"/>
                      </a:cubicBezTo>
                      <a:lnTo>
                        <a:pt x="93" y="30"/>
                      </a:lnTo>
                      <a:cubicBezTo>
                        <a:pt x="93" y="30"/>
                        <a:pt x="62" y="3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30"/>
                      </a:lnTo>
                      <a:cubicBezTo>
                        <a:pt x="31" y="30"/>
                        <a:pt x="31" y="30"/>
                        <a:pt x="0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30"/>
                        <a:pt x="31" y="93"/>
                        <a:pt x="62" y="124"/>
                      </a:cubicBezTo>
                      <a:cubicBezTo>
                        <a:pt x="93" y="154"/>
                        <a:pt x="93" y="186"/>
                        <a:pt x="93" y="217"/>
                      </a:cubicBezTo>
                      <a:cubicBezTo>
                        <a:pt x="93" y="217"/>
                        <a:pt x="124" y="248"/>
                        <a:pt x="124" y="278"/>
                      </a:cubicBezTo>
                      <a:cubicBezTo>
                        <a:pt x="155" y="310"/>
                        <a:pt x="155" y="310"/>
                        <a:pt x="155" y="310"/>
                      </a:cubicBezTo>
                      <a:cubicBezTo>
                        <a:pt x="155" y="310"/>
                        <a:pt x="155" y="341"/>
                        <a:pt x="155" y="402"/>
                      </a:cubicBezTo>
                      <a:lnTo>
                        <a:pt x="155" y="402"/>
                      </a:lnTo>
                      <a:cubicBezTo>
                        <a:pt x="155" y="434"/>
                        <a:pt x="155" y="434"/>
                        <a:pt x="155" y="434"/>
                      </a:cubicBezTo>
                      <a:lnTo>
                        <a:pt x="186" y="465"/>
                      </a:lnTo>
                      <a:cubicBezTo>
                        <a:pt x="186" y="496"/>
                        <a:pt x="186" y="496"/>
                        <a:pt x="186" y="526"/>
                      </a:cubicBezTo>
                      <a:lnTo>
                        <a:pt x="186" y="526"/>
                      </a:lnTo>
                      <a:cubicBezTo>
                        <a:pt x="186" y="558"/>
                        <a:pt x="186" y="589"/>
                        <a:pt x="186" y="620"/>
                      </a:cubicBezTo>
                      <a:lnTo>
                        <a:pt x="186" y="620"/>
                      </a:lnTo>
                      <a:cubicBezTo>
                        <a:pt x="217" y="650"/>
                        <a:pt x="217" y="650"/>
                        <a:pt x="248" y="682"/>
                      </a:cubicBezTo>
                      <a:lnTo>
                        <a:pt x="248" y="650"/>
                      </a:lnTo>
                      <a:cubicBezTo>
                        <a:pt x="279" y="650"/>
                        <a:pt x="279" y="650"/>
                        <a:pt x="279" y="65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39" name="Freeform 50">
                  <a:extLst>
                    <a:ext uri="{FF2B5EF4-FFF2-40B4-BE49-F238E27FC236}">
                      <a16:creationId xmlns:a16="http://schemas.microsoft.com/office/drawing/2014/main" id="{D897CDF1-6819-486C-89AE-6A56A0B74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2025" y="2416175"/>
                  <a:ext cx="100013" cy="123825"/>
                </a:xfrm>
                <a:custGeom>
                  <a:gdLst>
                    <a:gd name="T0" fmla="*/ 279 w 280"/>
                    <a:gd name="T1" fmla="*/ 124 h 342"/>
                    <a:gd name="T2" fmla="*/ 279 w 280"/>
                    <a:gd name="T3" fmla="*/ 94 h 342"/>
                    <a:gd name="T4" fmla="*/ 279 w 280"/>
                    <a:gd name="T5" fmla="*/ 62 h 342"/>
                    <a:gd name="T6" fmla="*/ 279 w 280"/>
                    <a:gd name="T7" fmla="*/ 62 h 342"/>
                    <a:gd name="T8" fmla="*/ 248 w 280"/>
                    <a:gd name="T9" fmla="*/ 62 h 342"/>
                    <a:gd name="T10" fmla="*/ 186 w 280"/>
                    <a:gd name="T11" fmla="*/ 62 h 342"/>
                    <a:gd name="T12" fmla="*/ 155 w 280"/>
                    <a:gd name="T13" fmla="*/ 31 h 342"/>
                    <a:gd name="T14" fmla="*/ 155 w 280"/>
                    <a:gd name="T15" fmla="*/ 31 h 342"/>
                    <a:gd name="T16" fmla="*/ 124 w 280"/>
                    <a:gd name="T17" fmla="*/ 31 h 342"/>
                    <a:gd name="T18" fmla="*/ 93 w 280"/>
                    <a:gd name="T19" fmla="*/ 0 h 342"/>
                    <a:gd name="T20" fmla="*/ 63 w 280"/>
                    <a:gd name="T21" fmla="*/ 31 h 342"/>
                    <a:gd name="T22" fmla="*/ 31 w 280"/>
                    <a:gd name="T23" fmla="*/ 31 h 342"/>
                    <a:gd name="T24" fmla="*/ 31 w 280"/>
                    <a:gd name="T25" fmla="*/ 0 h 342"/>
                    <a:gd name="T26" fmla="*/ 31 w 280"/>
                    <a:gd name="T27" fmla="*/ 31 h 342"/>
                    <a:gd name="T28" fmla="*/ 31 w 280"/>
                    <a:gd name="T29" fmla="*/ 31 h 342"/>
                    <a:gd name="T30" fmla="*/ 31 w 280"/>
                    <a:gd name="T31" fmla="*/ 31 h 342"/>
                    <a:gd name="T32" fmla="*/ 63 w 280"/>
                    <a:gd name="T33" fmla="*/ 62 h 342"/>
                    <a:gd name="T34" fmla="*/ 63 w 280"/>
                    <a:gd name="T35" fmla="*/ 94 h 342"/>
                    <a:gd name="T36" fmla="*/ 31 w 280"/>
                    <a:gd name="T37" fmla="*/ 124 h 342"/>
                    <a:gd name="T38" fmla="*/ 31 w 280"/>
                    <a:gd name="T39" fmla="*/ 155 h 342"/>
                    <a:gd name="T40" fmla="*/ 31 w 280"/>
                    <a:gd name="T41" fmla="*/ 155 h 342"/>
                    <a:gd name="T42" fmla="*/ 31 w 280"/>
                    <a:gd name="T43" fmla="*/ 186 h 342"/>
                    <a:gd name="T44" fmla="*/ 31 w 280"/>
                    <a:gd name="T45" fmla="*/ 186 h 342"/>
                    <a:gd name="T46" fmla="*/ 0 w 280"/>
                    <a:gd name="T47" fmla="*/ 186 h 342"/>
                    <a:gd name="T48" fmla="*/ 0 w 280"/>
                    <a:gd name="T49" fmla="*/ 218 h 342"/>
                    <a:gd name="T50" fmla="*/ 31 w 280"/>
                    <a:gd name="T51" fmla="*/ 218 h 342"/>
                    <a:gd name="T52" fmla="*/ 31 w 280"/>
                    <a:gd name="T53" fmla="*/ 248 h 342"/>
                    <a:gd name="T54" fmla="*/ 63 w 280"/>
                    <a:gd name="T55" fmla="*/ 279 h 342"/>
                    <a:gd name="T56" fmla="*/ 63 w 280"/>
                    <a:gd name="T57" fmla="*/ 310 h 342"/>
                    <a:gd name="T58" fmla="*/ 155 w 280"/>
                    <a:gd name="T59" fmla="*/ 310 h 342"/>
                    <a:gd name="T60" fmla="*/ 217 w 280"/>
                    <a:gd name="T61" fmla="*/ 279 h 342"/>
                    <a:gd name="T62" fmla="*/ 248 w 280"/>
                    <a:gd name="T63" fmla="*/ 279 h 342"/>
                    <a:gd name="T64" fmla="*/ 248 w 280"/>
                    <a:gd name="T65" fmla="*/ 279 h 342"/>
                    <a:gd name="T66" fmla="*/ 248 w 280"/>
                    <a:gd name="T67" fmla="*/ 186 h 342"/>
                    <a:gd name="T68" fmla="*/ 248 w 280"/>
                    <a:gd name="T69" fmla="*/ 186 h 342"/>
                    <a:gd name="T70" fmla="*/ 248 w 280"/>
                    <a:gd name="T71" fmla="*/ 186 h 342"/>
                    <a:gd name="T72" fmla="*/ 248 w 280"/>
                    <a:gd name="T73" fmla="*/ 155 h 342"/>
                    <a:gd name="T74" fmla="*/ 279 w 280"/>
                    <a:gd name="T75" fmla="*/ 124 h 3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80" h="342">
                      <a:moveTo>
                        <a:pt x="279" y="124"/>
                      </a:moveTo>
                      <a:lnTo>
                        <a:pt x="279" y="124"/>
                      </a:lnTo>
                      <a:lnTo>
                        <a:pt x="279" y="124"/>
                      </a:lnTo>
                      <a:cubicBezTo>
                        <a:pt x="279" y="124"/>
                        <a:pt x="279" y="124"/>
                        <a:pt x="279" y="94"/>
                      </a:cubicBezTo>
                      <a:cubicBezTo>
                        <a:pt x="279" y="94"/>
                        <a:pt x="279" y="94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48" y="62"/>
                        <a:pt x="248" y="62"/>
                        <a:pt x="217" y="62"/>
                      </a:cubicBezTo>
                      <a:cubicBezTo>
                        <a:pt x="217" y="62"/>
                        <a:pt x="217" y="62"/>
                        <a:pt x="186" y="62"/>
                      </a:cubicBezTo>
                      <a:cubicBezTo>
                        <a:pt x="186" y="62"/>
                        <a:pt x="155" y="62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93" y="31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63" y="31"/>
                        <a:pt x="63" y="31"/>
                      </a:cubicBezTo>
                      <a:lnTo>
                        <a:pt x="63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63" y="62"/>
                        <a:pt x="63" y="62"/>
                      </a:cubicBezTo>
                      <a:lnTo>
                        <a:pt x="63" y="62"/>
                      </a:lnTo>
                      <a:cubicBezTo>
                        <a:pt x="63" y="94"/>
                        <a:pt x="63" y="94"/>
                        <a:pt x="31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86"/>
                        <a:pt x="0" y="186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31" y="218"/>
                      </a:lnTo>
                      <a:cubicBezTo>
                        <a:pt x="31" y="248"/>
                        <a:pt x="31" y="248"/>
                        <a:pt x="31" y="248"/>
                      </a:cubicBezTo>
                      <a:cubicBezTo>
                        <a:pt x="63" y="248"/>
                        <a:pt x="63" y="248"/>
                        <a:pt x="63" y="248"/>
                      </a:cubicBezTo>
                      <a:cubicBezTo>
                        <a:pt x="63" y="279"/>
                        <a:pt x="63" y="279"/>
                        <a:pt x="63" y="279"/>
                      </a:cubicBezTo>
                      <a:cubicBezTo>
                        <a:pt x="63" y="279"/>
                        <a:pt x="63" y="279"/>
                        <a:pt x="63" y="310"/>
                      </a:cubicBezTo>
                      <a:lnTo>
                        <a:pt x="63" y="310"/>
                      </a:lnTo>
                      <a:lnTo>
                        <a:pt x="63" y="341"/>
                      </a:lnTo>
                      <a:cubicBezTo>
                        <a:pt x="93" y="341"/>
                        <a:pt x="124" y="310"/>
                        <a:pt x="155" y="310"/>
                      </a:cubicBezTo>
                      <a:cubicBezTo>
                        <a:pt x="155" y="279"/>
                        <a:pt x="155" y="279"/>
                        <a:pt x="186" y="279"/>
                      </a:cubicBezTo>
                      <a:lnTo>
                        <a:pt x="217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cubicBezTo>
                        <a:pt x="248" y="218"/>
                        <a:pt x="248" y="218"/>
                        <a:pt x="248" y="186"/>
                      </a:cubicBez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186"/>
                        <a:pt x="248" y="186"/>
                        <a:pt x="248" y="155"/>
                      </a:cubicBezTo>
                      <a:lnTo>
                        <a:pt x="248" y="155"/>
                      </a:lnTo>
                      <a:cubicBezTo>
                        <a:pt x="279" y="155"/>
                        <a:pt x="279" y="155"/>
                        <a:pt x="279" y="155"/>
                      </a:cubicBezTo>
                      <a:lnTo>
                        <a:pt x="279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0" name="Freeform 51">
                  <a:extLst>
                    <a:ext uri="{FF2B5EF4-FFF2-40B4-BE49-F238E27FC236}">
                      <a16:creationId xmlns:a16="http://schemas.microsoft.com/office/drawing/2014/main" id="{C5654201-E236-4A25-87F2-7F828FC97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875" y="2460625"/>
                  <a:ext cx="66675" cy="77788"/>
                </a:xfrm>
                <a:custGeom>
                  <a:gdLst>
                    <a:gd name="T0" fmla="*/ 155 w 187"/>
                    <a:gd name="T1" fmla="*/ 155 h 218"/>
                    <a:gd name="T2" fmla="*/ 155 w 187"/>
                    <a:gd name="T3" fmla="*/ 155 h 218"/>
                    <a:gd name="T4" fmla="*/ 155 w 187"/>
                    <a:gd name="T5" fmla="*/ 155 h 218"/>
                    <a:gd name="T6" fmla="*/ 155 w 187"/>
                    <a:gd name="T7" fmla="*/ 155 h 218"/>
                    <a:gd name="T8" fmla="*/ 155 w 187"/>
                    <a:gd name="T9" fmla="*/ 155 h 218"/>
                    <a:gd name="T10" fmla="*/ 124 w 187"/>
                    <a:gd name="T11" fmla="*/ 155 h 218"/>
                    <a:gd name="T12" fmla="*/ 124 w 187"/>
                    <a:gd name="T13" fmla="*/ 124 h 218"/>
                    <a:gd name="T14" fmla="*/ 124 w 187"/>
                    <a:gd name="T15" fmla="*/ 124 h 218"/>
                    <a:gd name="T16" fmla="*/ 124 w 187"/>
                    <a:gd name="T17" fmla="*/ 124 h 218"/>
                    <a:gd name="T18" fmla="*/ 124 w 187"/>
                    <a:gd name="T19" fmla="*/ 94 h 218"/>
                    <a:gd name="T20" fmla="*/ 94 w 187"/>
                    <a:gd name="T21" fmla="*/ 94 h 218"/>
                    <a:gd name="T22" fmla="*/ 62 w 187"/>
                    <a:gd name="T23" fmla="*/ 62 h 218"/>
                    <a:gd name="T24" fmla="*/ 62 w 187"/>
                    <a:gd name="T25" fmla="*/ 31 h 218"/>
                    <a:gd name="T26" fmla="*/ 62 w 187"/>
                    <a:gd name="T27" fmla="*/ 31 h 218"/>
                    <a:gd name="T28" fmla="*/ 62 w 187"/>
                    <a:gd name="T29" fmla="*/ 0 h 218"/>
                    <a:gd name="T30" fmla="*/ 62 w 187"/>
                    <a:gd name="T31" fmla="*/ 0 h 218"/>
                    <a:gd name="T32" fmla="*/ 62 w 187"/>
                    <a:gd name="T33" fmla="*/ 31 h 218"/>
                    <a:gd name="T34" fmla="*/ 31 w 187"/>
                    <a:gd name="T35" fmla="*/ 31 h 218"/>
                    <a:gd name="T36" fmla="*/ 0 w 187"/>
                    <a:gd name="T37" fmla="*/ 62 h 218"/>
                    <a:gd name="T38" fmla="*/ 0 w 187"/>
                    <a:gd name="T39" fmla="*/ 94 h 218"/>
                    <a:gd name="T40" fmla="*/ 0 w 187"/>
                    <a:gd name="T41" fmla="*/ 94 h 218"/>
                    <a:gd name="T42" fmla="*/ 62 w 187"/>
                    <a:gd name="T43" fmla="*/ 124 h 218"/>
                    <a:gd name="T44" fmla="*/ 124 w 187"/>
                    <a:gd name="T45" fmla="*/ 186 h 218"/>
                    <a:gd name="T46" fmla="*/ 155 w 187"/>
                    <a:gd name="T47" fmla="*/ 217 h 218"/>
                    <a:gd name="T48" fmla="*/ 155 w 187"/>
                    <a:gd name="T49" fmla="*/ 186 h 218"/>
                    <a:gd name="T50" fmla="*/ 186 w 187"/>
                    <a:gd name="T51" fmla="*/ 186 h 218"/>
                    <a:gd name="T52" fmla="*/ 155 w 187"/>
                    <a:gd name="T53" fmla="*/ 155 h 2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7" h="218">
                      <a:moveTo>
                        <a:pt x="155" y="155"/>
                      </a:move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lnTo>
                        <a:pt x="124" y="155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24" y="94"/>
                        <a:pt x="124" y="94"/>
                        <a:pt x="94" y="94"/>
                      </a:cubicBezTo>
                      <a:lnTo>
                        <a:pt x="62" y="62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cubicBezTo>
                        <a:pt x="62" y="0"/>
                        <a:pt x="62" y="0"/>
                        <a:pt x="62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62"/>
                        <a:pt x="31" y="62"/>
                        <a:pt x="0" y="62"/>
                      </a:cubicBezTo>
                      <a:cubicBezTo>
                        <a:pt x="0" y="62"/>
                        <a:pt x="0" y="62"/>
                        <a:pt x="0" y="94"/>
                      </a:cubicBezTo>
                      <a:lnTo>
                        <a:pt x="0" y="94"/>
                      </a:lnTo>
                      <a:cubicBezTo>
                        <a:pt x="0" y="94"/>
                        <a:pt x="31" y="124"/>
                        <a:pt x="62" y="124"/>
                      </a:cubicBezTo>
                      <a:cubicBezTo>
                        <a:pt x="94" y="155"/>
                        <a:pt x="94" y="186"/>
                        <a:pt x="124" y="186"/>
                      </a:cubicBezTo>
                      <a:lnTo>
                        <a:pt x="155" y="217"/>
                      </a:lnTo>
                      <a:lnTo>
                        <a:pt x="155" y="186"/>
                      </a:lnTo>
                      <a:cubicBezTo>
                        <a:pt x="155" y="186"/>
                        <a:pt x="155" y="186"/>
                        <a:pt x="186" y="186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1" name="Freeform 52">
                  <a:extLst>
                    <a:ext uri="{FF2B5EF4-FFF2-40B4-BE49-F238E27FC236}">
                      <a16:creationId xmlns:a16="http://schemas.microsoft.com/office/drawing/2014/main" id="{B2E1649A-46E6-42C7-9735-F167026FE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9825" y="2427288"/>
                  <a:ext cx="11113" cy="68262"/>
                </a:xfrm>
                <a:custGeom>
                  <a:gdLst>
                    <a:gd name="T0" fmla="*/ 31 w 32"/>
                    <a:gd name="T1" fmla="*/ 63 h 188"/>
                    <a:gd name="T2" fmla="*/ 31 w 32"/>
                    <a:gd name="T3" fmla="*/ 63 h 188"/>
                    <a:gd name="T4" fmla="*/ 0 w 32"/>
                    <a:gd name="T5" fmla="*/ 31 h 188"/>
                    <a:gd name="T6" fmla="*/ 0 w 32"/>
                    <a:gd name="T7" fmla="*/ 31 h 188"/>
                    <a:gd name="T8" fmla="*/ 0 w 32"/>
                    <a:gd name="T9" fmla="*/ 0 h 188"/>
                    <a:gd name="T10" fmla="*/ 0 w 32"/>
                    <a:gd name="T11" fmla="*/ 0 h 188"/>
                    <a:gd name="T12" fmla="*/ 0 w 32"/>
                    <a:gd name="T13" fmla="*/ 0 h 188"/>
                    <a:gd name="T14" fmla="*/ 0 w 32"/>
                    <a:gd name="T15" fmla="*/ 0 h 188"/>
                    <a:gd name="T16" fmla="*/ 0 w 32"/>
                    <a:gd name="T17" fmla="*/ 31 h 188"/>
                    <a:gd name="T18" fmla="*/ 0 w 32"/>
                    <a:gd name="T19" fmla="*/ 63 h 188"/>
                    <a:gd name="T20" fmla="*/ 31 w 32"/>
                    <a:gd name="T21" fmla="*/ 93 h 188"/>
                    <a:gd name="T22" fmla="*/ 31 w 32"/>
                    <a:gd name="T23" fmla="*/ 93 h 188"/>
                    <a:gd name="T24" fmla="*/ 0 w 32"/>
                    <a:gd name="T25" fmla="*/ 93 h 188"/>
                    <a:gd name="T26" fmla="*/ 0 w 32"/>
                    <a:gd name="T27" fmla="*/ 124 h 188"/>
                    <a:gd name="T28" fmla="*/ 0 w 32"/>
                    <a:gd name="T29" fmla="*/ 124 h 188"/>
                    <a:gd name="T30" fmla="*/ 0 w 32"/>
                    <a:gd name="T31" fmla="*/ 124 h 188"/>
                    <a:gd name="T32" fmla="*/ 0 w 32"/>
                    <a:gd name="T33" fmla="*/ 155 h 188"/>
                    <a:gd name="T34" fmla="*/ 0 w 32"/>
                    <a:gd name="T35" fmla="*/ 155 h 188"/>
                    <a:gd name="T36" fmla="*/ 0 w 32"/>
                    <a:gd name="T37" fmla="*/ 187 h 188"/>
                    <a:gd name="T38" fmla="*/ 0 w 32"/>
                    <a:gd name="T39" fmla="*/ 187 h 188"/>
                    <a:gd name="T40" fmla="*/ 0 w 32"/>
                    <a:gd name="T41" fmla="*/ 187 h 188"/>
                    <a:gd name="T42" fmla="*/ 0 w 32"/>
                    <a:gd name="T43" fmla="*/ 187 h 188"/>
                    <a:gd name="T44" fmla="*/ 31 w 32"/>
                    <a:gd name="T45" fmla="*/ 155 h 188"/>
                    <a:gd name="T46" fmla="*/ 31 w 32"/>
                    <a:gd name="T47" fmla="*/ 124 h 188"/>
                    <a:gd name="T48" fmla="*/ 31 w 32"/>
                    <a:gd name="T49" fmla="*/ 63 h 1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188">
                      <a:moveTo>
                        <a:pt x="31" y="63"/>
                      </a:moveTo>
                      <a:lnTo>
                        <a:pt x="31" y="63"/>
                      </a:lnTo>
                      <a:cubicBezTo>
                        <a:pt x="31" y="31"/>
                        <a:pt x="0" y="31"/>
                        <a:pt x="0" y="31"/>
                      </a:cubicBez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3"/>
                        <a:pt x="31" y="6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31" y="93"/>
                        <a:pt x="0" y="93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24"/>
                      </a:cubicBezTo>
                      <a:cubicBezTo>
                        <a:pt x="31" y="93"/>
                        <a:pt x="31" y="63"/>
                        <a:pt x="31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2" name="Freeform 53">
                  <a:extLst>
                    <a:ext uri="{FF2B5EF4-FFF2-40B4-BE49-F238E27FC236}">
                      <a16:creationId xmlns:a16="http://schemas.microsoft.com/office/drawing/2014/main" id="{1C187B62-0053-4407-ABDC-40AF12086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4275" y="2338388"/>
                  <a:ext cx="223838" cy="201612"/>
                </a:xfrm>
                <a:custGeom>
                  <a:gdLst>
                    <a:gd name="T0" fmla="*/ 372 w 620"/>
                    <a:gd name="T1" fmla="*/ 403 h 559"/>
                    <a:gd name="T2" fmla="*/ 435 w 620"/>
                    <a:gd name="T3" fmla="*/ 403 h 559"/>
                    <a:gd name="T4" fmla="*/ 464 w 620"/>
                    <a:gd name="T5" fmla="*/ 403 h 559"/>
                    <a:gd name="T6" fmla="*/ 464 w 620"/>
                    <a:gd name="T7" fmla="*/ 403 h 559"/>
                    <a:gd name="T8" fmla="*/ 464 w 620"/>
                    <a:gd name="T9" fmla="*/ 372 h 559"/>
                    <a:gd name="T10" fmla="*/ 526 w 620"/>
                    <a:gd name="T11" fmla="*/ 279 h 559"/>
                    <a:gd name="T12" fmla="*/ 526 w 620"/>
                    <a:gd name="T13" fmla="*/ 279 h 559"/>
                    <a:gd name="T14" fmla="*/ 526 w 620"/>
                    <a:gd name="T15" fmla="*/ 217 h 559"/>
                    <a:gd name="T16" fmla="*/ 557 w 620"/>
                    <a:gd name="T17" fmla="*/ 187 h 559"/>
                    <a:gd name="T18" fmla="*/ 557 w 620"/>
                    <a:gd name="T19" fmla="*/ 124 h 559"/>
                    <a:gd name="T20" fmla="*/ 619 w 620"/>
                    <a:gd name="T21" fmla="*/ 124 h 559"/>
                    <a:gd name="T22" fmla="*/ 619 w 620"/>
                    <a:gd name="T23" fmla="*/ 124 h 559"/>
                    <a:gd name="T24" fmla="*/ 619 w 620"/>
                    <a:gd name="T25" fmla="*/ 124 h 559"/>
                    <a:gd name="T26" fmla="*/ 588 w 620"/>
                    <a:gd name="T27" fmla="*/ 63 h 559"/>
                    <a:gd name="T28" fmla="*/ 588 w 620"/>
                    <a:gd name="T29" fmla="*/ 63 h 559"/>
                    <a:gd name="T30" fmla="*/ 557 w 620"/>
                    <a:gd name="T31" fmla="*/ 31 h 559"/>
                    <a:gd name="T32" fmla="*/ 495 w 620"/>
                    <a:gd name="T33" fmla="*/ 63 h 559"/>
                    <a:gd name="T34" fmla="*/ 464 w 620"/>
                    <a:gd name="T35" fmla="*/ 31 h 559"/>
                    <a:gd name="T36" fmla="*/ 403 w 620"/>
                    <a:gd name="T37" fmla="*/ 31 h 559"/>
                    <a:gd name="T38" fmla="*/ 403 w 620"/>
                    <a:gd name="T39" fmla="*/ 63 h 559"/>
                    <a:gd name="T40" fmla="*/ 341 w 620"/>
                    <a:gd name="T41" fmla="*/ 93 h 559"/>
                    <a:gd name="T42" fmla="*/ 279 w 620"/>
                    <a:gd name="T43" fmla="*/ 63 h 559"/>
                    <a:gd name="T44" fmla="*/ 279 w 620"/>
                    <a:gd name="T45" fmla="*/ 31 h 559"/>
                    <a:gd name="T46" fmla="*/ 217 w 620"/>
                    <a:gd name="T47" fmla="*/ 63 h 559"/>
                    <a:gd name="T48" fmla="*/ 187 w 620"/>
                    <a:gd name="T49" fmla="*/ 63 h 559"/>
                    <a:gd name="T50" fmla="*/ 155 w 620"/>
                    <a:gd name="T51" fmla="*/ 31 h 559"/>
                    <a:gd name="T52" fmla="*/ 124 w 620"/>
                    <a:gd name="T53" fmla="*/ 0 h 559"/>
                    <a:gd name="T54" fmla="*/ 124 w 620"/>
                    <a:gd name="T55" fmla="*/ 31 h 559"/>
                    <a:gd name="T56" fmla="*/ 93 w 620"/>
                    <a:gd name="T57" fmla="*/ 31 h 559"/>
                    <a:gd name="T58" fmla="*/ 63 w 620"/>
                    <a:gd name="T59" fmla="*/ 93 h 559"/>
                    <a:gd name="T60" fmla="*/ 63 w 620"/>
                    <a:gd name="T61" fmla="*/ 93 h 559"/>
                    <a:gd name="T62" fmla="*/ 63 w 620"/>
                    <a:gd name="T63" fmla="*/ 124 h 559"/>
                    <a:gd name="T64" fmla="*/ 63 w 620"/>
                    <a:gd name="T65" fmla="*/ 155 h 559"/>
                    <a:gd name="T66" fmla="*/ 63 w 620"/>
                    <a:gd name="T67" fmla="*/ 217 h 559"/>
                    <a:gd name="T68" fmla="*/ 63 w 620"/>
                    <a:gd name="T69" fmla="*/ 248 h 559"/>
                    <a:gd name="T70" fmla="*/ 31 w 620"/>
                    <a:gd name="T71" fmla="*/ 279 h 559"/>
                    <a:gd name="T72" fmla="*/ 31 w 620"/>
                    <a:gd name="T73" fmla="*/ 279 h 559"/>
                    <a:gd name="T74" fmla="*/ 0 w 620"/>
                    <a:gd name="T75" fmla="*/ 341 h 559"/>
                    <a:gd name="T76" fmla="*/ 0 w 620"/>
                    <a:gd name="T77" fmla="*/ 435 h 559"/>
                    <a:gd name="T78" fmla="*/ 31 w 620"/>
                    <a:gd name="T79" fmla="*/ 435 h 559"/>
                    <a:gd name="T80" fmla="*/ 124 w 620"/>
                    <a:gd name="T81" fmla="*/ 465 h 559"/>
                    <a:gd name="T82" fmla="*/ 155 w 620"/>
                    <a:gd name="T83" fmla="*/ 558 h 559"/>
                    <a:gd name="T84" fmla="*/ 187 w 620"/>
                    <a:gd name="T85" fmla="*/ 558 h 559"/>
                    <a:gd name="T86" fmla="*/ 279 w 620"/>
                    <a:gd name="T87" fmla="*/ 558 h 559"/>
                    <a:gd name="T88" fmla="*/ 279 w 620"/>
                    <a:gd name="T89" fmla="*/ 527 h 559"/>
                    <a:gd name="T90" fmla="*/ 311 w 620"/>
                    <a:gd name="T91" fmla="*/ 465 h 5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0" h="559">
                      <a:moveTo>
                        <a:pt x="372" y="403"/>
                      </a:moveTo>
                      <a:lnTo>
                        <a:pt x="372" y="403"/>
                      </a:lnTo>
                      <a:cubicBezTo>
                        <a:pt x="372" y="403"/>
                        <a:pt x="403" y="403"/>
                        <a:pt x="435" y="403"/>
                      </a:cubicBezTo>
                      <a:lnTo>
                        <a:pt x="435" y="403"/>
                      </a:lnTo>
                      <a:cubicBezTo>
                        <a:pt x="435" y="403"/>
                        <a:pt x="434" y="403"/>
                        <a:pt x="464" y="403"/>
                      </a:cubicBezTo>
                      <a:lnTo>
                        <a:pt x="464" y="403"/>
                      </a:lnTo>
                      <a:lnTo>
                        <a:pt x="464" y="403"/>
                      </a:lnTo>
                      <a:lnTo>
                        <a:pt x="464" y="403"/>
                      </a:lnTo>
                      <a:cubicBezTo>
                        <a:pt x="464" y="403"/>
                        <a:pt x="464" y="403"/>
                        <a:pt x="464" y="372"/>
                      </a:cubicBezTo>
                      <a:lnTo>
                        <a:pt x="464" y="372"/>
                      </a:lnTo>
                      <a:cubicBezTo>
                        <a:pt x="464" y="372"/>
                        <a:pt x="495" y="341"/>
                        <a:pt x="495" y="311"/>
                      </a:cubicBezTo>
                      <a:cubicBezTo>
                        <a:pt x="495" y="279"/>
                        <a:pt x="495" y="279"/>
                        <a:pt x="526" y="279"/>
                      </a:cubicBezTo>
                      <a:lnTo>
                        <a:pt x="526" y="279"/>
                      </a:lnTo>
                      <a:lnTo>
                        <a:pt x="526" y="279"/>
                      </a:lnTo>
                      <a:cubicBezTo>
                        <a:pt x="526" y="248"/>
                        <a:pt x="526" y="248"/>
                        <a:pt x="526" y="217"/>
                      </a:cubicBezTo>
                      <a:lnTo>
                        <a:pt x="526" y="217"/>
                      </a:lnTo>
                      <a:lnTo>
                        <a:pt x="557" y="217"/>
                      </a:lnTo>
                      <a:cubicBezTo>
                        <a:pt x="557" y="187"/>
                        <a:pt x="557" y="187"/>
                        <a:pt x="557" y="187"/>
                      </a:cubicBezTo>
                      <a:lnTo>
                        <a:pt x="557" y="187"/>
                      </a:lnTo>
                      <a:cubicBezTo>
                        <a:pt x="557" y="155"/>
                        <a:pt x="557" y="155"/>
                        <a:pt x="557" y="124"/>
                      </a:cubicBezTo>
                      <a:lnTo>
                        <a:pt x="557" y="124"/>
                      </a:lnTo>
                      <a:cubicBezTo>
                        <a:pt x="588" y="124"/>
                        <a:pt x="588" y="124"/>
                        <a:pt x="619" y="124"/>
                      </a:cubicBezTo>
                      <a:lnTo>
                        <a:pt x="619" y="124"/>
                      </a:lnTo>
                      <a:lnTo>
                        <a:pt x="619" y="124"/>
                      </a:lnTo>
                      <a:lnTo>
                        <a:pt x="619" y="124"/>
                      </a:lnTo>
                      <a:lnTo>
                        <a:pt x="619" y="124"/>
                      </a:lnTo>
                      <a:cubicBezTo>
                        <a:pt x="619" y="93"/>
                        <a:pt x="619" y="93"/>
                        <a:pt x="619" y="93"/>
                      </a:cubicBezTo>
                      <a:cubicBezTo>
                        <a:pt x="588" y="93"/>
                        <a:pt x="588" y="63"/>
                        <a:pt x="588" y="63"/>
                      </a:cubicBezTo>
                      <a:lnTo>
                        <a:pt x="588" y="63"/>
                      </a:lnTo>
                      <a:lnTo>
                        <a:pt x="588" y="63"/>
                      </a:lnTo>
                      <a:cubicBezTo>
                        <a:pt x="588" y="31"/>
                        <a:pt x="588" y="31"/>
                        <a:pt x="557" y="31"/>
                      </a:cubicBezTo>
                      <a:lnTo>
                        <a:pt x="557" y="31"/>
                      </a:lnTo>
                      <a:cubicBezTo>
                        <a:pt x="557" y="63"/>
                        <a:pt x="526" y="63"/>
                        <a:pt x="495" y="63"/>
                      </a:cubicBezTo>
                      <a:lnTo>
                        <a:pt x="495" y="63"/>
                      </a:lnTo>
                      <a:lnTo>
                        <a:pt x="495" y="63"/>
                      </a:lnTo>
                      <a:cubicBezTo>
                        <a:pt x="495" y="63"/>
                        <a:pt x="464" y="63"/>
                        <a:pt x="464" y="31"/>
                      </a:cubicBezTo>
                      <a:cubicBezTo>
                        <a:pt x="434" y="31"/>
                        <a:pt x="435" y="31"/>
                        <a:pt x="435" y="31"/>
                      </a:cubicBezTo>
                      <a:lnTo>
                        <a:pt x="403" y="31"/>
                      </a:lnTo>
                      <a:lnTo>
                        <a:pt x="403" y="63"/>
                      </a:lnTo>
                      <a:lnTo>
                        <a:pt x="403" y="63"/>
                      </a:lnTo>
                      <a:cubicBezTo>
                        <a:pt x="372" y="63"/>
                        <a:pt x="372" y="63"/>
                        <a:pt x="372" y="93"/>
                      </a:cubicBezTo>
                      <a:lnTo>
                        <a:pt x="341" y="93"/>
                      </a:lnTo>
                      <a:cubicBezTo>
                        <a:pt x="311" y="93"/>
                        <a:pt x="279" y="63"/>
                        <a:pt x="279" y="63"/>
                      </a:cubicBezTo>
                      <a:lnTo>
                        <a:pt x="279" y="63"/>
                      </a:lnTo>
                      <a:lnTo>
                        <a:pt x="279" y="63"/>
                      </a:lnTo>
                      <a:lnTo>
                        <a:pt x="279" y="31"/>
                      </a:lnTo>
                      <a:lnTo>
                        <a:pt x="248" y="63"/>
                      </a:lnTo>
                      <a:cubicBezTo>
                        <a:pt x="248" y="63"/>
                        <a:pt x="248" y="63"/>
                        <a:pt x="217" y="63"/>
                      </a:cubicBezTo>
                      <a:lnTo>
                        <a:pt x="187" y="63"/>
                      </a:lnTo>
                      <a:lnTo>
                        <a:pt x="187" y="63"/>
                      </a:lnTo>
                      <a:cubicBezTo>
                        <a:pt x="187" y="63"/>
                        <a:pt x="187" y="31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3"/>
                        <a:pt x="63" y="63"/>
                        <a:pt x="63" y="93"/>
                      </a:cubicBezTo>
                      <a:lnTo>
                        <a:pt x="63" y="93"/>
                      </a:lnTo>
                      <a:lnTo>
                        <a:pt x="63" y="93"/>
                      </a:lnTo>
                      <a:lnTo>
                        <a:pt x="63" y="93"/>
                      </a:lnTo>
                      <a:cubicBezTo>
                        <a:pt x="63" y="124"/>
                        <a:pt x="63" y="124"/>
                        <a:pt x="63" y="124"/>
                      </a:cubicBezTo>
                      <a:lnTo>
                        <a:pt x="63" y="124"/>
                      </a:lnTo>
                      <a:lnTo>
                        <a:pt x="63" y="155"/>
                      </a:lnTo>
                      <a:lnTo>
                        <a:pt x="63" y="155"/>
                      </a:lnTo>
                      <a:lnTo>
                        <a:pt x="63" y="187"/>
                      </a:lnTo>
                      <a:cubicBezTo>
                        <a:pt x="63" y="217"/>
                        <a:pt x="63" y="217"/>
                        <a:pt x="63" y="217"/>
                      </a:cubicBezTo>
                      <a:lnTo>
                        <a:pt x="63" y="217"/>
                      </a:lnTo>
                      <a:cubicBezTo>
                        <a:pt x="63" y="248"/>
                        <a:pt x="63" y="248"/>
                        <a:pt x="63" y="248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311"/>
                        <a:pt x="0" y="311"/>
                        <a:pt x="0" y="311"/>
                      </a:cubicBezTo>
                      <a:lnTo>
                        <a:pt x="0" y="341"/>
                      </a:lnTo>
                      <a:cubicBezTo>
                        <a:pt x="0" y="372"/>
                        <a:pt x="0" y="372"/>
                        <a:pt x="0" y="403"/>
                      </a:cubicBezTo>
                      <a:cubicBezTo>
                        <a:pt x="0" y="403"/>
                        <a:pt x="0" y="403"/>
                        <a:pt x="0" y="435"/>
                      </a:cubicBezTo>
                      <a:lnTo>
                        <a:pt x="0" y="435"/>
                      </a:lnTo>
                      <a:cubicBezTo>
                        <a:pt x="31" y="435"/>
                        <a:pt x="31" y="435"/>
                        <a:pt x="31" y="435"/>
                      </a:cubicBezTo>
                      <a:cubicBezTo>
                        <a:pt x="31" y="435"/>
                        <a:pt x="31" y="435"/>
                        <a:pt x="63" y="435"/>
                      </a:cubicBezTo>
                      <a:cubicBezTo>
                        <a:pt x="93" y="435"/>
                        <a:pt x="93" y="465"/>
                        <a:pt x="124" y="465"/>
                      </a:cubicBezTo>
                      <a:lnTo>
                        <a:pt x="124" y="465"/>
                      </a:lnTo>
                      <a:cubicBezTo>
                        <a:pt x="155" y="496"/>
                        <a:pt x="155" y="527"/>
                        <a:pt x="155" y="558"/>
                      </a:cubicBezTo>
                      <a:lnTo>
                        <a:pt x="155" y="558"/>
                      </a:lnTo>
                      <a:cubicBezTo>
                        <a:pt x="155" y="558"/>
                        <a:pt x="155" y="558"/>
                        <a:pt x="187" y="558"/>
                      </a:cubicBezTo>
                      <a:lnTo>
                        <a:pt x="187" y="558"/>
                      </a:lnTo>
                      <a:cubicBezTo>
                        <a:pt x="187" y="558"/>
                        <a:pt x="248" y="558"/>
                        <a:pt x="279" y="558"/>
                      </a:cubicBezTo>
                      <a:cubicBezTo>
                        <a:pt x="279" y="527"/>
                        <a:pt x="279" y="527"/>
                        <a:pt x="279" y="527"/>
                      </a:cubicBezTo>
                      <a:lnTo>
                        <a:pt x="279" y="527"/>
                      </a:lnTo>
                      <a:cubicBezTo>
                        <a:pt x="279" y="527"/>
                        <a:pt x="279" y="496"/>
                        <a:pt x="311" y="465"/>
                      </a:cubicBezTo>
                      <a:lnTo>
                        <a:pt x="311" y="465"/>
                      </a:lnTo>
                      <a:lnTo>
                        <a:pt x="372" y="40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3" name="Freeform 54">
                  <a:extLst>
                    <a:ext uri="{FF2B5EF4-FFF2-40B4-BE49-F238E27FC236}">
                      <a16:creationId xmlns:a16="http://schemas.microsoft.com/office/drawing/2014/main" id="{51E12090-C83F-4CD3-B14F-BA9BD227A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100" y="2605088"/>
                  <a:ext cx="100013" cy="123825"/>
                </a:xfrm>
                <a:custGeom>
                  <a:gdLst>
                    <a:gd name="T0" fmla="*/ 94 w 279"/>
                    <a:gd name="T1" fmla="*/ 248 h 342"/>
                    <a:gd name="T2" fmla="*/ 94 w 279"/>
                    <a:gd name="T3" fmla="*/ 248 h 342"/>
                    <a:gd name="T4" fmla="*/ 154 w 279"/>
                    <a:gd name="T5" fmla="*/ 248 h 342"/>
                    <a:gd name="T6" fmla="*/ 154 w 279"/>
                    <a:gd name="T7" fmla="*/ 217 h 342"/>
                    <a:gd name="T8" fmla="*/ 216 w 279"/>
                    <a:gd name="T9" fmla="*/ 217 h 342"/>
                    <a:gd name="T10" fmla="*/ 216 w 279"/>
                    <a:gd name="T11" fmla="*/ 248 h 342"/>
                    <a:gd name="T12" fmla="*/ 216 w 279"/>
                    <a:gd name="T13" fmla="*/ 248 h 342"/>
                    <a:gd name="T14" fmla="*/ 216 w 279"/>
                    <a:gd name="T15" fmla="*/ 248 h 342"/>
                    <a:gd name="T16" fmla="*/ 247 w 279"/>
                    <a:gd name="T17" fmla="*/ 217 h 342"/>
                    <a:gd name="T18" fmla="*/ 247 w 279"/>
                    <a:gd name="T19" fmla="*/ 248 h 342"/>
                    <a:gd name="T20" fmla="*/ 278 w 279"/>
                    <a:gd name="T21" fmla="*/ 248 h 342"/>
                    <a:gd name="T22" fmla="*/ 278 w 279"/>
                    <a:gd name="T23" fmla="*/ 217 h 342"/>
                    <a:gd name="T24" fmla="*/ 247 w 279"/>
                    <a:gd name="T25" fmla="*/ 186 h 342"/>
                    <a:gd name="T26" fmla="*/ 247 w 279"/>
                    <a:gd name="T27" fmla="*/ 155 h 342"/>
                    <a:gd name="T28" fmla="*/ 247 w 279"/>
                    <a:gd name="T29" fmla="*/ 155 h 342"/>
                    <a:gd name="T30" fmla="*/ 247 w 279"/>
                    <a:gd name="T31" fmla="*/ 155 h 342"/>
                    <a:gd name="T32" fmla="*/ 247 w 279"/>
                    <a:gd name="T33" fmla="*/ 155 h 342"/>
                    <a:gd name="T34" fmla="*/ 216 w 279"/>
                    <a:gd name="T35" fmla="*/ 124 h 342"/>
                    <a:gd name="T36" fmla="*/ 247 w 279"/>
                    <a:gd name="T37" fmla="*/ 93 h 342"/>
                    <a:gd name="T38" fmla="*/ 247 w 279"/>
                    <a:gd name="T39" fmla="*/ 93 h 342"/>
                    <a:gd name="T40" fmla="*/ 247 w 279"/>
                    <a:gd name="T41" fmla="*/ 62 h 342"/>
                    <a:gd name="T42" fmla="*/ 247 w 279"/>
                    <a:gd name="T43" fmla="*/ 62 h 342"/>
                    <a:gd name="T44" fmla="*/ 247 w 279"/>
                    <a:gd name="T45" fmla="*/ 62 h 342"/>
                    <a:gd name="T46" fmla="*/ 216 w 279"/>
                    <a:gd name="T47" fmla="*/ 62 h 342"/>
                    <a:gd name="T48" fmla="*/ 216 w 279"/>
                    <a:gd name="T49" fmla="*/ 62 h 342"/>
                    <a:gd name="T50" fmla="*/ 216 w 279"/>
                    <a:gd name="T51" fmla="*/ 93 h 342"/>
                    <a:gd name="T52" fmla="*/ 185 w 279"/>
                    <a:gd name="T53" fmla="*/ 62 h 342"/>
                    <a:gd name="T54" fmla="*/ 185 w 279"/>
                    <a:gd name="T55" fmla="*/ 62 h 342"/>
                    <a:gd name="T56" fmla="*/ 185 w 279"/>
                    <a:gd name="T57" fmla="*/ 31 h 342"/>
                    <a:gd name="T58" fmla="*/ 185 w 279"/>
                    <a:gd name="T59" fmla="*/ 31 h 342"/>
                    <a:gd name="T60" fmla="*/ 185 w 279"/>
                    <a:gd name="T61" fmla="*/ 0 h 342"/>
                    <a:gd name="T62" fmla="*/ 154 w 279"/>
                    <a:gd name="T63" fmla="*/ 0 h 342"/>
                    <a:gd name="T64" fmla="*/ 154 w 279"/>
                    <a:gd name="T65" fmla="*/ 0 h 342"/>
                    <a:gd name="T66" fmla="*/ 154 w 279"/>
                    <a:gd name="T67" fmla="*/ 0 h 342"/>
                    <a:gd name="T68" fmla="*/ 154 w 279"/>
                    <a:gd name="T69" fmla="*/ 93 h 342"/>
                    <a:gd name="T70" fmla="*/ 31 w 279"/>
                    <a:gd name="T71" fmla="*/ 93 h 342"/>
                    <a:gd name="T72" fmla="*/ 0 w 279"/>
                    <a:gd name="T73" fmla="*/ 155 h 342"/>
                    <a:gd name="T74" fmla="*/ 0 w 279"/>
                    <a:gd name="T75" fmla="*/ 155 h 342"/>
                    <a:gd name="T76" fmla="*/ 0 w 279"/>
                    <a:gd name="T77" fmla="*/ 186 h 342"/>
                    <a:gd name="T78" fmla="*/ 0 w 279"/>
                    <a:gd name="T79" fmla="*/ 186 h 342"/>
                    <a:gd name="T80" fmla="*/ 0 w 279"/>
                    <a:gd name="T81" fmla="*/ 217 h 342"/>
                    <a:gd name="T82" fmla="*/ 31 w 279"/>
                    <a:gd name="T83" fmla="*/ 217 h 342"/>
                    <a:gd name="T84" fmla="*/ 31 w 279"/>
                    <a:gd name="T85" fmla="*/ 248 h 342"/>
                    <a:gd name="T86" fmla="*/ 94 w 279"/>
                    <a:gd name="T87" fmla="*/ 341 h 342"/>
                    <a:gd name="T88" fmla="*/ 123 w 279"/>
                    <a:gd name="T89" fmla="*/ 341 h 342"/>
                    <a:gd name="T90" fmla="*/ 94 w 279"/>
                    <a:gd name="T91" fmla="*/ 310 h 342"/>
                    <a:gd name="T92" fmla="*/ 94 w 279"/>
                    <a:gd name="T93" fmla="*/ 248 h 3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9" h="342">
                      <a:moveTo>
                        <a:pt x="94" y="248"/>
                      </a:moveTo>
                      <a:lnTo>
                        <a:pt x="94" y="248"/>
                      </a:lnTo>
                      <a:cubicBezTo>
                        <a:pt x="154" y="248"/>
                        <a:pt x="154" y="248"/>
                        <a:pt x="154" y="248"/>
                      </a:cubicBezTo>
                      <a:cubicBezTo>
                        <a:pt x="154" y="217"/>
                        <a:pt x="154" y="217"/>
                        <a:pt x="154" y="217"/>
                      </a:cubicBezTo>
                      <a:cubicBezTo>
                        <a:pt x="216" y="217"/>
                        <a:pt x="216" y="217"/>
                        <a:pt x="216" y="217"/>
                      </a:cubicBezTo>
                      <a:cubicBezTo>
                        <a:pt x="216" y="248"/>
                        <a:pt x="216" y="248"/>
                        <a:pt x="216" y="248"/>
                      </a:cubicBezTo>
                      <a:lnTo>
                        <a:pt x="216" y="248"/>
                      </a:lnTo>
                      <a:lnTo>
                        <a:pt x="216" y="248"/>
                      </a:lnTo>
                      <a:cubicBezTo>
                        <a:pt x="247" y="217"/>
                        <a:pt x="247" y="217"/>
                        <a:pt x="247" y="217"/>
                      </a:cubicBezTo>
                      <a:cubicBezTo>
                        <a:pt x="247" y="248"/>
                        <a:pt x="247" y="248"/>
                        <a:pt x="247" y="248"/>
                      </a:cubicBezTo>
                      <a:lnTo>
                        <a:pt x="278" y="248"/>
                      </a:lnTo>
                      <a:lnTo>
                        <a:pt x="278" y="217"/>
                      </a:lnTo>
                      <a:cubicBezTo>
                        <a:pt x="278" y="217"/>
                        <a:pt x="278" y="186"/>
                        <a:pt x="247" y="186"/>
                      </a:cubicBezTo>
                      <a:cubicBezTo>
                        <a:pt x="247" y="186"/>
                        <a:pt x="247" y="186"/>
                        <a:pt x="247" y="155"/>
                      </a:cubicBez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47" y="155"/>
                      </a:lnTo>
                      <a:lnTo>
                        <a:pt x="216" y="124"/>
                      </a:lnTo>
                      <a:lnTo>
                        <a:pt x="247" y="93"/>
                      </a:lnTo>
                      <a:lnTo>
                        <a:pt x="247" y="93"/>
                      </a:lnTo>
                      <a:cubicBezTo>
                        <a:pt x="247" y="62"/>
                        <a:pt x="247" y="62"/>
                        <a:pt x="247" y="62"/>
                      </a:cubicBezTo>
                      <a:lnTo>
                        <a:pt x="247" y="62"/>
                      </a:lnTo>
                      <a:lnTo>
                        <a:pt x="247" y="62"/>
                      </a:lnTo>
                      <a:cubicBezTo>
                        <a:pt x="247" y="62"/>
                        <a:pt x="247" y="62"/>
                        <a:pt x="216" y="62"/>
                      </a:cubicBezTo>
                      <a:lnTo>
                        <a:pt x="216" y="62"/>
                      </a:lnTo>
                      <a:cubicBezTo>
                        <a:pt x="216" y="93"/>
                        <a:pt x="216" y="93"/>
                        <a:pt x="216" y="93"/>
                      </a:cubicBezTo>
                      <a:lnTo>
                        <a:pt x="185" y="62"/>
                      </a:lnTo>
                      <a:lnTo>
                        <a:pt x="185" y="62"/>
                      </a:lnTo>
                      <a:cubicBezTo>
                        <a:pt x="185" y="31"/>
                        <a:pt x="185" y="31"/>
                        <a:pt x="185" y="31"/>
                      </a:cubicBezTo>
                      <a:lnTo>
                        <a:pt x="185" y="31"/>
                      </a:lnTo>
                      <a:cubicBezTo>
                        <a:pt x="185" y="31"/>
                        <a:pt x="185" y="31"/>
                        <a:pt x="185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54" y="0"/>
                      </a:ln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124"/>
                        <a:pt x="0" y="155"/>
                        <a:pt x="0" y="155"/>
                      </a:cubicBezTo>
                      <a:lnTo>
                        <a:pt x="0" y="155"/>
                      </a:lnTo>
                      <a:lnTo>
                        <a:pt x="0" y="186"/>
                      </a:lnTo>
                      <a:lnTo>
                        <a:pt x="0" y="186"/>
                      </a:lnTo>
                      <a:cubicBezTo>
                        <a:pt x="0" y="186"/>
                        <a:pt x="0" y="186"/>
                        <a:pt x="0" y="217"/>
                      </a:cubicBez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48"/>
                        <a:pt x="31" y="248"/>
                        <a:pt x="31" y="248"/>
                      </a:cubicBezTo>
                      <a:cubicBezTo>
                        <a:pt x="31" y="248"/>
                        <a:pt x="62" y="279"/>
                        <a:pt x="94" y="341"/>
                      </a:cubicBezTo>
                      <a:cubicBezTo>
                        <a:pt x="123" y="341"/>
                        <a:pt x="123" y="341"/>
                        <a:pt x="123" y="341"/>
                      </a:cubicBezTo>
                      <a:cubicBezTo>
                        <a:pt x="93" y="310"/>
                        <a:pt x="94" y="310"/>
                        <a:pt x="94" y="310"/>
                      </a:cubicBezTo>
                      <a:lnTo>
                        <a:pt x="94" y="24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4" name="Freeform 55">
                  <a:extLst>
                    <a:ext uri="{FF2B5EF4-FFF2-40B4-BE49-F238E27FC236}">
                      <a16:creationId xmlns:a16="http://schemas.microsoft.com/office/drawing/2014/main" id="{294D5719-6492-4D90-9E8E-6F67A4022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875" y="1836738"/>
                  <a:ext cx="179388" cy="168275"/>
                </a:xfrm>
                <a:custGeom>
                  <a:gdLst>
                    <a:gd name="T0" fmla="*/ 155 w 497"/>
                    <a:gd name="T1" fmla="*/ 372 h 466"/>
                    <a:gd name="T2" fmla="*/ 218 w 497"/>
                    <a:gd name="T3" fmla="*/ 341 h 466"/>
                    <a:gd name="T4" fmla="*/ 218 w 497"/>
                    <a:gd name="T5" fmla="*/ 341 h 466"/>
                    <a:gd name="T6" fmla="*/ 218 w 497"/>
                    <a:gd name="T7" fmla="*/ 341 h 466"/>
                    <a:gd name="T8" fmla="*/ 279 w 497"/>
                    <a:gd name="T9" fmla="*/ 309 h 466"/>
                    <a:gd name="T10" fmla="*/ 310 w 497"/>
                    <a:gd name="T11" fmla="*/ 309 h 466"/>
                    <a:gd name="T12" fmla="*/ 310 w 497"/>
                    <a:gd name="T13" fmla="*/ 309 h 466"/>
                    <a:gd name="T14" fmla="*/ 310 w 497"/>
                    <a:gd name="T15" fmla="*/ 309 h 466"/>
                    <a:gd name="T16" fmla="*/ 341 w 497"/>
                    <a:gd name="T17" fmla="*/ 278 h 466"/>
                    <a:gd name="T18" fmla="*/ 372 w 497"/>
                    <a:gd name="T19" fmla="*/ 278 h 466"/>
                    <a:gd name="T20" fmla="*/ 372 w 497"/>
                    <a:gd name="T21" fmla="*/ 248 h 466"/>
                    <a:gd name="T22" fmla="*/ 372 w 497"/>
                    <a:gd name="T23" fmla="*/ 248 h 466"/>
                    <a:gd name="T24" fmla="*/ 372 w 497"/>
                    <a:gd name="T25" fmla="*/ 217 h 466"/>
                    <a:gd name="T26" fmla="*/ 403 w 497"/>
                    <a:gd name="T27" fmla="*/ 185 h 466"/>
                    <a:gd name="T28" fmla="*/ 434 w 497"/>
                    <a:gd name="T29" fmla="*/ 217 h 466"/>
                    <a:gd name="T30" fmla="*/ 434 w 497"/>
                    <a:gd name="T31" fmla="*/ 217 h 466"/>
                    <a:gd name="T32" fmla="*/ 434 w 497"/>
                    <a:gd name="T33" fmla="*/ 185 h 466"/>
                    <a:gd name="T34" fmla="*/ 466 w 497"/>
                    <a:gd name="T35" fmla="*/ 185 h 466"/>
                    <a:gd name="T36" fmla="*/ 496 w 497"/>
                    <a:gd name="T37" fmla="*/ 185 h 466"/>
                    <a:gd name="T38" fmla="*/ 496 w 497"/>
                    <a:gd name="T39" fmla="*/ 93 h 466"/>
                    <a:gd name="T40" fmla="*/ 466 w 497"/>
                    <a:gd name="T41" fmla="*/ 30 h 466"/>
                    <a:gd name="T42" fmla="*/ 466 w 497"/>
                    <a:gd name="T43" fmla="*/ 30 h 466"/>
                    <a:gd name="T44" fmla="*/ 434 w 497"/>
                    <a:gd name="T45" fmla="*/ 30 h 466"/>
                    <a:gd name="T46" fmla="*/ 403 w 497"/>
                    <a:gd name="T47" fmla="*/ 30 h 466"/>
                    <a:gd name="T48" fmla="*/ 310 w 497"/>
                    <a:gd name="T49" fmla="*/ 0 h 466"/>
                    <a:gd name="T50" fmla="*/ 279 w 497"/>
                    <a:gd name="T51" fmla="*/ 0 h 466"/>
                    <a:gd name="T52" fmla="*/ 279 w 497"/>
                    <a:gd name="T53" fmla="*/ 30 h 466"/>
                    <a:gd name="T54" fmla="*/ 155 w 497"/>
                    <a:gd name="T55" fmla="*/ 154 h 466"/>
                    <a:gd name="T56" fmla="*/ 94 w 497"/>
                    <a:gd name="T57" fmla="*/ 248 h 466"/>
                    <a:gd name="T58" fmla="*/ 94 w 497"/>
                    <a:gd name="T59" fmla="*/ 278 h 466"/>
                    <a:gd name="T60" fmla="*/ 94 w 497"/>
                    <a:gd name="T61" fmla="*/ 341 h 466"/>
                    <a:gd name="T62" fmla="*/ 0 w 497"/>
                    <a:gd name="T63" fmla="*/ 465 h 466"/>
                    <a:gd name="T64" fmla="*/ 94 w 497"/>
                    <a:gd name="T65" fmla="*/ 402 h 466"/>
                    <a:gd name="T66" fmla="*/ 155 w 497"/>
                    <a:gd name="T67" fmla="*/ 372 h 46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7" h="466">
                      <a:moveTo>
                        <a:pt x="155" y="372"/>
                      </a:moveTo>
                      <a:lnTo>
                        <a:pt x="155" y="372"/>
                      </a:lnTo>
                      <a:lnTo>
                        <a:pt x="186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lnTo>
                        <a:pt x="218" y="341"/>
                      </a:lnTo>
                      <a:cubicBezTo>
                        <a:pt x="218" y="341"/>
                        <a:pt x="218" y="341"/>
                        <a:pt x="248" y="341"/>
                      </a:cubicBezTo>
                      <a:cubicBezTo>
                        <a:pt x="248" y="309"/>
                        <a:pt x="248" y="309"/>
                        <a:pt x="279" y="309"/>
                      </a:cubicBezTo>
                      <a:lnTo>
                        <a:pt x="279" y="309"/>
                      </a:lnTo>
                      <a:cubicBezTo>
                        <a:pt x="279" y="309"/>
                        <a:pt x="279" y="309"/>
                        <a:pt x="310" y="309"/>
                      </a:cubicBez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lnTo>
                        <a:pt x="310" y="309"/>
                      </a:lnTo>
                      <a:cubicBezTo>
                        <a:pt x="310" y="278"/>
                        <a:pt x="341" y="278"/>
                        <a:pt x="341" y="278"/>
                      </a:cubicBezTo>
                      <a:lnTo>
                        <a:pt x="341" y="278"/>
                      </a:lnTo>
                      <a:lnTo>
                        <a:pt x="372" y="278"/>
                      </a:lnTo>
                      <a:lnTo>
                        <a:pt x="372" y="278"/>
                      </a:lnTo>
                      <a:cubicBezTo>
                        <a:pt x="372" y="278"/>
                        <a:pt x="372" y="278"/>
                        <a:pt x="372" y="248"/>
                      </a:cubicBezTo>
                      <a:lnTo>
                        <a:pt x="372" y="248"/>
                      </a:lnTo>
                      <a:lnTo>
                        <a:pt x="372" y="248"/>
                      </a:lnTo>
                      <a:cubicBezTo>
                        <a:pt x="372" y="248"/>
                        <a:pt x="372" y="248"/>
                        <a:pt x="372" y="217"/>
                      </a:cubicBezTo>
                      <a:lnTo>
                        <a:pt x="372" y="217"/>
                      </a:lnTo>
                      <a:cubicBezTo>
                        <a:pt x="372" y="185"/>
                        <a:pt x="403" y="185"/>
                        <a:pt x="403" y="185"/>
                      </a:cubicBezTo>
                      <a:lnTo>
                        <a:pt x="403" y="185"/>
                      </a:lnTo>
                      <a:cubicBezTo>
                        <a:pt x="403" y="185"/>
                        <a:pt x="403" y="217"/>
                        <a:pt x="434" y="217"/>
                      </a:cubicBezTo>
                      <a:lnTo>
                        <a:pt x="434" y="217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cubicBezTo>
                        <a:pt x="434" y="185"/>
                        <a:pt x="434" y="185"/>
                        <a:pt x="434" y="185"/>
                      </a:cubicBezTo>
                      <a:lnTo>
                        <a:pt x="434" y="185"/>
                      </a:lnTo>
                      <a:cubicBezTo>
                        <a:pt x="466" y="185"/>
                        <a:pt x="466" y="185"/>
                        <a:pt x="466" y="185"/>
                      </a:cubicBezTo>
                      <a:lnTo>
                        <a:pt x="46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lnTo>
                        <a:pt x="496" y="185"/>
                      </a:lnTo>
                      <a:cubicBezTo>
                        <a:pt x="496" y="154"/>
                        <a:pt x="496" y="124"/>
                        <a:pt x="496" y="93"/>
                      </a:cubicBezTo>
                      <a:lnTo>
                        <a:pt x="496" y="93"/>
                      </a:lnTo>
                      <a:cubicBezTo>
                        <a:pt x="496" y="61"/>
                        <a:pt x="496" y="61"/>
                        <a:pt x="466" y="30"/>
                      </a:cubicBezTo>
                      <a:lnTo>
                        <a:pt x="466" y="30"/>
                      </a:lnTo>
                      <a:lnTo>
                        <a:pt x="466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lnTo>
                        <a:pt x="434" y="30"/>
                      </a:lnTo>
                      <a:cubicBezTo>
                        <a:pt x="403" y="30"/>
                        <a:pt x="403" y="30"/>
                        <a:pt x="403" y="30"/>
                      </a:cubicBezTo>
                      <a:cubicBezTo>
                        <a:pt x="403" y="30"/>
                        <a:pt x="372" y="30"/>
                        <a:pt x="341" y="30"/>
                      </a:cubicBezTo>
                      <a:lnTo>
                        <a:pt x="310" y="0"/>
                      </a:ln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cubicBezTo>
                        <a:pt x="279" y="0"/>
                        <a:pt x="279" y="0"/>
                        <a:pt x="279" y="30"/>
                      </a:cubicBezTo>
                      <a:lnTo>
                        <a:pt x="279" y="30"/>
                      </a:lnTo>
                      <a:cubicBezTo>
                        <a:pt x="279" y="61"/>
                        <a:pt x="248" y="93"/>
                        <a:pt x="248" y="93"/>
                      </a:cubicBezTo>
                      <a:cubicBezTo>
                        <a:pt x="218" y="124"/>
                        <a:pt x="155" y="154"/>
                        <a:pt x="155" y="154"/>
                      </a:cubicBezTo>
                      <a:cubicBezTo>
                        <a:pt x="155" y="154"/>
                        <a:pt x="124" y="185"/>
                        <a:pt x="94" y="185"/>
                      </a:cubicBezTo>
                      <a:cubicBezTo>
                        <a:pt x="94" y="217"/>
                        <a:pt x="124" y="217"/>
                        <a:pt x="94" y="248"/>
                      </a:cubicBezTo>
                      <a:lnTo>
                        <a:pt x="94" y="248"/>
                      </a:lnTo>
                      <a:lnTo>
                        <a:pt x="94" y="278"/>
                      </a:lnTo>
                      <a:cubicBezTo>
                        <a:pt x="94" y="309"/>
                        <a:pt x="94" y="341"/>
                        <a:pt x="94" y="341"/>
                      </a:cubicBezTo>
                      <a:lnTo>
                        <a:pt x="94" y="341"/>
                      </a:lnTo>
                      <a:cubicBezTo>
                        <a:pt x="94" y="372"/>
                        <a:pt x="94" y="372"/>
                        <a:pt x="62" y="402"/>
                      </a:cubicBezTo>
                      <a:cubicBezTo>
                        <a:pt x="31" y="433"/>
                        <a:pt x="0" y="433"/>
                        <a:pt x="0" y="465"/>
                      </a:cubicBezTo>
                      <a:cubicBezTo>
                        <a:pt x="94" y="465"/>
                        <a:pt x="94" y="465"/>
                        <a:pt x="94" y="465"/>
                      </a:cubicBezTo>
                      <a:cubicBezTo>
                        <a:pt x="94" y="402"/>
                        <a:pt x="94" y="402"/>
                        <a:pt x="94" y="402"/>
                      </a:cubicBezTo>
                      <a:lnTo>
                        <a:pt x="94" y="402"/>
                      </a:lnTo>
                      <a:cubicBezTo>
                        <a:pt x="124" y="402"/>
                        <a:pt x="124" y="372"/>
                        <a:pt x="155" y="37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5" name="Freeform 56">
                  <a:extLst>
                    <a:ext uri="{FF2B5EF4-FFF2-40B4-BE49-F238E27FC236}">
                      <a16:creationId xmlns:a16="http://schemas.microsoft.com/office/drawing/2014/main" id="{3E48C5A0-7902-4EE3-9E2F-8E51187E5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288" y="1333500"/>
                  <a:ext cx="33337" cy="44450"/>
                </a:xfrm>
                <a:custGeom>
                  <a:gdLst>
                    <a:gd name="T0" fmla="*/ 32 w 94"/>
                    <a:gd name="T1" fmla="*/ 92 h 124"/>
                    <a:gd name="T2" fmla="*/ 32 w 94"/>
                    <a:gd name="T3" fmla="*/ 92 h 124"/>
                    <a:gd name="T4" fmla="*/ 32 w 94"/>
                    <a:gd name="T5" fmla="*/ 92 h 124"/>
                    <a:gd name="T6" fmla="*/ 62 w 94"/>
                    <a:gd name="T7" fmla="*/ 123 h 124"/>
                    <a:gd name="T8" fmla="*/ 62 w 94"/>
                    <a:gd name="T9" fmla="*/ 92 h 124"/>
                    <a:gd name="T10" fmla="*/ 62 w 94"/>
                    <a:gd name="T11" fmla="*/ 92 h 124"/>
                    <a:gd name="T12" fmla="*/ 93 w 94"/>
                    <a:gd name="T13" fmla="*/ 31 h 124"/>
                    <a:gd name="T14" fmla="*/ 93 w 94"/>
                    <a:gd name="T15" fmla="*/ 31 h 124"/>
                    <a:gd name="T16" fmla="*/ 93 w 94"/>
                    <a:gd name="T17" fmla="*/ 0 h 124"/>
                    <a:gd name="T18" fmla="*/ 93 w 94"/>
                    <a:gd name="T19" fmla="*/ 0 h 124"/>
                    <a:gd name="T20" fmla="*/ 62 w 94"/>
                    <a:gd name="T21" fmla="*/ 31 h 124"/>
                    <a:gd name="T22" fmla="*/ 62 w 94"/>
                    <a:gd name="T23" fmla="*/ 0 h 124"/>
                    <a:gd name="T24" fmla="*/ 32 w 94"/>
                    <a:gd name="T25" fmla="*/ 0 h 124"/>
                    <a:gd name="T26" fmla="*/ 32 w 94"/>
                    <a:gd name="T27" fmla="*/ 0 h 124"/>
                    <a:gd name="T28" fmla="*/ 32 w 94"/>
                    <a:gd name="T29" fmla="*/ 31 h 124"/>
                    <a:gd name="T30" fmla="*/ 32 w 94"/>
                    <a:gd name="T31" fmla="*/ 62 h 124"/>
                    <a:gd name="T32" fmla="*/ 0 w 94"/>
                    <a:gd name="T33" fmla="*/ 62 h 124"/>
                    <a:gd name="T34" fmla="*/ 0 w 94"/>
                    <a:gd name="T35" fmla="*/ 62 h 124"/>
                    <a:gd name="T36" fmla="*/ 32 w 94"/>
                    <a:gd name="T37" fmla="*/ 62 h 124"/>
                    <a:gd name="T38" fmla="*/ 32 w 94"/>
                    <a:gd name="T39" fmla="*/ 92 h 1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124">
                      <a:moveTo>
                        <a:pt x="32" y="92"/>
                      </a:moveTo>
                      <a:lnTo>
                        <a:pt x="32" y="92"/>
                      </a:lnTo>
                      <a:lnTo>
                        <a:pt x="32" y="92"/>
                      </a:lnTo>
                      <a:cubicBezTo>
                        <a:pt x="62" y="123"/>
                        <a:pt x="62" y="123"/>
                        <a:pt x="62" y="123"/>
                      </a:cubicBezTo>
                      <a:lnTo>
                        <a:pt x="62" y="92"/>
                      </a:lnTo>
                      <a:lnTo>
                        <a:pt x="62" y="92"/>
                      </a:lnTo>
                      <a:cubicBezTo>
                        <a:pt x="62" y="62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31"/>
                        <a:pt x="62" y="31"/>
                      </a:cubicBez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lnTo>
                        <a:pt x="32" y="62"/>
                      </a:lnTo>
                      <a:cubicBezTo>
                        <a:pt x="32" y="62"/>
                        <a:pt x="32" y="62"/>
                        <a:pt x="32" y="9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6" name="Freeform 57">
                  <a:extLst>
                    <a:ext uri="{FF2B5EF4-FFF2-40B4-BE49-F238E27FC236}">
                      <a16:creationId xmlns:a16="http://schemas.microsoft.com/office/drawing/2014/main" id="{AA19DFF4-C9FC-4797-A6FE-55229C42B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2075" y="1066800"/>
                  <a:ext cx="223838" cy="301625"/>
                </a:xfrm>
                <a:custGeom>
                  <a:gdLst>
                    <a:gd name="T0" fmla="*/ 62 w 621"/>
                    <a:gd name="T1" fmla="*/ 806 h 837"/>
                    <a:gd name="T2" fmla="*/ 93 w 621"/>
                    <a:gd name="T3" fmla="*/ 836 h 837"/>
                    <a:gd name="T4" fmla="*/ 124 w 621"/>
                    <a:gd name="T5" fmla="*/ 836 h 837"/>
                    <a:gd name="T6" fmla="*/ 155 w 621"/>
                    <a:gd name="T7" fmla="*/ 775 h 837"/>
                    <a:gd name="T8" fmla="*/ 217 w 621"/>
                    <a:gd name="T9" fmla="*/ 744 h 837"/>
                    <a:gd name="T10" fmla="*/ 248 w 621"/>
                    <a:gd name="T11" fmla="*/ 682 h 837"/>
                    <a:gd name="T12" fmla="*/ 279 w 621"/>
                    <a:gd name="T13" fmla="*/ 620 h 837"/>
                    <a:gd name="T14" fmla="*/ 310 w 621"/>
                    <a:gd name="T15" fmla="*/ 588 h 837"/>
                    <a:gd name="T16" fmla="*/ 341 w 621"/>
                    <a:gd name="T17" fmla="*/ 558 h 837"/>
                    <a:gd name="T18" fmla="*/ 279 w 621"/>
                    <a:gd name="T19" fmla="*/ 527 h 837"/>
                    <a:gd name="T20" fmla="*/ 248 w 621"/>
                    <a:gd name="T21" fmla="*/ 434 h 837"/>
                    <a:gd name="T22" fmla="*/ 279 w 621"/>
                    <a:gd name="T23" fmla="*/ 403 h 837"/>
                    <a:gd name="T24" fmla="*/ 434 w 621"/>
                    <a:gd name="T25" fmla="*/ 310 h 837"/>
                    <a:gd name="T26" fmla="*/ 496 w 621"/>
                    <a:gd name="T27" fmla="*/ 217 h 837"/>
                    <a:gd name="T28" fmla="*/ 527 w 621"/>
                    <a:gd name="T29" fmla="*/ 186 h 837"/>
                    <a:gd name="T30" fmla="*/ 589 w 621"/>
                    <a:gd name="T31" fmla="*/ 155 h 837"/>
                    <a:gd name="T32" fmla="*/ 620 w 621"/>
                    <a:gd name="T33" fmla="*/ 155 h 837"/>
                    <a:gd name="T34" fmla="*/ 620 w 621"/>
                    <a:gd name="T35" fmla="*/ 93 h 837"/>
                    <a:gd name="T36" fmla="*/ 620 w 621"/>
                    <a:gd name="T37" fmla="*/ 62 h 837"/>
                    <a:gd name="T38" fmla="*/ 589 w 621"/>
                    <a:gd name="T39" fmla="*/ 31 h 837"/>
                    <a:gd name="T40" fmla="*/ 558 w 621"/>
                    <a:gd name="T41" fmla="*/ 31 h 837"/>
                    <a:gd name="T42" fmla="*/ 496 w 621"/>
                    <a:gd name="T43" fmla="*/ 0 h 837"/>
                    <a:gd name="T44" fmla="*/ 496 w 621"/>
                    <a:gd name="T45" fmla="*/ 0 h 837"/>
                    <a:gd name="T46" fmla="*/ 434 w 621"/>
                    <a:gd name="T47" fmla="*/ 62 h 837"/>
                    <a:gd name="T48" fmla="*/ 403 w 621"/>
                    <a:gd name="T49" fmla="*/ 31 h 837"/>
                    <a:gd name="T50" fmla="*/ 310 w 621"/>
                    <a:gd name="T51" fmla="*/ 62 h 837"/>
                    <a:gd name="T52" fmla="*/ 279 w 621"/>
                    <a:gd name="T53" fmla="*/ 62 h 837"/>
                    <a:gd name="T54" fmla="*/ 279 w 621"/>
                    <a:gd name="T55" fmla="*/ 93 h 837"/>
                    <a:gd name="T56" fmla="*/ 217 w 621"/>
                    <a:gd name="T57" fmla="*/ 124 h 837"/>
                    <a:gd name="T58" fmla="*/ 186 w 621"/>
                    <a:gd name="T59" fmla="*/ 186 h 837"/>
                    <a:gd name="T60" fmla="*/ 155 w 621"/>
                    <a:gd name="T61" fmla="*/ 217 h 837"/>
                    <a:gd name="T62" fmla="*/ 124 w 621"/>
                    <a:gd name="T63" fmla="*/ 248 h 837"/>
                    <a:gd name="T64" fmla="*/ 93 w 621"/>
                    <a:gd name="T65" fmla="*/ 340 h 837"/>
                    <a:gd name="T66" fmla="*/ 31 w 621"/>
                    <a:gd name="T67" fmla="*/ 340 h 837"/>
                    <a:gd name="T68" fmla="*/ 31 w 621"/>
                    <a:gd name="T69" fmla="*/ 372 h 837"/>
                    <a:gd name="T70" fmla="*/ 31 w 621"/>
                    <a:gd name="T71" fmla="*/ 403 h 837"/>
                    <a:gd name="T72" fmla="*/ 62 w 621"/>
                    <a:gd name="T73" fmla="*/ 434 h 837"/>
                    <a:gd name="T74" fmla="*/ 62 w 621"/>
                    <a:gd name="T75" fmla="*/ 464 h 837"/>
                    <a:gd name="T76" fmla="*/ 62 w 621"/>
                    <a:gd name="T77" fmla="*/ 464 h 837"/>
                    <a:gd name="T78" fmla="*/ 62 w 621"/>
                    <a:gd name="T79" fmla="*/ 496 h 837"/>
                    <a:gd name="T80" fmla="*/ 62 w 621"/>
                    <a:gd name="T81" fmla="*/ 527 h 837"/>
                    <a:gd name="T82" fmla="*/ 62 w 621"/>
                    <a:gd name="T83" fmla="*/ 558 h 837"/>
                    <a:gd name="T84" fmla="*/ 0 w 621"/>
                    <a:gd name="T85" fmla="*/ 620 h 837"/>
                    <a:gd name="T86" fmla="*/ 0 w 621"/>
                    <a:gd name="T87" fmla="*/ 620 h 837"/>
                    <a:gd name="T88" fmla="*/ 0 w 621"/>
                    <a:gd name="T89" fmla="*/ 682 h 837"/>
                    <a:gd name="T90" fmla="*/ 62 w 621"/>
                    <a:gd name="T91" fmla="*/ 806 h 8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21" h="837">
                      <a:moveTo>
                        <a:pt x="62" y="806"/>
                      </a:moveTo>
                      <a:lnTo>
                        <a:pt x="62" y="806"/>
                      </a:lnTo>
                      <a:lnTo>
                        <a:pt x="62" y="806"/>
                      </a:lnTo>
                      <a:cubicBezTo>
                        <a:pt x="62" y="806"/>
                        <a:pt x="62" y="806"/>
                        <a:pt x="62" y="836"/>
                      </a:cubicBezTo>
                      <a:lnTo>
                        <a:pt x="62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cubicBezTo>
                        <a:pt x="93" y="836"/>
                        <a:pt x="93" y="836"/>
                        <a:pt x="124" y="836"/>
                      </a:cubicBezTo>
                      <a:cubicBezTo>
                        <a:pt x="124" y="806"/>
                        <a:pt x="124" y="775"/>
                        <a:pt x="155" y="775"/>
                      </a:cubicBezTo>
                      <a:lnTo>
                        <a:pt x="155" y="775"/>
                      </a:lnTo>
                      <a:lnTo>
                        <a:pt x="155" y="775"/>
                      </a:lnTo>
                      <a:cubicBezTo>
                        <a:pt x="155" y="775"/>
                        <a:pt x="155" y="775"/>
                        <a:pt x="186" y="775"/>
                      </a:cubicBezTo>
                      <a:lnTo>
                        <a:pt x="186" y="775"/>
                      </a:lnTo>
                      <a:cubicBezTo>
                        <a:pt x="217" y="775"/>
                        <a:pt x="217" y="775"/>
                        <a:pt x="217" y="744"/>
                      </a:cubicBezTo>
                      <a:cubicBezTo>
                        <a:pt x="217" y="712"/>
                        <a:pt x="217" y="712"/>
                        <a:pt x="217" y="712"/>
                      </a:cubicBezTo>
                      <a:cubicBezTo>
                        <a:pt x="217" y="682"/>
                        <a:pt x="248" y="682"/>
                        <a:pt x="248" y="682"/>
                      </a:cubicBezTo>
                      <a:lnTo>
                        <a:pt x="248" y="682"/>
                      </a:lnTo>
                      <a:cubicBezTo>
                        <a:pt x="217" y="620"/>
                        <a:pt x="217" y="620"/>
                        <a:pt x="217" y="620"/>
                      </a:cubicBezTo>
                      <a:cubicBezTo>
                        <a:pt x="279" y="620"/>
                        <a:pt x="279" y="620"/>
                        <a:pt x="279" y="620"/>
                      </a:cubicBezTo>
                      <a:lnTo>
                        <a:pt x="279" y="620"/>
                      </a:lnTo>
                      <a:lnTo>
                        <a:pt x="279" y="588"/>
                      </a:lnTo>
                      <a:cubicBezTo>
                        <a:pt x="310" y="588"/>
                        <a:pt x="310" y="588"/>
                        <a:pt x="310" y="588"/>
                      </a:cubicBezTo>
                      <a:lnTo>
                        <a:pt x="310" y="588"/>
                      </a:lnTo>
                      <a:cubicBezTo>
                        <a:pt x="310" y="558"/>
                        <a:pt x="310" y="558"/>
                        <a:pt x="310" y="558"/>
                      </a:cubicBezTo>
                      <a:cubicBezTo>
                        <a:pt x="341" y="558"/>
                        <a:pt x="341" y="558"/>
                        <a:pt x="341" y="558"/>
                      </a:cubicBezTo>
                      <a:lnTo>
                        <a:pt x="341" y="558"/>
                      </a:lnTo>
                      <a:cubicBezTo>
                        <a:pt x="341" y="558"/>
                        <a:pt x="341" y="558"/>
                        <a:pt x="310" y="527"/>
                      </a:cubicBezTo>
                      <a:lnTo>
                        <a:pt x="310" y="527"/>
                      </a:lnTo>
                      <a:cubicBezTo>
                        <a:pt x="279" y="527"/>
                        <a:pt x="279" y="527"/>
                        <a:pt x="279" y="527"/>
                      </a:cubicBezTo>
                      <a:cubicBezTo>
                        <a:pt x="279" y="527"/>
                        <a:pt x="248" y="496"/>
                        <a:pt x="248" y="464"/>
                      </a:cubicBezTo>
                      <a:lnTo>
                        <a:pt x="248" y="464"/>
                      </a:lnTo>
                      <a:cubicBezTo>
                        <a:pt x="248" y="434"/>
                        <a:pt x="248" y="434"/>
                        <a:pt x="248" y="434"/>
                      </a:cubicBezTo>
                      <a:lnTo>
                        <a:pt x="279" y="434"/>
                      </a:lnTo>
                      <a:lnTo>
                        <a:pt x="279" y="434"/>
                      </a:lnTo>
                      <a:lnTo>
                        <a:pt x="279" y="403"/>
                      </a:lnTo>
                      <a:cubicBezTo>
                        <a:pt x="279" y="372"/>
                        <a:pt x="310" y="372"/>
                        <a:pt x="310" y="372"/>
                      </a:cubicBezTo>
                      <a:cubicBezTo>
                        <a:pt x="310" y="372"/>
                        <a:pt x="310" y="372"/>
                        <a:pt x="341" y="340"/>
                      </a:cubicBezTo>
                      <a:cubicBezTo>
                        <a:pt x="341" y="340"/>
                        <a:pt x="372" y="310"/>
                        <a:pt x="434" y="310"/>
                      </a:cubicBezTo>
                      <a:cubicBezTo>
                        <a:pt x="434" y="310"/>
                        <a:pt x="465" y="279"/>
                        <a:pt x="496" y="248"/>
                      </a:cubicBezTo>
                      <a:lnTo>
                        <a:pt x="496" y="248"/>
                      </a:lnTo>
                      <a:cubicBezTo>
                        <a:pt x="496" y="217"/>
                        <a:pt x="496" y="217"/>
                        <a:pt x="496" y="217"/>
                      </a:cubicBezTo>
                      <a:lnTo>
                        <a:pt x="496" y="217"/>
                      </a:ln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527" y="186"/>
                        <a:pt x="527" y="186"/>
                        <a:pt x="527" y="186"/>
                      </a:cubicBezTo>
                      <a:cubicBezTo>
                        <a:pt x="558" y="155"/>
                        <a:pt x="589" y="155"/>
                        <a:pt x="589" y="155"/>
                      </a:cubicBezTo>
                      <a:lnTo>
                        <a:pt x="589" y="155"/>
                      </a:lnTo>
                      <a:lnTo>
                        <a:pt x="589" y="155"/>
                      </a:lnTo>
                      <a:lnTo>
                        <a:pt x="620" y="155"/>
                      </a:lnTo>
                      <a:lnTo>
                        <a:pt x="620" y="155"/>
                      </a:lnTo>
                      <a:lnTo>
                        <a:pt x="620" y="155"/>
                      </a:lnTo>
                      <a:cubicBezTo>
                        <a:pt x="620" y="155"/>
                        <a:pt x="620" y="155"/>
                        <a:pt x="620" y="124"/>
                      </a:cubicBezTo>
                      <a:lnTo>
                        <a:pt x="620" y="124"/>
                      </a:lnTo>
                      <a:lnTo>
                        <a:pt x="620" y="93"/>
                      </a:lnTo>
                      <a:lnTo>
                        <a:pt x="620" y="93"/>
                      </a:lnTo>
                      <a:lnTo>
                        <a:pt x="620" y="93"/>
                      </a:lnTo>
                      <a:cubicBezTo>
                        <a:pt x="620" y="93"/>
                        <a:pt x="620" y="93"/>
                        <a:pt x="620" y="62"/>
                      </a:cubicBezTo>
                      <a:lnTo>
                        <a:pt x="620" y="62"/>
                      </a:lnTo>
                      <a:lnTo>
                        <a:pt x="620" y="62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cubicBezTo>
                        <a:pt x="558" y="31"/>
                        <a:pt x="558" y="31"/>
                        <a:pt x="558" y="31"/>
                      </a:cubicBezTo>
                      <a:cubicBezTo>
                        <a:pt x="558" y="31"/>
                        <a:pt x="527" y="31"/>
                        <a:pt x="527" y="0"/>
                      </a:cubicBezTo>
                      <a:lnTo>
                        <a:pt x="527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31"/>
                      </a:lnTo>
                      <a:cubicBezTo>
                        <a:pt x="496" y="31"/>
                        <a:pt x="496" y="31"/>
                        <a:pt x="465" y="31"/>
                      </a:cubicBezTo>
                      <a:cubicBezTo>
                        <a:pt x="465" y="62"/>
                        <a:pt x="465" y="62"/>
                        <a:pt x="434" y="62"/>
                      </a:cubicBezTo>
                      <a:lnTo>
                        <a:pt x="434" y="62"/>
                      </a:lnTo>
                      <a:cubicBezTo>
                        <a:pt x="434" y="62"/>
                        <a:pt x="434" y="62"/>
                        <a:pt x="403" y="62"/>
                      </a:cubicBezTo>
                      <a:cubicBezTo>
                        <a:pt x="403" y="31"/>
                        <a:pt x="403" y="31"/>
                        <a:pt x="403" y="31"/>
                      </a:cubicBezTo>
                      <a:cubicBezTo>
                        <a:pt x="372" y="31"/>
                        <a:pt x="372" y="31"/>
                        <a:pt x="372" y="31"/>
                      </a:cubicBezTo>
                      <a:cubicBezTo>
                        <a:pt x="372" y="62"/>
                        <a:pt x="372" y="62"/>
                        <a:pt x="341" y="62"/>
                      </a:cubicBezTo>
                      <a:cubicBezTo>
                        <a:pt x="341" y="62"/>
                        <a:pt x="341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79" y="93"/>
                      </a:lnTo>
                      <a:cubicBezTo>
                        <a:pt x="279" y="124"/>
                        <a:pt x="248" y="124"/>
                        <a:pt x="248" y="124"/>
                      </a:cubicBezTo>
                      <a:cubicBezTo>
                        <a:pt x="248" y="124"/>
                        <a:pt x="248" y="124"/>
                        <a:pt x="217" y="124"/>
                      </a:cubicBezTo>
                      <a:cubicBezTo>
                        <a:pt x="217" y="155"/>
                        <a:pt x="217" y="155"/>
                        <a:pt x="217" y="155"/>
                      </a:cubicBezTo>
                      <a:lnTo>
                        <a:pt x="217" y="155"/>
                      </a:lnTo>
                      <a:lnTo>
                        <a:pt x="186" y="186"/>
                      </a:lnTo>
                      <a:cubicBezTo>
                        <a:pt x="155" y="186"/>
                        <a:pt x="155" y="186"/>
                        <a:pt x="155" y="186"/>
                      </a:cubicBezTo>
                      <a:lnTo>
                        <a:pt x="155" y="186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55" y="248"/>
                        <a:pt x="155" y="248"/>
                        <a:pt x="124" y="248"/>
                      </a:cubicBezTo>
                      <a:cubicBezTo>
                        <a:pt x="124" y="279"/>
                        <a:pt x="155" y="279"/>
                        <a:pt x="155" y="279"/>
                      </a:cubicBezTo>
                      <a:cubicBezTo>
                        <a:pt x="155" y="310"/>
                        <a:pt x="124" y="310"/>
                        <a:pt x="124" y="340"/>
                      </a:cubicBezTo>
                      <a:lnTo>
                        <a:pt x="93" y="340"/>
                      </a:lnTo>
                      <a:cubicBezTo>
                        <a:pt x="62" y="340"/>
                        <a:pt x="62" y="340"/>
                        <a:pt x="62" y="340"/>
                      </a:cubicBezTo>
                      <a:lnTo>
                        <a:pt x="62" y="340"/>
                      </a:lnTo>
                      <a:lnTo>
                        <a:pt x="31" y="340"/>
                      </a:lnTo>
                      <a:lnTo>
                        <a:pt x="31" y="340"/>
                      </a:lnTo>
                      <a:lnTo>
                        <a:pt x="31" y="340"/>
                      </a:lnTo>
                      <a:cubicBezTo>
                        <a:pt x="31" y="340"/>
                        <a:pt x="31" y="340"/>
                        <a:pt x="31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31" y="403"/>
                        <a:pt x="31" y="403"/>
                        <a:pt x="31" y="403"/>
                      </a:cubicBezTo>
                      <a:lnTo>
                        <a:pt x="31" y="403"/>
                      </a:lnTo>
                      <a:lnTo>
                        <a:pt x="31" y="434"/>
                      </a:lnTo>
                      <a:cubicBezTo>
                        <a:pt x="62" y="434"/>
                        <a:pt x="62" y="434"/>
                        <a:pt x="62" y="434"/>
                      </a:cubicBezTo>
                      <a:lnTo>
                        <a:pt x="62" y="43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64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lnTo>
                        <a:pt x="62" y="496"/>
                      </a:lnTo>
                      <a:cubicBezTo>
                        <a:pt x="62" y="496"/>
                        <a:pt x="62" y="496"/>
                        <a:pt x="62" y="527"/>
                      </a:cubicBezTo>
                      <a:lnTo>
                        <a:pt x="62" y="527"/>
                      </a:lnTo>
                      <a:cubicBezTo>
                        <a:pt x="62" y="527"/>
                        <a:pt x="62" y="527"/>
                        <a:pt x="62" y="558"/>
                      </a:cubicBezTo>
                      <a:lnTo>
                        <a:pt x="62" y="558"/>
                      </a:lnTo>
                      <a:lnTo>
                        <a:pt x="62" y="558"/>
                      </a:lnTo>
                      <a:cubicBezTo>
                        <a:pt x="31" y="558"/>
                        <a:pt x="31" y="588"/>
                        <a:pt x="31" y="588"/>
                      </a:cubicBezTo>
                      <a:lnTo>
                        <a:pt x="0" y="588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cubicBezTo>
                        <a:pt x="0" y="651"/>
                        <a:pt x="0" y="651"/>
                        <a:pt x="0" y="651"/>
                      </a:cubicBezTo>
                      <a:lnTo>
                        <a:pt x="0" y="682"/>
                      </a:lnTo>
                      <a:cubicBezTo>
                        <a:pt x="0" y="712"/>
                        <a:pt x="0" y="712"/>
                        <a:pt x="31" y="744"/>
                      </a:cubicBezTo>
                      <a:lnTo>
                        <a:pt x="31" y="744"/>
                      </a:lnTo>
                      <a:cubicBezTo>
                        <a:pt x="62" y="744"/>
                        <a:pt x="62" y="775"/>
                        <a:pt x="62" y="80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7" name="Freeform 58">
                  <a:extLst>
                    <a:ext uri="{FF2B5EF4-FFF2-40B4-BE49-F238E27FC236}">
                      <a16:creationId xmlns:a16="http://schemas.microsoft.com/office/drawing/2014/main" id="{2AE2FF89-DF3C-4680-A0F1-C6B789988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538" y="1390650"/>
                  <a:ext cx="155575" cy="155575"/>
                </a:xfrm>
                <a:custGeom>
                  <a:gdLst>
                    <a:gd name="T0" fmla="*/ 61 w 433"/>
                    <a:gd name="T1" fmla="*/ 155 h 434"/>
                    <a:gd name="T2" fmla="*/ 30 w 433"/>
                    <a:gd name="T3" fmla="*/ 185 h 434"/>
                    <a:gd name="T4" fmla="*/ 0 w 433"/>
                    <a:gd name="T5" fmla="*/ 217 h 434"/>
                    <a:gd name="T6" fmla="*/ 0 w 433"/>
                    <a:gd name="T7" fmla="*/ 248 h 434"/>
                    <a:gd name="T8" fmla="*/ 30 w 433"/>
                    <a:gd name="T9" fmla="*/ 248 h 434"/>
                    <a:gd name="T10" fmla="*/ 30 w 433"/>
                    <a:gd name="T11" fmla="*/ 279 h 434"/>
                    <a:gd name="T12" fmla="*/ 30 w 433"/>
                    <a:gd name="T13" fmla="*/ 309 h 434"/>
                    <a:gd name="T14" fmla="*/ 30 w 433"/>
                    <a:gd name="T15" fmla="*/ 341 h 434"/>
                    <a:gd name="T16" fmla="*/ 92 w 433"/>
                    <a:gd name="T17" fmla="*/ 309 h 434"/>
                    <a:gd name="T18" fmla="*/ 124 w 433"/>
                    <a:gd name="T19" fmla="*/ 372 h 434"/>
                    <a:gd name="T20" fmla="*/ 92 w 433"/>
                    <a:gd name="T21" fmla="*/ 403 h 434"/>
                    <a:gd name="T22" fmla="*/ 92 w 433"/>
                    <a:gd name="T23" fmla="*/ 433 h 434"/>
                    <a:gd name="T24" fmla="*/ 92 w 433"/>
                    <a:gd name="T25" fmla="*/ 433 h 434"/>
                    <a:gd name="T26" fmla="*/ 124 w 433"/>
                    <a:gd name="T27" fmla="*/ 403 h 434"/>
                    <a:gd name="T28" fmla="*/ 124 w 433"/>
                    <a:gd name="T29" fmla="*/ 403 h 434"/>
                    <a:gd name="T30" fmla="*/ 154 w 433"/>
                    <a:gd name="T31" fmla="*/ 433 h 434"/>
                    <a:gd name="T32" fmla="*/ 154 w 433"/>
                    <a:gd name="T33" fmla="*/ 433 h 434"/>
                    <a:gd name="T34" fmla="*/ 154 w 433"/>
                    <a:gd name="T35" fmla="*/ 433 h 434"/>
                    <a:gd name="T36" fmla="*/ 185 w 433"/>
                    <a:gd name="T37" fmla="*/ 433 h 434"/>
                    <a:gd name="T38" fmla="*/ 185 w 433"/>
                    <a:gd name="T39" fmla="*/ 433 h 434"/>
                    <a:gd name="T40" fmla="*/ 185 w 433"/>
                    <a:gd name="T41" fmla="*/ 433 h 434"/>
                    <a:gd name="T42" fmla="*/ 185 w 433"/>
                    <a:gd name="T43" fmla="*/ 433 h 434"/>
                    <a:gd name="T44" fmla="*/ 248 w 433"/>
                    <a:gd name="T45" fmla="*/ 433 h 434"/>
                    <a:gd name="T46" fmla="*/ 277 w 433"/>
                    <a:gd name="T47" fmla="*/ 433 h 434"/>
                    <a:gd name="T48" fmla="*/ 308 w 433"/>
                    <a:gd name="T49" fmla="*/ 433 h 434"/>
                    <a:gd name="T50" fmla="*/ 339 w 433"/>
                    <a:gd name="T51" fmla="*/ 403 h 434"/>
                    <a:gd name="T52" fmla="*/ 370 w 433"/>
                    <a:gd name="T53" fmla="*/ 372 h 434"/>
                    <a:gd name="T54" fmla="*/ 339 w 433"/>
                    <a:gd name="T55" fmla="*/ 372 h 434"/>
                    <a:gd name="T56" fmla="*/ 308 w 433"/>
                    <a:gd name="T57" fmla="*/ 341 h 434"/>
                    <a:gd name="T58" fmla="*/ 308 w 433"/>
                    <a:gd name="T59" fmla="*/ 309 h 434"/>
                    <a:gd name="T60" fmla="*/ 308 w 433"/>
                    <a:gd name="T61" fmla="*/ 279 h 434"/>
                    <a:gd name="T62" fmla="*/ 308 w 433"/>
                    <a:gd name="T63" fmla="*/ 248 h 434"/>
                    <a:gd name="T64" fmla="*/ 339 w 433"/>
                    <a:gd name="T65" fmla="*/ 248 h 434"/>
                    <a:gd name="T66" fmla="*/ 339 w 433"/>
                    <a:gd name="T67" fmla="*/ 248 h 434"/>
                    <a:gd name="T68" fmla="*/ 401 w 433"/>
                    <a:gd name="T69" fmla="*/ 217 h 434"/>
                    <a:gd name="T70" fmla="*/ 432 w 433"/>
                    <a:gd name="T71" fmla="*/ 217 h 434"/>
                    <a:gd name="T72" fmla="*/ 432 w 433"/>
                    <a:gd name="T73" fmla="*/ 185 h 434"/>
                    <a:gd name="T74" fmla="*/ 432 w 433"/>
                    <a:gd name="T75" fmla="*/ 155 h 434"/>
                    <a:gd name="T76" fmla="*/ 401 w 433"/>
                    <a:gd name="T77" fmla="*/ 124 h 434"/>
                    <a:gd name="T78" fmla="*/ 401 w 433"/>
                    <a:gd name="T79" fmla="*/ 93 h 434"/>
                    <a:gd name="T80" fmla="*/ 401 w 433"/>
                    <a:gd name="T81" fmla="*/ 61 h 434"/>
                    <a:gd name="T82" fmla="*/ 370 w 433"/>
                    <a:gd name="T83" fmla="*/ 31 h 434"/>
                    <a:gd name="T84" fmla="*/ 339 w 433"/>
                    <a:gd name="T85" fmla="*/ 31 h 434"/>
                    <a:gd name="T86" fmla="*/ 308 w 433"/>
                    <a:gd name="T87" fmla="*/ 61 h 434"/>
                    <a:gd name="T88" fmla="*/ 248 w 433"/>
                    <a:gd name="T89" fmla="*/ 31 h 434"/>
                    <a:gd name="T90" fmla="*/ 185 w 433"/>
                    <a:gd name="T91" fmla="*/ 0 h 434"/>
                    <a:gd name="T92" fmla="*/ 154 w 433"/>
                    <a:gd name="T93" fmla="*/ 0 h 434"/>
                    <a:gd name="T94" fmla="*/ 154 w 433"/>
                    <a:gd name="T95" fmla="*/ 61 h 434"/>
                    <a:gd name="T96" fmla="*/ 124 w 433"/>
                    <a:gd name="T97" fmla="*/ 61 h 434"/>
                    <a:gd name="T98" fmla="*/ 61 w 433"/>
                    <a:gd name="T99" fmla="*/ 61 h 434"/>
                    <a:gd name="T100" fmla="*/ 61 w 433"/>
                    <a:gd name="T101" fmla="*/ 93 h 4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32" h="433">
                      <a:moveTo>
                        <a:pt x="61" y="155"/>
                      </a:moveTo>
                      <a:lnTo>
                        <a:pt x="61" y="155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cubicBezTo>
                        <a:pt x="30" y="185"/>
                        <a:pt x="30" y="185"/>
                        <a:pt x="0" y="185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30" y="248"/>
                      </a:lnTo>
                      <a:lnTo>
                        <a:pt x="30" y="248"/>
                      </a:lnTo>
                      <a:lnTo>
                        <a:pt x="30" y="279"/>
                      </a:lnTo>
                      <a:lnTo>
                        <a:pt x="30" y="279"/>
                      </a:lnTo>
                      <a:cubicBezTo>
                        <a:pt x="30" y="279"/>
                        <a:pt x="30" y="279"/>
                        <a:pt x="30" y="309"/>
                      </a:cubicBezTo>
                      <a:lnTo>
                        <a:pt x="30" y="309"/>
                      </a:lnTo>
                      <a:lnTo>
                        <a:pt x="30" y="309"/>
                      </a:lnTo>
                      <a:cubicBezTo>
                        <a:pt x="30" y="309"/>
                        <a:pt x="30" y="309"/>
                        <a:pt x="30" y="341"/>
                      </a:cubicBezTo>
                      <a:lnTo>
                        <a:pt x="61" y="309"/>
                      </a:lnTo>
                      <a:cubicBezTo>
                        <a:pt x="61" y="309"/>
                        <a:pt x="61" y="309"/>
                        <a:pt x="92" y="309"/>
                      </a:cubicBezTo>
                      <a:lnTo>
                        <a:pt x="92" y="309"/>
                      </a:lnTo>
                      <a:cubicBezTo>
                        <a:pt x="124" y="341"/>
                        <a:pt x="124" y="341"/>
                        <a:pt x="124" y="372"/>
                      </a:cubicBezTo>
                      <a:cubicBezTo>
                        <a:pt x="124" y="372"/>
                        <a:pt x="124" y="372"/>
                        <a:pt x="92" y="403"/>
                      </a:cubicBezTo>
                      <a:lnTo>
                        <a:pt x="92" y="403"/>
                      </a:lnTo>
                      <a:cubicBezTo>
                        <a:pt x="92" y="403"/>
                        <a:pt x="92" y="403"/>
                        <a:pt x="92" y="433"/>
                      </a:cubicBezTo>
                      <a:lnTo>
                        <a:pt x="92" y="433"/>
                      </a:lnTo>
                      <a:lnTo>
                        <a:pt x="92" y="433"/>
                      </a:lnTo>
                      <a:lnTo>
                        <a:pt x="92" y="433"/>
                      </a:lnTo>
                      <a:lnTo>
                        <a:pt x="92" y="433"/>
                      </a:lnTo>
                      <a:cubicBezTo>
                        <a:pt x="92" y="403"/>
                        <a:pt x="124" y="403"/>
                        <a:pt x="124" y="403"/>
                      </a:cubicBezTo>
                      <a:lnTo>
                        <a:pt x="124" y="403"/>
                      </a:lnTo>
                      <a:lnTo>
                        <a:pt x="124" y="403"/>
                      </a:lnTo>
                      <a:cubicBezTo>
                        <a:pt x="154" y="403"/>
                        <a:pt x="154" y="403"/>
                        <a:pt x="154" y="433"/>
                      </a:cubicBez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lnTo>
                        <a:pt x="154" y="433"/>
                      </a:lnTo>
                      <a:cubicBezTo>
                        <a:pt x="185" y="433"/>
                        <a:pt x="185" y="433"/>
                        <a:pt x="185" y="433"/>
                      </a:cubicBez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lnTo>
                        <a:pt x="185" y="433"/>
                      </a:lnTo>
                      <a:cubicBezTo>
                        <a:pt x="185" y="433"/>
                        <a:pt x="185" y="433"/>
                        <a:pt x="216" y="433"/>
                      </a:cubicBezTo>
                      <a:lnTo>
                        <a:pt x="248" y="433"/>
                      </a:lnTo>
                      <a:cubicBezTo>
                        <a:pt x="248" y="433"/>
                        <a:pt x="247" y="433"/>
                        <a:pt x="277" y="433"/>
                      </a:cubicBezTo>
                      <a:lnTo>
                        <a:pt x="277" y="433"/>
                      </a:lnTo>
                      <a:cubicBezTo>
                        <a:pt x="308" y="433"/>
                        <a:pt x="308" y="433"/>
                        <a:pt x="308" y="433"/>
                      </a:cubicBezTo>
                      <a:lnTo>
                        <a:pt x="308" y="433"/>
                      </a:lnTo>
                      <a:lnTo>
                        <a:pt x="339" y="403"/>
                      </a:lnTo>
                      <a:lnTo>
                        <a:pt x="339" y="403"/>
                      </a:lnTo>
                      <a:lnTo>
                        <a:pt x="339" y="403"/>
                      </a:lnTo>
                      <a:cubicBezTo>
                        <a:pt x="339" y="403"/>
                        <a:pt x="339" y="372"/>
                        <a:pt x="370" y="372"/>
                      </a:cubicBezTo>
                      <a:lnTo>
                        <a:pt x="370" y="372"/>
                      </a:lnTo>
                      <a:cubicBezTo>
                        <a:pt x="339" y="372"/>
                        <a:pt x="339" y="372"/>
                        <a:pt x="339" y="372"/>
                      </a:cubicBezTo>
                      <a:lnTo>
                        <a:pt x="339" y="372"/>
                      </a:lnTo>
                      <a:cubicBezTo>
                        <a:pt x="308" y="341"/>
                        <a:pt x="308" y="341"/>
                        <a:pt x="308" y="341"/>
                      </a:cubicBezTo>
                      <a:lnTo>
                        <a:pt x="308" y="309"/>
                      </a:lnTo>
                      <a:lnTo>
                        <a:pt x="308" y="309"/>
                      </a:lnTo>
                      <a:lnTo>
                        <a:pt x="308" y="309"/>
                      </a:lnTo>
                      <a:lnTo>
                        <a:pt x="308" y="279"/>
                      </a:lnTo>
                      <a:lnTo>
                        <a:pt x="308" y="279"/>
                      </a:lnTo>
                      <a:lnTo>
                        <a:pt x="308" y="248"/>
                      </a:lnTo>
                      <a:lnTo>
                        <a:pt x="308" y="248"/>
                      </a:lnTo>
                      <a:lnTo>
                        <a:pt x="339" y="248"/>
                      </a:lnTo>
                      <a:lnTo>
                        <a:pt x="339" y="248"/>
                      </a:lnTo>
                      <a:lnTo>
                        <a:pt x="339" y="248"/>
                      </a:lnTo>
                      <a:cubicBezTo>
                        <a:pt x="370" y="217"/>
                        <a:pt x="370" y="217"/>
                        <a:pt x="401" y="217"/>
                      </a:cubicBezTo>
                      <a:lnTo>
                        <a:pt x="401" y="217"/>
                      </a:lnTo>
                      <a:cubicBezTo>
                        <a:pt x="401" y="217"/>
                        <a:pt x="401" y="217"/>
                        <a:pt x="432" y="217"/>
                      </a:cubicBezTo>
                      <a:lnTo>
                        <a:pt x="432" y="217"/>
                      </a:lnTo>
                      <a:cubicBezTo>
                        <a:pt x="432" y="185"/>
                        <a:pt x="432" y="185"/>
                        <a:pt x="432" y="185"/>
                      </a:cubicBezTo>
                      <a:lnTo>
                        <a:pt x="432" y="185"/>
                      </a:lnTo>
                      <a:lnTo>
                        <a:pt x="432" y="155"/>
                      </a:lnTo>
                      <a:lnTo>
                        <a:pt x="432" y="155"/>
                      </a:lnTo>
                      <a:lnTo>
                        <a:pt x="432" y="155"/>
                      </a:lnTo>
                      <a:cubicBezTo>
                        <a:pt x="401" y="155"/>
                        <a:pt x="401" y="124"/>
                        <a:pt x="401" y="124"/>
                      </a:cubicBezTo>
                      <a:lnTo>
                        <a:pt x="401" y="124"/>
                      </a:lnTo>
                      <a:cubicBezTo>
                        <a:pt x="401" y="93"/>
                        <a:pt x="401" y="93"/>
                        <a:pt x="401" y="93"/>
                      </a:cubicBezTo>
                      <a:lnTo>
                        <a:pt x="401" y="93"/>
                      </a:lnTo>
                      <a:lnTo>
                        <a:pt x="401" y="61"/>
                      </a:lnTo>
                      <a:lnTo>
                        <a:pt x="401" y="61"/>
                      </a:lnTo>
                      <a:cubicBezTo>
                        <a:pt x="401" y="61"/>
                        <a:pt x="370" y="61"/>
                        <a:pt x="370" y="31"/>
                      </a:cubicBezTo>
                      <a:lnTo>
                        <a:pt x="370" y="31"/>
                      </a:lnTo>
                      <a:lnTo>
                        <a:pt x="339" y="31"/>
                      </a:lnTo>
                      <a:lnTo>
                        <a:pt x="339" y="31"/>
                      </a:lnTo>
                      <a:cubicBezTo>
                        <a:pt x="339" y="31"/>
                        <a:pt x="339" y="31"/>
                        <a:pt x="308" y="61"/>
                      </a:cubicBezTo>
                      <a:cubicBezTo>
                        <a:pt x="277" y="61"/>
                        <a:pt x="277" y="61"/>
                        <a:pt x="248" y="61"/>
                      </a:cubicBezTo>
                      <a:cubicBezTo>
                        <a:pt x="248" y="61"/>
                        <a:pt x="248" y="61"/>
                        <a:pt x="248" y="31"/>
                      </a:cubicBezTo>
                      <a:cubicBezTo>
                        <a:pt x="216" y="31"/>
                        <a:pt x="216" y="31"/>
                        <a:pt x="216" y="31"/>
                      </a:cubicBezTo>
                      <a:cubicBezTo>
                        <a:pt x="216" y="31"/>
                        <a:pt x="185" y="31"/>
                        <a:pt x="185" y="0"/>
                      </a:cubicBezTo>
                      <a:cubicBezTo>
                        <a:pt x="185" y="0"/>
                        <a:pt x="185" y="0"/>
                        <a:pt x="154" y="0"/>
                      </a:cubicBezTo>
                      <a:lnTo>
                        <a:pt x="154" y="0"/>
                      </a:lnTo>
                      <a:cubicBezTo>
                        <a:pt x="154" y="31"/>
                        <a:pt x="154" y="31"/>
                        <a:pt x="154" y="61"/>
                      </a:cubicBezTo>
                      <a:lnTo>
                        <a:pt x="154" y="61"/>
                      </a:lnTo>
                      <a:cubicBezTo>
                        <a:pt x="124" y="61"/>
                        <a:pt x="124" y="61"/>
                        <a:pt x="124" y="61"/>
                      </a:cubicBezTo>
                      <a:lnTo>
                        <a:pt x="124" y="61"/>
                      </a:lnTo>
                      <a:cubicBezTo>
                        <a:pt x="124" y="93"/>
                        <a:pt x="124" y="93"/>
                        <a:pt x="92" y="93"/>
                      </a:cubicBezTo>
                      <a:cubicBezTo>
                        <a:pt x="92" y="93"/>
                        <a:pt x="92" y="93"/>
                        <a:pt x="61" y="61"/>
                      </a:cubicBezTo>
                      <a:lnTo>
                        <a:pt x="61" y="61"/>
                      </a:lnTo>
                      <a:cubicBezTo>
                        <a:pt x="61" y="93"/>
                        <a:pt x="61" y="93"/>
                        <a:pt x="61" y="93"/>
                      </a:cubicBezTo>
                      <a:cubicBezTo>
                        <a:pt x="61" y="124"/>
                        <a:pt x="61" y="124"/>
                        <a:pt x="61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8" name="Freeform 59">
                  <a:extLst>
                    <a:ext uri="{FF2B5EF4-FFF2-40B4-BE49-F238E27FC236}">
                      <a16:creationId xmlns:a16="http://schemas.microsoft.com/office/drawing/2014/main" id="{F61635D6-B938-45AA-A09E-7E4BC4969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9225" y="1390650"/>
                  <a:ext cx="179388" cy="111125"/>
                </a:xfrm>
                <a:custGeom>
                  <a:gdLst>
                    <a:gd name="T0" fmla="*/ 0 w 497"/>
                    <a:gd name="T1" fmla="*/ 124 h 310"/>
                    <a:gd name="T2" fmla="*/ 31 w 497"/>
                    <a:gd name="T3" fmla="*/ 155 h 310"/>
                    <a:gd name="T4" fmla="*/ 31 w 497"/>
                    <a:gd name="T5" fmla="*/ 185 h 310"/>
                    <a:gd name="T6" fmla="*/ 31 w 497"/>
                    <a:gd name="T7" fmla="*/ 185 h 310"/>
                    <a:gd name="T8" fmla="*/ 31 w 497"/>
                    <a:gd name="T9" fmla="*/ 185 h 310"/>
                    <a:gd name="T10" fmla="*/ 31 w 497"/>
                    <a:gd name="T11" fmla="*/ 217 h 310"/>
                    <a:gd name="T12" fmla="*/ 31 w 497"/>
                    <a:gd name="T13" fmla="*/ 217 h 310"/>
                    <a:gd name="T14" fmla="*/ 62 w 497"/>
                    <a:gd name="T15" fmla="*/ 217 h 310"/>
                    <a:gd name="T16" fmla="*/ 93 w 497"/>
                    <a:gd name="T17" fmla="*/ 217 h 310"/>
                    <a:gd name="T18" fmla="*/ 124 w 497"/>
                    <a:gd name="T19" fmla="*/ 248 h 310"/>
                    <a:gd name="T20" fmla="*/ 155 w 497"/>
                    <a:gd name="T21" fmla="*/ 248 h 310"/>
                    <a:gd name="T22" fmla="*/ 155 w 497"/>
                    <a:gd name="T23" fmla="*/ 248 h 310"/>
                    <a:gd name="T24" fmla="*/ 217 w 497"/>
                    <a:gd name="T25" fmla="*/ 279 h 310"/>
                    <a:gd name="T26" fmla="*/ 248 w 497"/>
                    <a:gd name="T27" fmla="*/ 309 h 310"/>
                    <a:gd name="T28" fmla="*/ 248 w 497"/>
                    <a:gd name="T29" fmla="*/ 309 h 310"/>
                    <a:gd name="T30" fmla="*/ 279 w 497"/>
                    <a:gd name="T31" fmla="*/ 309 h 310"/>
                    <a:gd name="T32" fmla="*/ 310 w 497"/>
                    <a:gd name="T33" fmla="*/ 309 h 310"/>
                    <a:gd name="T34" fmla="*/ 372 w 497"/>
                    <a:gd name="T35" fmla="*/ 309 h 310"/>
                    <a:gd name="T36" fmla="*/ 403 w 497"/>
                    <a:gd name="T37" fmla="*/ 309 h 310"/>
                    <a:gd name="T38" fmla="*/ 434 w 497"/>
                    <a:gd name="T39" fmla="*/ 279 h 310"/>
                    <a:gd name="T40" fmla="*/ 465 w 497"/>
                    <a:gd name="T41" fmla="*/ 248 h 310"/>
                    <a:gd name="T42" fmla="*/ 465 w 497"/>
                    <a:gd name="T43" fmla="*/ 248 h 310"/>
                    <a:gd name="T44" fmla="*/ 465 w 497"/>
                    <a:gd name="T45" fmla="*/ 217 h 310"/>
                    <a:gd name="T46" fmla="*/ 465 w 497"/>
                    <a:gd name="T47" fmla="*/ 185 h 310"/>
                    <a:gd name="T48" fmla="*/ 465 w 497"/>
                    <a:gd name="T49" fmla="*/ 185 h 310"/>
                    <a:gd name="T50" fmla="*/ 465 w 497"/>
                    <a:gd name="T51" fmla="*/ 185 h 310"/>
                    <a:gd name="T52" fmla="*/ 465 w 497"/>
                    <a:gd name="T53" fmla="*/ 155 h 310"/>
                    <a:gd name="T54" fmla="*/ 434 w 497"/>
                    <a:gd name="T55" fmla="*/ 155 h 310"/>
                    <a:gd name="T56" fmla="*/ 465 w 497"/>
                    <a:gd name="T57" fmla="*/ 124 h 310"/>
                    <a:gd name="T58" fmla="*/ 465 w 497"/>
                    <a:gd name="T59" fmla="*/ 93 h 310"/>
                    <a:gd name="T60" fmla="*/ 465 w 497"/>
                    <a:gd name="T61" fmla="*/ 93 h 310"/>
                    <a:gd name="T62" fmla="*/ 465 w 497"/>
                    <a:gd name="T63" fmla="*/ 61 h 310"/>
                    <a:gd name="T64" fmla="*/ 434 w 497"/>
                    <a:gd name="T65" fmla="*/ 31 h 310"/>
                    <a:gd name="T66" fmla="*/ 341 w 497"/>
                    <a:gd name="T67" fmla="*/ 31 h 310"/>
                    <a:gd name="T68" fmla="*/ 279 w 497"/>
                    <a:gd name="T69" fmla="*/ 31 h 310"/>
                    <a:gd name="T70" fmla="*/ 279 w 497"/>
                    <a:gd name="T71" fmla="*/ 31 h 310"/>
                    <a:gd name="T72" fmla="*/ 217 w 497"/>
                    <a:gd name="T73" fmla="*/ 0 h 310"/>
                    <a:gd name="T74" fmla="*/ 124 w 497"/>
                    <a:gd name="T75" fmla="*/ 31 h 310"/>
                    <a:gd name="T76" fmla="*/ 124 w 497"/>
                    <a:gd name="T77" fmla="*/ 0 h 310"/>
                    <a:gd name="T78" fmla="*/ 62 w 497"/>
                    <a:gd name="T79" fmla="*/ 61 h 310"/>
                    <a:gd name="T80" fmla="*/ 0 w 497"/>
                    <a:gd name="T81" fmla="*/ 61 h 310"/>
                    <a:gd name="T82" fmla="*/ 0 w 497"/>
                    <a:gd name="T83" fmla="*/ 93 h 310"/>
                    <a:gd name="T84" fmla="*/ 0 w 497"/>
                    <a:gd name="T85" fmla="*/ 124 h 3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97" h="310">
                      <a:moveTo>
                        <a:pt x="0" y="124"/>
                      </a:move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31" y="15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17"/>
                        <a:pt x="31" y="217"/>
                        <a:pt x="62" y="217"/>
                      </a:cubicBezTo>
                      <a:lnTo>
                        <a:pt x="62" y="217"/>
                      </a:lnTo>
                      <a:lnTo>
                        <a:pt x="93" y="217"/>
                      </a:lnTo>
                      <a:lnTo>
                        <a:pt x="93" y="248"/>
                      </a:lnTo>
                      <a:cubicBezTo>
                        <a:pt x="124" y="248"/>
                        <a:pt x="124" y="248"/>
                        <a:pt x="124" y="248"/>
                      </a:cubicBez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55" y="248"/>
                      </a:lnTo>
                      <a:lnTo>
                        <a:pt x="155" y="248"/>
                      </a:lnTo>
                      <a:cubicBezTo>
                        <a:pt x="186" y="248"/>
                        <a:pt x="186" y="248"/>
                        <a:pt x="186" y="248"/>
                      </a:cubicBezTo>
                      <a:lnTo>
                        <a:pt x="217" y="279"/>
                      </a:lnTo>
                      <a:cubicBezTo>
                        <a:pt x="217" y="309"/>
                        <a:pt x="217" y="309"/>
                        <a:pt x="217" y="309"/>
                      </a:cubicBezTo>
                      <a:cubicBezTo>
                        <a:pt x="248" y="309"/>
                        <a:pt x="248" y="309"/>
                        <a:pt x="248" y="309"/>
                      </a:cubicBezTo>
                      <a:lnTo>
                        <a:pt x="248" y="309"/>
                      </a:lnTo>
                      <a:lnTo>
                        <a:pt x="248" y="309"/>
                      </a:ln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279" y="309"/>
                        <a:pt x="279" y="309"/>
                        <a:pt x="310" y="309"/>
                      </a:cubicBezTo>
                      <a:lnTo>
                        <a:pt x="310" y="309"/>
                      </a:lnTo>
                      <a:cubicBezTo>
                        <a:pt x="341" y="309"/>
                        <a:pt x="341" y="309"/>
                        <a:pt x="341" y="309"/>
                      </a:cubicBezTo>
                      <a:lnTo>
                        <a:pt x="372" y="309"/>
                      </a:lnTo>
                      <a:lnTo>
                        <a:pt x="372" y="309"/>
                      </a:lnTo>
                      <a:cubicBezTo>
                        <a:pt x="403" y="309"/>
                        <a:pt x="403" y="309"/>
                        <a:pt x="403" y="309"/>
                      </a:cubicBezTo>
                      <a:lnTo>
                        <a:pt x="403" y="309"/>
                      </a:lnTo>
                      <a:lnTo>
                        <a:pt x="434" y="279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lnTo>
                        <a:pt x="465" y="248"/>
                      </a:lnTo>
                      <a:lnTo>
                        <a:pt x="496" y="248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cubicBezTo>
                        <a:pt x="465" y="217"/>
                        <a:pt x="465" y="217"/>
                        <a:pt x="465" y="217"/>
                      </a:cubicBezTo>
                      <a:lnTo>
                        <a:pt x="465" y="217"/>
                      </a:lnTo>
                      <a:lnTo>
                        <a:pt x="465" y="217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lnTo>
                        <a:pt x="465" y="185"/>
                      </a:lnTo>
                      <a:cubicBezTo>
                        <a:pt x="465" y="185"/>
                        <a:pt x="465" y="185"/>
                        <a:pt x="465" y="155"/>
                      </a:cubicBezTo>
                      <a:cubicBezTo>
                        <a:pt x="434" y="155"/>
                        <a:pt x="434" y="155"/>
                        <a:pt x="434" y="155"/>
                      </a:cubicBezTo>
                      <a:lnTo>
                        <a:pt x="434" y="155"/>
                      </a:lnTo>
                      <a:cubicBezTo>
                        <a:pt x="434" y="124"/>
                        <a:pt x="434" y="124"/>
                        <a:pt x="465" y="124"/>
                      </a:cubicBez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65" y="93"/>
                        <a:pt x="465" y="93"/>
                        <a:pt x="465" y="93"/>
                      </a:cubicBezTo>
                      <a:lnTo>
                        <a:pt x="465" y="93"/>
                      </a:lnTo>
                      <a:lnTo>
                        <a:pt x="465" y="93"/>
                      </a:lnTo>
                      <a:lnTo>
                        <a:pt x="465" y="93"/>
                      </a:lnTo>
                      <a:cubicBezTo>
                        <a:pt x="465" y="61"/>
                        <a:pt x="465" y="61"/>
                        <a:pt x="465" y="61"/>
                      </a:cubicBezTo>
                      <a:cubicBezTo>
                        <a:pt x="465" y="61"/>
                        <a:pt x="465" y="61"/>
                        <a:pt x="434" y="61"/>
                      </a:cubicBezTo>
                      <a:lnTo>
                        <a:pt x="434" y="31"/>
                      </a:lnTo>
                      <a:cubicBezTo>
                        <a:pt x="403" y="31"/>
                        <a:pt x="403" y="31"/>
                        <a:pt x="372" y="31"/>
                      </a:cubicBezTo>
                      <a:cubicBezTo>
                        <a:pt x="372" y="31"/>
                        <a:pt x="372" y="31"/>
                        <a:pt x="341" y="31"/>
                      </a:cubicBezTo>
                      <a:lnTo>
                        <a:pt x="310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248" y="31"/>
                        <a:pt x="248" y="31"/>
                        <a:pt x="217" y="0"/>
                      </a:cubicBez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cubicBezTo>
                        <a:pt x="186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31"/>
                      </a:cubicBezTo>
                      <a:cubicBezTo>
                        <a:pt x="93" y="61"/>
                        <a:pt x="62" y="61"/>
                        <a:pt x="6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61"/>
                        <a:pt x="0" y="61"/>
                        <a:pt x="0" y="93"/>
                      </a:cubicBezTo>
                      <a:lnTo>
                        <a:pt x="0" y="93"/>
                      </a:lnTo>
                      <a:lnTo>
                        <a:pt x="0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49" name="Freeform 60">
                  <a:extLst>
                    <a:ext uri="{FF2B5EF4-FFF2-40B4-BE49-F238E27FC236}">
                      <a16:creationId xmlns:a16="http://schemas.microsoft.com/office/drawing/2014/main" id="{DB1C3F25-E947-4192-B8AF-56DB00033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1463" y="1546225"/>
                  <a:ext cx="157162" cy="88900"/>
                </a:xfrm>
                <a:custGeom>
                  <a:gdLst>
                    <a:gd name="T0" fmla="*/ 310 w 435"/>
                    <a:gd name="T1" fmla="*/ 0 h 249"/>
                    <a:gd name="T2" fmla="*/ 248 w 435"/>
                    <a:gd name="T3" fmla="*/ 32 h 249"/>
                    <a:gd name="T4" fmla="*/ 248 w 435"/>
                    <a:gd name="T5" fmla="*/ 32 h 249"/>
                    <a:gd name="T6" fmla="*/ 217 w 435"/>
                    <a:gd name="T7" fmla="*/ 32 h 249"/>
                    <a:gd name="T8" fmla="*/ 185 w 435"/>
                    <a:gd name="T9" fmla="*/ 32 h 249"/>
                    <a:gd name="T10" fmla="*/ 155 w 435"/>
                    <a:gd name="T11" fmla="*/ 32 h 249"/>
                    <a:gd name="T12" fmla="*/ 124 w 435"/>
                    <a:gd name="T13" fmla="*/ 0 h 249"/>
                    <a:gd name="T14" fmla="*/ 93 w 435"/>
                    <a:gd name="T15" fmla="*/ 32 h 249"/>
                    <a:gd name="T16" fmla="*/ 62 w 435"/>
                    <a:gd name="T17" fmla="*/ 63 h 249"/>
                    <a:gd name="T18" fmla="*/ 0 w 435"/>
                    <a:gd name="T19" fmla="*/ 124 h 249"/>
                    <a:gd name="T20" fmla="*/ 62 w 435"/>
                    <a:gd name="T21" fmla="*/ 187 h 249"/>
                    <a:gd name="T22" fmla="*/ 62 w 435"/>
                    <a:gd name="T23" fmla="*/ 187 h 249"/>
                    <a:gd name="T24" fmla="*/ 93 w 435"/>
                    <a:gd name="T25" fmla="*/ 187 h 249"/>
                    <a:gd name="T26" fmla="*/ 93 w 435"/>
                    <a:gd name="T27" fmla="*/ 187 h 249"/>
                    <a:gd name="T28" fmla="*/ 124 w 435"/>
                    <a:gd name="T29" fmla="*/ 187 h 249"/>
                    <a:gd name="T30" fmla="*/ 124 w 435"/>
                    <a:gd name="T31" fmla="*/ 218 h 249"/>
                    <a:gd name="T32" fmla="*/ 124 w 435"/>
                    <a:gd name="T33" fmla="*/ 248 h 249"/>
                    <a:gd name="T34" fmla="*/ 185 w 435"/>
                    <a:gd name="T35" fmla="*/ 248 h 249"/>
                    <a:gd name="T36" fmla="*/ 185 w 435"/>
                    <a:gd name="T37" fmla="*/ 248 h 249"/>
                    <a:gd name="T38" fmla="*/ 217 w 435"/>
                    <a:gd name="T39" fmla="*/ 248 h 249"/>
                    <a:gd name="T40" fmla="*/ 248 w 435"/>
                    <a:gd name="T41" fmla="*/ 248 h 249"/>
                    <a:gd name="T42" fmla="*/ 248 w 435"/>
                    <a:gd name="T43" fmla="*/ 248 h 249"/>
                    <a:gd name="T44" fmla="*/ 279 w 435"/>
                    <a:gd name="T45" fmla="*/ 218 h 249"/>
                    <a:gd name="T46" fmla="*/ 341 w 435"/>
                    <a:gd name="T47" fmla="*/ 218 h 249"/>
                    <a:gd name="T48" fmla="*/ 403 w 435"/>
                    <a:gd name="T49" fmla="*/ 248 h 249"/>
                    <a:gd name="T50" fmla="*/ 434 w 435"/>
                    <a:gd name="T51" fmla="*/ 187 h 249"/>
                    <a:gd name="T52" fmla="*/ 372 w 435"/>
                    <a:gd name="T53" fmla="*/ 156 h 249"/>
                    <a:gd name="T54" fmla="*/ 372 w 435"/>
                    <a:gd name="T55" fmla="*/ 124 h 249"/>
                    <a:gd name="T56" fmla="*/ 372 w 435"/>
                    <a:gd name="T57" fmla="*/ 94 h 249"/>
                    <a:gd name="T58" fmla="*/ 372 w 435"/>
                    <a:gd name="T59" fmla="*/ 63 h 249"/>
                    <a:gd name="T60" fmla="*/ 372 w 435"/>
                    <a:gd name="T61" fmla="*/ 63 h 249"/>
                    <a:gd name="T62" fmla="*/ 310 w 435"/>
                    <a:gd name="T63" fmla="*/ 0 h 2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35" h="249">
                      <a:moveTo>
                        <a:pt x="310" y="0"/>
                      </a:moveTo>
                      <a:lnTo>
                        <a:pt x="310" y="0"/>
                      </a:lnTo>
                      <a:cubicBezTo>
                        <a:pt x="310" y="32"/>
                        <a:pt x="279" y="32"/>
                        <a:pt x="279" y="32"/>
                      </a:cubicBezTo>
                      <a:cubicBezTo>
                        <a:pt x="248" y="32"/>
                        <a:pt x="248" y="32"/>
                        <a:pt x="248" y="32"/>
                      </a:cubicBezTo>
                      <a:lnTo>
                        <a:pt x="248" y="32"/>
                      </a:lnTo>
                      <a:lnTo>
                        <a:pt x="248" y="32"/>
                      </a:lnTo>
                      <a:lnTo>
                        <a:pt x="217" y="32"/>
                      </a:lnTo>
                      <a:lnTo>
                        <a:pt x="217" y="32"/>
                      </a:lnTo>
                      <a:cubicBezTo>
                        <a:pt x="217" y="32"/>
                        <a:pt x="217" y="32"/>
                        <a:pt x="185" y="32"/>
                      </a:cubicBezTo>
                      <a:lnTo>
                        <a:pt x="185" y="32"/>
                      </a:lnTo>
                      <a:lnTo>
                        <a:pt x="185" y="32"/>
                      </a:lnTo>
                      <a:cubicBezTo>
                        <a:pt x="155" y="32"/>
                        <a:pt x="155" y="32"/>
                        <a:pt x="155" y="32"/>
                      </a:cubicBezTo>
                      <a:cubicBezTo>
                        <a:pt x="124" y="32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93" y="32"/>
                        <a:pt x="93" y="32"/>
                        <a:pt x="93" y="32"/>
                      </a:cubicBezTo>
                      <a:lnTo>
                        <a:pt x="93" y="32"/>
                      </a:ln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31" y="94"/>
                        <a:pt x="31" y="124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56"/>
                        <a:pt x="31" y="156"/>
                      </a:cubicBezTo>
                      <a:lnTo>
                        <a:pt x="62" y="187"/>
                      </a:lnTo>
                      <a:lnTo>
                        <a:pt x="62" y="187"/>
                      </a:lnTo>
                      <a:lnTo>
                        <a:pt x="62" y="187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93" y="187"/>
                        <a:pt x="93" y="187"/>
                        <a:pt x="93" y="187"/>
                      </a:cubicBezTo>
                      <a:lnTo>
                        <a:pt x="93" y="187"/>
                      </a:lnTo>
                      <a:lnTo>
                        <a:pt x="93" y="187"/>
                      </a:lnTo>
                      <a:cubicBezTo>
                        <a:pt x="93" y="187"/>
                        <a:pt x="93" y="187"/>
                        <a:pt x="124" y="187"/>
                      </a:cubicBezTo>
                      <a:lnTo>
                        <a:pt x="124" y="187"/>
                      </a:lnTo>
                      <a:lnTo>
                        <a:pt x="124" y="218"/>
                      </a:lnTo>
                      <a:lnTo>
                        <a:pt x="124" y="218"/>
                      </a:lnTo>
                      <a:cubicBezTo>
                        <a:pt x="124" y="218"/>
                        <a:pt x="124" y="218"/>
                        <a:pt x="124" y="248"/>
                      </a:cubicBez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185" y="248"/>
                      </a:lnTo>
                      <a:lnTo>
                        <a:pt x="217" y="248"/>
                      </a:lnTo>
                      <a:cubicBezTo>
                        <a:pt x="217" y="248"/>
                        <a:pt x="217" y="248"/>
                        <a:pt x="248" y="248"/>
                      </a:cubicBez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48" y="248"/>
                      </a:lnTo>
                      <a:cubicBezTo>
                        <a:pt x="248" y="248"/>
                        <a:pt x="248" y="248"/>
                        <a:pt x="248" y="218"/>
                      </a:cubicBezTo>
                      <a:cubicBezTo>
                        <a:pt x="279" y="218"/>
                        <a:pt x="279" y="218"/>
                        <a:pt x="279" y="218"/>
                      </a:cubicBezTo>
                      <a:lnTo>
                        <a:pt x="279" y="218"/>
                      </a:lnTo>
                      <a:cubicBezTo>
                        <a:pt x="279" y="218"/>
                        <a:pt x="310" y="218"/>
                        <a:pt x="341" y="218"/>
                      </a:cubicBezTo>
                      <a:cubicBezTo>
                        <a:pt x="372" y="218"/>
                        <a:pt x="372" y="218"/>
                        <a:pt x="403" y="218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cubicBezTo>
                        <a:pt x="403" y="218"/>
                        <a:pt x="403" y="218"/>
                        <a:pt x="434" y="218"/>
                      </a:cubicBezTo>
                      <a:cubicBezTo>
                        <a:pt x="434" y="187"/>
                        <a:pt x="434" y="187"/>
                        <a:pt x="434" y="187"/>
                      </a:cubicBezTo>
                      <a:cubicBezTo>
                        <a:pt x="403" y="187"/>
                        <a:pt x="403" y="187"/>
                        <a:pt x="403" y="187"/>
                      </a:cubicBezTo>
                      <a:cubicBezTo>
                        <a:pt x="372" y="187"/>
                        <a:pt x="372" y="187"/>
                        <a:pt x="372" y="156"/>
                      </a:cubicBezTo>
                      <a:lnTo>
                        <a:pt x="372" y="124"/>
                      </a:lnTo>
                      <a:lnTo>
                        <a:pt x="372" y="124"/>
                      </a:lnTo>
                      <a:lnTo>
                        <a:pt x="372" y="94"/>
                      </a:lnTo>
                      <a:lnTo>
                        <a:pt x="372" y="94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lnTo>
                        <a:pt x="372" y="63"/>
                      </a:lnTo>
                      <a:cubicBezTo>
                        <a:pt x="341" y="63"/>
                        <a:pt x="341" y="63"/>
                        <a:pt x="341" y="32"/>
                      </a:cubicBezTo>
                      <a:cubicBezTo>
                        <a:pt x="341" y="32"/>
                        <a:pt x="341" y="32"/>
                        <a:pt x="31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0" name="Freeform 61">
                  <a:extLst>
                    <a:ext uri="{FF2B5EF4-FFF2-40B4-BE49-F238E27FC236}">
                      <a16:creationId xmlns:a16="http://schemas.microsoft.com/office/drawing/2014/main" id="{B8F4F07B-0BB0-4002-B7ED-52BBC926D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0913" y="1646238"/>
                  <a:ext cx="223837" cy="155575"/>
                </a:xfrm>
                <a:custGeom>
                  <a:gdLst>
                    <a:gd name="T0" fmla="*/ 217 w 621"/>
                    <a:gd name="T1" fmla="*/ 403 h 434"/>
                    <a:gd name="T2" fmla="*/ 342 w 621"/>
                    <a:gd name="T3" fmla="*/ 403 h 434"/>
                    <a:gd name="T4" fmla="*/ 342 w 621"/>
                    <a:gd name="T5" fmla="*/ 403 h 434"/>
                    <a:gd name="T6" fmla="*/ 403 w 621"/>
                    <a:gd name="T7" fmla="*/ 372 h 434"/>
                    <a:gd name="T8" fmla="*/ 466 w 621"/>
                    <a:gd name="T9" fmla="*/ 309 h 434"/>
                    <a:gd name="T10" fmla="*/ 466 w 621"/>
                    <a:gd name="T11" fmla="*/ 216 h 434"/>
                    <a:gd name="T12" fmla="*/ 558 w 621"/>
                    <a:gd name="T13" fmla="*/ 124 h 434"/>
                    <a:gd name="T14" fmla="*/ 620 w 621"/>
                    <a:gd name="T15" fmla="*/ 92 h 434"/>
                    <a:gd name="T16" fmla="*/ 590 w 621"/>
                    <a:gd name="T17" fmla="*/ 92 h 434"/>
                    <a:gd name="T18" fmla="*/ 590 w 621"/>
                    <a:gd name="T19" fmla="*/ 92 h 434"/>
                    <a:gd name="T20" fmla="*/ 558 w 621"/>
                    <a:gd name="T21" fmla="*/ 61 h 434"/>
                    <a:gd name="T22" fmla="*/ 466 w 621"/>
                    <a:gd name="T23" fmla="*/ 61 h 434"/>
                    <a:gd name="T24" fmla="*/ 434 w 621"/>
                    <a:gd name="T25" fmla="*/ 61 h 434"/>
                    <a:gd name="T26" fmla="*/ 403 w 621"/>
                    <a:gd name="T27" fmla="*/ 61 h 434"/>
                    <a:gd name="T28" fmla="*/ 403 w 621"/>
                    <a:gd name="T29" fmla="*/ 31 h 434"/>
                    <a:gd name="T30" fmla="*/ 342 w 621"/>
                    <a:gd name="T31" fmla="*/ 31 h 434"/>
                    <a:gd name="T32" fmla="*/ 279 w 621"/>
                    <a:gd name="T33" fmla="*/ 31 h 434"/>
                    <a:gd name="T34" fmla="*/ 248 w 621"/>
                    <a:gd name="T35" fmla="*/ 31 h 434"/>
                    <a:gd name="T36" fmla="*/ 186 w 621"/>
                    <a:gd name="T37" fmla="*/ 31 h 434"/>
                    <a:gd name="T38" fmla="*/ 186 w 621"/>
                    <a:gd name="T39" fmla="*/ 0 h 434"/>
                    <a:gd name="T40" fmla="*/ 94 w 621"/>
                    <a:gd name="T41" fmla="*/ 31 h 434"/>
                    <a:gd name="T42" fmla="*/ 31 w 621"/>
                    <a:gd name="T43" fmla="*/ 0 h 434"/>
                    <a:gd name="T44" fmla="*/ 0 w 621"/>
                    <a:gd name="T45" fmla="*/ 31 h 434"/>
                    <a:gd name="T46" fmla="*/ 31 w 621"/>
                    <a:gd name="T47" fmla="*/ 61 h 434"/>
                    <a:gd name="T48" fmla="*/ 31 w 621"/>
                    <a:gd name="T49" fmla="*/ 61 h 434"/>
                    <a:gd name="T50" fmla="*/ 62 w 621"/>
                    <a:gd name="T51" fmla="*/ 61 h 434"/>
                    <a:gd name="T52" fmla="*/ 94 w 621"/>
                    <a:gd name="T53" fmla="*/ 61 h 434"/>
                    <a:gd name="T54" fmla="*/ 124 w 621"/>
                    <a:gd name="T55" fmla="*/ 61 h 434"/>
                    <a:gd name="T56" fmla="*/ 124 w 621"/>
                    <a:gd name="T57" fmla="*/ 61 h 434"/>
                    <a:gd name="T58" fmla="*/ 124 w 621"/>
                    <a:gd name="T59" fmla="*/ 92 h 434"/>
                    <a:gd name="T60" fmla="*/ 155 w 621"/>
                    <a:gd name="T61" fmla="*/ 124 h 434"/>
                    <a:gd name="T62" fmla="*/ 124 w 621"/>
                    <a:gd name="T63" fmla="*/ 155 h 434"/>
                    <a:gd name="T64" fmla="*/ 124 w 621"/>
                    <a:gd name="T65" fmla="*/ 155 h 434"/>
                    <a:gd name="T66" fmla="*/ 124 w 621"/>
                    <a:gd name="T67" fmla="*/ 185 h 434"/>
                    <a:gd name="T68" fmla="*/ 124 w 621"/>
                    <a:gd name="T69" fmla="*/ 248 h 434"/>
                    <a:gd name="T70" fmla="*/ 124 w 621"/>
                    <a:gd name="T71" fmla="*/ 279 h 434"/>
                    <a:gd name="T72" fmla="*/ 94 w 621"/>
                    <a:gd name="T73" fmla="*/ 309 h 434"/>
                    <a:gd name="T74" fmla="*/ 124 w 621"/>
                    <a:gd name="T75" fmla="*/ 340 h 434"/>
                    <a:gd name="T76" fmla="*/ 94 w 621"/>
                    <a:gd name="T77" fmla="*/ 372 h 434"/>
                    <a:gd name="T78" fmla="*/ 186 w 621"/>
                    <a:gd name="T79" fmla="*/ 433 h 434"/>
                    <a:gd name="T80" fmla="*/ 217 w 621"/>
                    <a:gd name="T81" fmla="*/ 403 h 4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1" h="433">
                      <a:moveTo>
                        <a:pt x="217" y="403"/>
                      </a:moveTo>
                      <a:lnTo>
                        <a:pt x="217" y="403"/>
                      </a:lnTo>
                      <a:cubicBezTo>
                        <a:pt x="248" y="403"/>
                        <a:pt x="248" y="403"/>
                        <a:pt x="279" y="403"/>
                      </a:cubicBezTo>
                      <a:cubicBezTo>
                        <a:pt x="310" y="403"/>
                        <a:pt x="310" y="403"/>
                        <a:pt x="342" y="403"/>
                      </a:cubicBezTo>
                      <a:lnTo>
                        <a:pt x="342" y="403"/>
                      </a:lnTo>
                      <a:lnTo>
                        <a:pt x="342" y="403"/>
                      </a:lnTo>
                      <a:cubicBezTo>
                        <a:pt x="372" y="372"/>
                        <a:pt x="403" y="372"/>
                        <a:pt x="403" y="372"/>
                      </a:cubicBezTo>
                      <a:lnTo>
                        <a:pt x="403" y="372"/>
                      </a:lnTo>
                      <a:cubicBezTo>
                        <a:pt x="434" y="340"/>
                        <a:pt x="434" y="340"/>
                        <a:pt x="434" y="309"/>
                      </a:cubicBezTo>
                      <a:cubicBezTo>
                        <a:pt x="466" y="309"/>
                        <a:pt x="466" y="309"/>
                        <a:pt x="466" y="309"/>
                      </a:cubicBezTo>
                      <a:lnTo>
                        <a:pt x="466" y="279"/>
                      </a:lnTo>
                      <a:cubicBezTo>
                        <a:pt x="434" y="248"/>
                        <a:pt x="434" y="216"/>
                        <a:pt x="466" y="216"/>
                      </a:cubicBezTo>
                      <a:cubicBezTo>
                        <a:pt x="496" y="185"/>
                        <a:pt x="496" y="155"/>
                        <a:pt x="496" y="155"/>
                      </a:cubicBezTo>
                      <a:cubicBezTo>
                        <a:pt x="527" y="124"/>
                        <a:pt x="558" y="124"/>
                        <a:pt x="558" y="124"/>
                      </a:cubicBezTo>
                      <a:cubicBezTo>
                        <a:pt x="590" y="124"/>
                        <a:pt x="590" y="124"/>
                        <a:pt x="590" y="124"/>
                      </a:cubicBezTo>
                      <a:cubicBezTo>
                        <a:pt x="620" y="92"/>
                        <a:pt x="620" y="92"/>
                        <a:pt x="620" y="92"/>
                      </a:cubicBezTo>
                      <a:lnTo>
                        <a:pt x="620" y="92"/>
                      </a:lnTo>
                      <a:cubicBezTo>
                        <a:pt x="590" y="92"/>
                        <a:pt x="590" y="92"/>
                        <a:pt x="590" y="92"/>
                      </a:cubicBezTo>
                      <a:lnTo>
                        <a:pt x="590" y="92"/>
                      </a:lnTo>
                      <a:lnTo>
                        <a:pt x="590" y="92"/>
                      </a:lnTo>
                      <a:cubicBezTo>
                        <a:pt x="558" y="92"/>
                        <a:pt x="558" y="92"/>
                        <a:pt x="558" y="61"/>
                      </a:cubicBezTo>
                      <a:lnTo>
                        <a:pt x="558" y="61"/>
                      </a:lnTo>
                      <a:cubicBezTo>
                        <a:pt x="527" y="92"/>
                        <a:pt x="527" y="92"/>
                        <a:pt x="496" y="92"/>
                      </a:cubicBezTo>
                      <a:cubicBezTo>
                        <a:pt x="496" y="92"/>
                        <a:pt x="466" y="92"/>
                        <a:pt x="466" y="61"/>
                      </a:cubicBezTo>
                      <a:cubicBezTo>
                        <a:pt x="466" y="61"/>
                        <a:pt x="466" y="61"/>
                        <a:pt x="434" y="61"/>
                      </a:cubicBezTo>
                      <a:lnTo>
                        <a:pt x="434" y="61"/>
                      </a:lnTo>
                      <a:lnTo>
                        <a:pt x="434" y="61"/>
                      </a:lnTo>
                      <a:lnTo>
                        <a:pt x="403" y="61"/>
                      </a:lnTo>
                      <a:lnTo>
                        <a:pt x="403" y="61"/>
                      </a:lnTo>
                      <a:cubicBezTo>
                        <a:pt x="403" y="31"/>
                        <a:pt x="403" y="31"/>
                        <a:pt x="403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42" y="31"/>
                      </a:cubicBezTo>
                      <a:lnTo>
                        <a:pt x="342" y="31"/>
                      </a:lnTo>
                      <a:cubicBezTo>
                        <a:pt x="310" y="31"/>
                        <a:pt x="310" y="31"/>
                        <a:pt x="279" y="31"/>
                      </a:cubicBezTo>
                      <a:lnTo>
                        <a:pt x="279" y="31"/>
                      </a:lnTo>
                      <a:lnTo>
                        <a:pt x="248" y="31"/>
                      </a:lnTo>
                      <a:cubicBezTo>
                        <a:pt x="248" y="31"/>
                        <a:pt x="248" y="31"/>
                        <a:pt x="217" y="31"/>
                      </a:cubicBezTo>
                      <a:lnTo>
                        <a:pt x="186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4" y="31"/>
                      </a:cubicBezTo>
                      <a:cubicBezTo>
                        <a:pt x="94" y="31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61"/>
                        <a:pt x="31" y="61"/>
                      </a:cubicBezTo>
                      <a:lnTo>
                        <a:pt x="31" y="61"/>
                      </a:lnTo>
                      <a:lnTo>
                        <a:pt x="31" y="61"/>
                      </a:lnTo>
                      <a:cubicBezTo>
                        <a:pt x="62" y="61"/>
                        <a:pt x="62" y="92"/>
                        <a:pt x="62" y="92"/>
                      </a:cubicBezTo>
                      <a:lnTo>
                        <a:pt x="62" y="61"/>
                      </a:lnTo>
                      <a:cubicBezTo>
                        <a:pt x="94" y="61"/>
                        <a:pt x="94" y="61"/>
                        <a:pt x="94" y="61"/>
                      </a:cubicBezTo>
                      <a:lnTo>
                        <a:pt x="94" y="61"/>
                      </a:lnTo>
                      <a:lnTo>
                        <a:pt x="94" y="61"/>
                      </a:lnTo>
                      <a:cubicBezTo>
                        <a:pt x="124" y="61"/>
                        <a:pt x="124" y="61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124" y="92"/>
                        <a:pt x="124" y="92"/>
                        <a:pt x="124" y="92"/>
                      </a:cubicBezTo>
                      <a:lnTo>
                        <a:pt x="124" y="92"/>
                      </a:lnTo>
                      <a:cubicBezTo>
                        <a:pt x="155" y="92"/>
                        <a:pt x="155" y="124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55"/>
                        <a:pt x="155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85"/>
                      </a:lnTo>
                      <a:cubicBezTo>
                        <a:pt x="124" y="185"/>
                        <a:pt x="124" y="216"/>
                        <a:pt x="124" y="248"/>
                      </a:cubicBezTo>
                      <a:lnTo>
                        <a:pt x="124" y="248"/>
                      </a:lnTo>
                      <a:cubicBezTo>
                        <a:pt x="124" y="248"/>
                        <a:pt x="124" y="248"/>
                        <a:pt x="94" y="248"/>
                      </a:cubicBezTo>
                      <a:cubicBezTo>
                        <a:pt x="124" y="279"/>
                        <a:pt x="124" y="279"/>
                        <a:pt x="124" y="279"/>
                      </a:cubicBezTo>
                      <a:lnTo>
                        <a:pt x="124" y="309"/>
                      </a:lnTo>
                      <a:cubicBezTo>
                        <a:pt x="94" y="309"/>
                        <a:pt x="94" y="309"/>
                        <a:pt x="94" y="309"/>
                      </a:cubicBezTo>
                      <a:cubicBezTo>
                        <a:pt x="124" y="309"/>
                        <a:pt x="124" y="340"/>
                        <a:pt x="124" y="340"/>
                      </a:cubicBezTo>
                      <a:lnTo>
                        <a:pt x="124" y="340"/>
                      </a:lnTo>
                      <a:cubicBezTo>
                        <a:pt x="124" y="340"/>
                        <a:pt x="124" y="340"/>
                        <a:pt x="94" y="372"/>
                      </a:cubicBezTo>
                      <a:lnTo>
                        <a:pt x="94" y="372"/>
                      </a:lnTo>
                      <a:cubicBezTo>
                        <a:pt x="124" y="403"/>
                        <a:pt x="124" y="403"/>
                        <a:pt x="155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186" y="433"/>
                        <a:pt x="186" y="433"/>
                        <a:pt x="217" y="40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1" name="Freeform 62">
                  <a:extLst>
                    <a:ext uri="{FF2B5EF4-FFF2-40B4-BE49-F238E27FC236}">
                      <a16:creationId xmlns:a16="http://schemas.microsoft.com/office/drawing/2014/main" id="{BBB1F962-03B0-48E0-A9EB-833E87FFD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9763" y="1801813"/>
                  <a:ext cx="168275" cy="168275"/>
                </a:xfrm>
                <a:custGeom>
                  <a:gdLst>
                    <a:gd name="T0" fmla="*/ 310 w 466"/>
                    <a:gd name="T1" fmla="*/ 63 h 467"/>
                    <a:gd name="T2" fmla="*/ 310 w 466"/>
                    <a:gd name="T3" fmla="*/ 63 h 467"/>
                    <a:gd name="T4" fmla="*/ 310 w 466"/>
                    <a:gd name="T5" fmla="*/ 63 h 467"/>
                    <a:gd name="T6" fmla="*/ 279 w 466"/>
                    <a:gd name="T7" fmla="*/ 0 h 467"/>
                    <a:gd name="T8" fmla="*/ 279 w 466"/>
                    <a:gd name="T9" fmla="*/ 0 h 467"/>
                    <a:gd name="T10" fmla="*/ 217 w 466"/>
                    <a:gd name="T11" fmla="*/ 0 h 467"/>
                    <a:gd name="T12" fmla="*/ 186 w 466"/>
                    <a:gd name="T13" fmla="*/ 0 h 467"/>
                    <a:gd name="T14" fmla="*/ 155 w 466"/>
                    <a:gd name="T15" fmla="*/ 31 h 467"/>
                    <a:gd name="T16" fmla="*/ 123 w 466"/>
                    <a:gd name="T17" fmla="*/ 63 h 467"/>
                    <a:gd name="T18" fmla="*/ 123 w 466"/>
                    <a:gd name="T19" fmla="*/ 63 h 467"/>
                    <a:gd name="T20" fmla="*/ 123 w 466"/>
                    <a:gd name="T21" fmla="*/ 124 h 467"/>
                    <a:gd name="T22" fmla="*/ 0 w 466"/>
                    <a:gd name="T23" fmla="*/ 218 h 467"/>
                    <a:gd name="T24" fmla="*/ 0 w 466"/>
                    <a:gd name="T25" fmla="*/ 248 h 467"/>
                    <a:gd name="T26" fmla="*/ 0 w 466"/>
                    <a:gd name="T27" fmla="*/ 279 h 467"/>
                    <a:gd name="T28" fmla="*/ 0 w 466"/>
                    <a:gd name="T29" fmla="*/ 279 h 467"/>
                    <a:gd name="T30" fmla="*/ 30 w 466"/>
                    <a:gd name="T31" fmla="*/ 279 h 467"/>
                    <a:gd name="T32" fmla="*/ 62 w 466"/>
                    <a:gd name="T33" fmla="*/ 311 h 467"/>
                    <a:gd name="T34" fmla="*/ 93 w 466"/>
                    <a:gd name="T35" fmla="*/ 311 h 467"/>
                    <a:gd name="T36" fmla="*/ 123 w 466"/>
                    <a:gd name="T37" fmla="*/ 311 h 467"/>
                    <a:gd name="T38" fmla="*/ 186 w 466"/>
                    <a:gd name="T39" fmla="*/ 342 h 467"/>
                    <a:gd name="T40" fmla="*/ 247 w 466"/>
                    <a:gd name="T41" fmla="*/ 403 h 467"/>
                    <a:gd name="T42" fmla="*/ 371 w 466"/>
                    <a:gd name="T43" fmla="*/ 466 h 467"/>
                    <a:gd name="T44" fmla="*/ 403 w 466"/>
                    <a:gd name="T45" fmla="*/ 435 h 467"/>
                    <a:gd name="T46" fmla="*/ 403 w 466"/>
                    <a:gd name="T47" fmla="*/ 435 h 467"/>
                    <a:gd name="T48" fmla="*/ 465 w 466"/>
                    <a:gd name="T49" fmla="*/ 403 h 467"/>
                    <a:gd name="T50" fmla="*/ 434 w 466"/>
                    <a:gd name="T51" fmla="*/ 372 h 467"/>
                    <a:gd name="T52" fmla="*/ 434 w 466"/>
                    <a:gd name="T53" fmla="*/ 372 h 467"/>
                    <a:gd name="T54" fmla="*/ 434 w 466"/>
                    <a:gd name="T55" fmla="*/ 342 h 467"/>
                    <a:gd name="T56" fmla="*/ 434 w 466"/>
                    <a:gd name="T57" fmla="*/ 311 h 467"/>
                    <a:gd name="T58" fmla="*/ 371 w 466"/>
                    <a:gd name="T59" fmla="*/ 279 h 467"/>
                    <a:gd name="T60" fmla="*/ 371 w 466"/>
                    <a:gd name="T61" fmla="*/ 279 h 467"/>
                    <a:gd name="T62" fmla="*/ 341 w 466"/>
                    <a:gd name="T63" fmla="*/ 218 h 467"/>
                    <a:gd name="T64" fmla="*/ 310 w 466"/>
                    <a:gd name="T65" fmla="*/ 218 h 467"/>
                    <a:gd name="T66" fmla="*/ 310 w 466"/>
                    <a:gd name="T67" fmla="*/ 187 h 467"/>
                    <a:gd name="T68" fmla="*/ 310 w 466"/>
                    <a:gd name="T69" fmla="*/ 155 h 467"/>
                    <a:gd name="T70" fmla="*/ 310 w 466"/>
                    <a:gd name="T71" fmla="*/ 155 h 467"/>
                    <a:gd name="T72" fmla="*/ 310 w 466"/>
                    <a:gd name="T73" fmla="*/ 124 h 467"/>
                    <a:gd name="T74" fmla="*/ 341 w 466"/>
                    <a:gd name="T75" fmla="*/ 94 h 467"/>
                    <a:gd name="T76" fmla="*/ 310 w 466"/>
                    <a:gd name="T77" fmla="*/ 63 h 4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66" h="467">
                      <a:moveTo>
                        <a:pt x="310" y="63"/>
                      </a:move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310" y="63"/>
                      </a:lnTo>
                      <a:lnTo>
                        <a:pt x="279" y="31"/>
                      </a:ln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7" y="0"/>
                        <a:pt x="247" y="0"/>
                        <a:pt x="24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55" y="31"/>
                      </a:cubicBezTo>
                      <a:lnTo>
                        <a:pt x="123" y="31"/>
                      </a:lnTo>
                      <a:cubicBezTo>
                        <a:pt x="123" y="31"/>
                        <a:pt x="123" y="31"/>
                        <a:pt x="123" y="63"/>
                      </a:cubicBezTo>
                      <a:lnTo>
                        <a:pt x="123" y="63"/>
                      </a:lnTo>
                      <a:lnTo>
                        <a:pt x="123" y="63"/>
                      </a:lnTo>
                      <a:cubicBezTo>
                        <a:pt x="123" y="63"/>
                        <a:pt x="123" y="63"/>
                        <a:pt x="123" y="94"/>
                      </a:cubicBezTo>
                      <a:lnTo>
                        <a:pt x="123" y="124"/>
                      </a:lnTo>
                      <a:cubicBezTo>
                        <a:pt x="93" y="187"/>
                        <a:pt x="62" y="187"/>
                        <a:pt x="62" y="187"/>
                      </a:cubicBezTo>
                      <a:cubicBezTo>
                        <a:pt x="62" y="187"/>
                        <a:pt x="30" y="218"/>
                        <a:pt x="0" y="218"/>
                      </a:cubicBezTo>
                      <a:cubicBezTo>
                        <a:pt x="0" y="248"/>
                        <a:pt x="0" y="248"/>
                        <a:pt x="0" y="248"/>
                      </a:cubicBez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79"/>
                      </a:lnTo>
                      <a:cubicBezTo>
                        <a:pt x="30" y="279"/>
                        <a:pt x="30" y="279"/>
                        <a:pt x="30" y="279"/>
                      </a:cubicBezTo>
                      <a:cubicBezTo>
                        <a:pt x="30" y="279"/>
                        <a:pt x="62" y="279"/>
                        <a:pt x="62" y="311"/>
                      </a:cubicBezTo>
                      <a:lnTo>
                        <a:pt x="62" y="311"/>
                      </a:lnTo>
                      <a:cubicBezTo>
                        <a:pt x="93" y="311"/>
                        <a:pt x="93" y="311"/>
                        <a:pt x="93" y="311"/>
                      </a:cubicBezTo>
                      <a:lnTo>
                        <a:pt x="93" y="311"/>
                      </a:lnTo>
                      <a:lnTo>
                        <a:pt x="123" y="311"/>
                      </a:lnTo>
                      <a:lnTo>
                        <a:pt x="123" y="311"/>
                      </a:lnTo>
                      <a:cubicBezTo>
                        <a:pt x="123" y="311"/>
                        <a:pt x="123" y="311"/>
                        <a:pt x="155" y="342"/>
                      </a:cubicBezTo>
                      <a:lnTo>
                        <a:pt x="186" y="342"/>
                      </a:lnTo>
                      <a:cubicBezTo>
                        <a:pt x="186" y="372"/>
                        <a:pt x="217" y="403"/>
                        <a:pt x="247" y="403"/>
                      </a:cubicBezTo>
                      <a:lnTo>
                        <a:pt x="247" y="403"/>
                      </a:lnTo>
                      <a:cubicBezTo>
                        <a:pt x="279" y="435"/>
                        <a:pt x="279" y="466"/>
                        <a:pt x="279" y="466"/>
                      </a:cubicBezTo>
                      <a:cubicBezTo>
                        <a:pt x="310" y="466"/>
                        <a:pt x="341" y="466"/>
                        <a:pt x="371" y="466"/>
                      </a:cubicBezTo>
                      <a:lnTo>
                        <a:pt x="371" y="466"/>
                      </a:lnTo>
                      <a:cubicBezTo>
                        <a:pt x="371" y="466"/>
                        <a:pt x="371" y="466"/>
                        <a:pt x="403" y="435"/>
                      </a:cubicBezTo>
                      <a:cubicBezTo>
                        <a:pt x="403" y="403"/>
                        <a:pt x="403" y="403"/>
                        <a:pt x="403" y="403"/>
                      </a:cubicBezTo>
                      <a:cubicBezTo>
                        <a:pt x="403" y="435"/>
                        <a:pt x="403" y="435"/>
                        <a:pt x="403" y="435"/>
                      </a:cubicBezTo>
                      <a:lnTo>
                        <a:pt x="403" y="403"/>
                      </a:lnTo>
                      <a:cubicBezTo>
                        <a:pt x="434" y="403"/>
                        <a:pt x="434" y="403"/>
                        <a:pt x="465" y="403"/>
                      </a:cubicBezTo>
                      <a:lnTo>
                        <a:pt x="465" y="403"/>
                      </a:lnTo>
                      <a:cubicBezTo>
                        <a:pt x="434" y="403"/>
                        <a:pt x="434" y="403"/>
                        <a:pt x="434" y="372"/>
                      </a:cubicBezTo>
                      <a:lnTo>
                        <a:pt x="434" y="372"/>
                      </a:lnTo>
                      <a:lnTo>
                        <a:pt x="434" y="372"/>
                      </a:lnTo>
                      <a:cubicBezTo>
                        <a:pt x="434" y="342"/>
                        <a:pt x="434" y="342"/>
                        <a:pt x="434" y="342"/>
                      </a:cubicBezTo>
                      <a:lnTo>
                        <a:pt x="434" y="342"/>
                      </a:lnTo>
                      <a:lnTo>
                        <a:pt x="434" y="342"/>
                      </a:lnTo>
                      <a:cubicBezTo>
                        <a:pt x="434" y="311"/>
                        <a:pt x="434" y="311"/>
                        <a:pt x="434" y="311"/>
                      </a:cubicBezTo>
                      <a:lnTo>
                        <a:pt x="434" y="311"/>
                      </a:lnTo>
                      <a:cubicBezTo>
                        <a:pt x="403" y="279"/>
                        <a:pt x="403" y="279"/>
                        <a:pt x="371" y="279"/>
                      </a:cubicBezTo>
                      <a:lnTo>
                        <a:pt x="371" y="279"/>
                      </a:lnTo>
                      <a:lnTo>
                        <a:pt x="371" y="279"/>
                      </a:lnTo>
                      <a:cubicBezTo>
                        <a:pt x="310" y="248"/>
                        <a:pt x="310" y="248"/>
                        <a:pt x="310" y="248"/>
                      </a:cubicBezTo>
                      <a:cubicBezTo>
                        <a:pt x="341" y="218"/>
                        <a:pt x="341" y="218"/>
                        <a:pt x="341" y="218"/>
                      </a:cubicBezTo>
                      <a:cubicBezTo>
                        <a:pt x="341" y="218"/>
                        <a:pt x="341" y="218"/>
                        <a:pt x="310" y="218"/>
                      </a:cubicBezTo>
                      <a:lnTo>
                        <a:pt x="310" y="218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cubicBezTo>
                        <a:pt x="310" y="187"/>
                        <a:pt x="310" y="187"/>
                        <a:pt x="310" y="155"/>
                      </a:cubicBezTo>
                      <a:lnTo>
                        <a:pt x="310" y="155"/>
                      </a:lnTo>
                      <a:lnTo>
                        <a:pt x="310" y="155"/>
                      </a:lnTo>
                      <a:cubicBezTo>
                        <a:pt x="310" y="155"/>
                        <a:pt x="310" y="155"/>
                        <a:pt x="310" y="124"/>
                      </a:cubicBezTo>
                      <a:lnTo>
                        <a:pt x="310" y="124"/>
                      </a:lnTo>
                      <a:cubicBezTo>
                        <a:pt x="341" y="124"/>
                        <a:pt x="341" y="94"/>
                        <a:pt x="341" y="94"/>
                      </a:cubicBezTo>
                      <a:lnTo>
                        <a:pt x="341" y="94"/>
                      </a:lnTo>
                      <a:lnTo>
                        <a:pt x="341" y="94"/>
                      </a:lnTo>
                      <a:cubicBezTo>
                        <a:pt x="341" y="94"/>
                        <a:pt x="310" y="94"/>
                        <a:pt x="310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2" name="Freeform 63">
                  <a:extLst>
                    <a:ext uri="{FF2B5EF4-FFF2-40B4-BE49-F238E27FC236}">
                      <a16:creationId xmlns:a16="http://schemas.microsoft.com/office/drawing/2014/main" id="{D2EC2D24-5C53-4C0A-A1F8-2A9068188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9800" y="1690688"/>
                  <a:ext cx="44450" cy="100012"/>
                </a:xfrm>
                <a:custGeom>
                  <a:gdLst>
                    <a:gd name="T0" fmla="*/ 92 w 125"/>
                    <a:gd name="T1" fmla="*/ 155 h 280"/>
                    <a:gd name="T2" fmla="*/ 92 w 125"/>
                    <a:gd name="T3" fmla="*/ 155 h 280"/>
                    <a:gd name="T4" fmla="*/ 61 w 125"/>
                    <a:gd name="T5" fmla="*/ 124 h 280"/>
                    <a:gd name="T6" fmla="*/ 92 w 125"/>
                    <a:gd name="T7" fmla="*/ 124 h 280"/>
                    <a:gd name="T8" fmla="*/ 92 w 125"/>
                    <a:gd name="T9" fmla="*/ 124 h 280"/>
                    <a:gd name="T10" fmla="*/ 92 w 125"/>
                    <a:gd name="T11" fmla="*/ 92 h 280"/>
                    <a:gd name="T12" fmla="*/ 92 w 125"/>
                    <a:gd name="T13" fmla="*/ 61 h 280"/>
                    <a:gd name="T14" fmla="*/ 124 w 125"/>
                    <a:gd name="T15" fmla="*/ 0 h 280"/>
                    <a:gd name="T16" fmla="*/ 124 w 125"/>
                    <a:gd name="T17" fmla="*/ 0 h 280"/>
                    <a:gd name="T18" fmla="*/ 92 w 125"/>
                    <a:gd name="T19" fmla="*/ 0 h 280"/>
                    <a:gd name="T20" fmla="*/ 92 w 125"/>
                    <a:gd name="T21" fmla="*/ 0 h 280"/>
                    <a:gd name="T22" fmla="*/ 61 w 125"/>
                    <a:gd name="T23" fmla="*/ 0 h 280"/>
                    <a:gd name="T24" fmla="*/ 61 w 125"/>
                    <a:gd name="T25" fmla="*/ 0 h 280"/>
                    <a:gd name="T26" fmla="*/ 61 w 125"/>
                    <a:gd name="T27" fmla="*/ 0 h 280"/>
                    <a:gd name="T28" fmla="*/ 61 w 125"/>
                    <a:gd name="T29" fmla="*/ 0 h 280"/>
                    <a:gd name="T30" fmla="*/ 61 w 125"/>
                    <a:gd name="T31" fmla="*/ 31 h 280"/>
                    <a:gd name="T32" fmla="*/ 61 w 125"/>
                    <a:gd name="T33" fmla="*/ 92 h 280"/>
                    <a:gd name="T34" fmla="*/ 30 w 125"/>
                    <a:gd name="T35" fmla="*/ 155 h 280"/>
                    <a:gd name="T36" fmla="*/ 0 w 125"/>
                    <a:gd name="T37" fmla="*/ 155 h 280"/>
                    <a:gd name="T38" fmla="*/ 30 w 125"/>
                    <a:gd name="T39" fmla="*/ 155 h 280"/>
                    <a:gd name="T40" fmla="*/ 30 w 125"/>
                    <a:gd name="T41" fmla="*/ 185 h 280"/>
                    <a:gd name="T42" fmla="*/ 61 w 125"/>
                    <a:gd name="T43" fmla="*/ 216 h 280"/>
                    <a:gd name="T44" fmla="*/ 61 w 125"/>
                    <a:gd name="T45" fmla="*/ 248 h 280"/>
                    <a:gd name="T46" fmla="*/ 61 w 125"/>
                    <a:gd name="T47" fmla="*/ 248 h 280"/>
                    <a:gd name="T48" fmla="*/ 61 w 125"/>
                    <a:gd name="T49" fmla="*/ 279 h 280"/>
                    <a:gd name="T50" fmla="*/ 61 w 125"/>
                    <a:gd name="T51" fmla="*/ 248 h 280"/>
                    <a:gd name="T52" fmla="*/ 61 w 125"/>
                    <a:gd name="T53" fmla="*/ 248 h 280"/>
                    <a:gd name="T54" fmla="*/ 61 w 125"/>
                    <a:gd name="T55" fmla="*/ 248 h 280"/>
                    <a:gd name="T56" fmla="*/ 92 w 125"/>
                    <a:gd name="T57" fmla="*/ 248 h 280"/>
                    <a:gd name="T58" fmla="*/ 92 w 125"/>
                    <a:gd name="T59" fmla="*/ 248 h 280"/>
                    <a:gd name="T60" fmla="*/ 92 w 125"/>
                    <a:gd name="T61" fmla="*/ 216 h 280"/>
                    <a:gd name="T62" fmla="*/ 92 w 125"/>
                    <a:gd name="T63" fmla="*/ 216 h 280"/>
                    <a:gd name="T64" fmla="*/ 92 w 125"/>
                    <a:gd name="T65" fmla="*/ 216 h 280"/>
                    <a:gd name="T66" fmla="*/ 92 w 125"/>
                    <a:gd name="T67" fmla="*/ 185 h 280"/>
                    <a:gd name="T68" fmla="*/ 92 w 125"/>
                    <a:gd name="T69" fmla="*/ 185 h 280"/>
                    <a:gd name="T70" fmla="*/ 92 w 125"/>
                    <a:gd name="T71" fmla="*/ 155 h 2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5" h="280">
                      <a:moveTo>
                        <a:pt x="92" y="155"/>
                      </a:moveTo>
                      <a:lnTo>
                        <a:pt x="92" y="155"/>
                      </a:lnTo>
                      <a:cubicBezTo>
                        <a:pt x="92" y="155"/>
                        <a:pt x="61" y="155"/>
                        <a:pt x="61" y="124"/>
                      </a:cubicBezTo>
                      <a:lnTo>
                        <a:pt x="92" y="124"/>
                      </a:lnTo>
                      <a:lnTo>
                        <a:pt x="92" y="124"/>
                      </a:lnTo>
                      <a:cubicBezTo>
                        <a:pt x="92" y="92"/>
                        <a:pt x="92" y="92"/>
                        <a:pt x="92" y="92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2" y="0"/>
                        <a:pt x="92" y="0"/>
                        <a:pt x="92" y="0"/>
                      </a:cubicBezTo>
                      <a:lnTo>
                        <a:pt x="92" y="0"/>
                      </a:lnTo>
                      <a:cubicBezTo>
                        <a:pt x="61" y="0"/>
                        <a:pt x="61" y="0"/>
                        <a:pt x="61" y="0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cubicBezTo>
                        <a:pt x="61" y="0"/>
                        <a:pt x="61" y="0"/>
                        <a:pt x="61" y="31"/>
                      </a:cubicBezTo>
                      <a:cubicBezTo>
                        <a:pt x="61" y="31"/>
                        <a:pt x="61" y="61"/>
                        <a:pt x="61" y="92"/>
                      </a:cubicBezTo>
                      <a:cubicBezTo>
                        <a:pt x="30" y="124"/>
                        <a:pt x="30" y="124"/>
                        <a:pt x="30" y="155"/>
                      </a:cubicBezTo>
                      <a:lnTo>
                        <a:pt x="0" y="155"/>
                      </a:lnTo>
                      <a:cubicBezTo>
                        <a:pt x="0" y="155"/>
                        <a:pt x="0" y="155"/>
                        <a:pt x="30" y="155"/>
                      </a:cubicBezTo>
                      <a:lnTo>
                        <a:pt x="30" y="185"/>
                      </a:lnTo>
                      <a:cubicBezTo>
                        <a:pt x="30" y="185"/>
                        <a:pt x="61" y="185"/>
                        <a:pt x="61" y="216"/>
                      </a:cubicBezTo>
                      <a:cubicBezTo>
                        <a:pt x="61" y="248"/>
                        <a:pt x="61" y="248"/>
                        <a:pt x="61" y="248"/>
                      </a:cubicBezTo>
                      <a:lnTo>
                        <a:pt x="61" y="248"/>
                      </a:lnTo>
                      <a:cubicBezTo>
                        <a:pt x="61" y="248"/>
                        <a:pt x="61" y="248"/>
                        <a:pt x="61" y="279"/>
                      </a:cubicBezTo>
                      <a:cubicBezTo>
                        <a:pt x="61" y="248"/>
                        <a:pt x="61" y="248"/>
                        <a:pt x="61" y="248"/>
                      </a:cubicBezTo>
                      <a:lnTo>
                        <a:pt x="61" y="248"/>
                      </a:lnTo>
                      <a:lnTo>
                        <a:pt x="61" y="248"/>
                      </a:lnTo>
                      <a:cubicBezTo>
                        <a:pt x="61" y="248"/>
                        <a:pt x="61" y="248"/>
                        <a:pt x="92" y="248"/>
                      </a:cubicBezTo>
                      <a:lnTo>
                        <a:pt x="92" y="248"/>
                      </a:lnTo>
                      <a:cubicBezTo>
                        <a:pt x="92" y="216"/>
                        <a:pt x="92" y="216"/>
                        <a:pt x="92" y="216"/>
                      </a:cubicBezTo>
                      <a:lnTo>
                        <a:pt x="92" y="216"/>
                      </a:lnTo>
                      <a:lnTo>
                        <a:pt x="92" y="216"/>
                      </a:lnTo>
                      <a:cubicBezTo>
                        <a:pt x="92" y="216"/>
                        <a:pt x="92" y="216"/>
                        <a:pt x="92" y="185"/>
                      </a:cubicBezTo>
                      <a:lnTo>
                        <a:pt x="92" y="185"/>
                      </a:lnTo>
                      <a:cubicBezTo>
                        <a:pt x="92" y="185"/>
                        <a:pt x="92" y="185"/>
                        <a:pt x="92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3" name="Freeform 64">
                  <a:extLst>
                    <a:ext uri="{FF2B5EF4-FFF2-40B4-BE49-F238E27FC236}">
                      <a16:creationId xmlns:a16="http://schemas.microsoft.com/office/drawing/2014/main" id="{A90B57E8-1EA2-4E73-8216-E03A5AC4CD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4800" y="1646238"/>
                  <a:ext cx="100013" cy="44450"/>
                </a:xfrm>
                <a:custGeom>
                  <a:gdLst>
                    <a:gd name="T0" fmla="*/ 248 w 280"/>
                    <a:gd name="T1" fmla="*/ 0 h 125"/>
                    <a:gd name="T2" fmla="*/ 248 w 280"/>
                    <a:gd name="T3" fmla="*/ 0 h 125"/>
                    <a:gd name="T4" fmla="*/ 186 w 280"/>
                    <a:gd name="T5" fmla="*/ 0 h 125"/>
                    <a:gd name="T6" fmla="*/ 186 w 280"/>
                    <a:gd name="T7" fmla="*/ 0 h 125"/>
                    <a:gd name="T8" fmla="*/ 186 w 280"/>
                    <a:gd name="T9" fmla="*/ 0 h 125"/>
                    <a:gd name="T10" fmla="*/ 155 w 280"/>
                    <a:gd name="T11" fmla="*/ 31 h 125"/>
                    <a:gd name="T12" fmla="*/ 155 w 280"/>
                    <a:gd name="T13" fmla="*/ 31 h 125"/>
                    <a:gd name="T14" fmla="*/ 155 w 280"/>
                    <a:gd name="T15" fmla="*/ 31 h 125"/>
                    <a:gd name="T16" fmla="*/ 124 w 280"/>
                    <a:gd name="T17" fmla="*/ 31 h 125"/>
                    <a:gd name="T18" fmla="*/ 124 w 280"/>
                    <a:gd name="T19" fmla="*/ 31 h 125"/>
                    <a:gd name="T20" fmla="*/ 124 w 280"/>
                    <a:gd name="T21" fmla="*/ 0 h 125"/>
                    <a:gd name="T22" fmla="*/ 124 w 280"/>
                    <a:gd name="T23" fmla="*/ 0 h 125"/>
                    <a:gd name="T24" fmla="*/ 124 w 280"/>
                    <a:gd name="T25" fmla="*/ 0 h 125"/>
                    <a:gd name="T26" fmla="*/ 124 w 280"/>
                    <a:gd name="T27" fmla="*/ 31 h 125"/>
                    <a:gd name="T28" fmla="*/ 92 w 280"/>
                    <a:gd name="T29" fmla="*/ 31 h 125"/>
                    <a:gd name="T30" fmla="*/ 31 w 280"/>
                    <a:gd name="T31" fmla="*/ 0 h 125"/>
                    <a:gd name="T32" fmla="*/ 31 w 280"/>
                    <a:gd name="T33" fmla="*/ 0 h 125"/>
                    <a:gd name="T34" fmla="*/ 31 w 280"/>
                    <a:gd name="T35" fmla="*/ 31 h 125"/>
                    <a:gd name="T36" fmla="*/ 31 w 280"/>
                    <a:gd name="T37" fmla="*/ 31 h 125"/>
                    <a:gd name="T38" fmla="*/ 31 w 280"/>
                    <a:gd name="T39" fmla="*/ 31 h 125"/>
                    <a:gd name="T40" fmla="*/ 0 w 280"/>
                    <a:gd name="T41" fmla="*/ 61 h 125"/>
                    <a:gd name="T42" fmla="*/ 0 w 280"/>
                    <a:gd name="T43" fmla="*/ 61 h 125"/>
                    <a:gd name="T44" fmla="*/ 0 w 280"/>
                    <a:gd name="T45" fmla="*/ 61 h 125"/>
                    <a:gd name="T46" fmla="*/ 31 w 280"/>
                    <a:gd name="T47" fmla="*/ 92 h 125"/>
                    <a:gd name="T48" fmla="*/ 31 w 280"/>
                    <a:gd name="T49" fmla="*/ 124 h 125"/>
                    <a:gd name="T50" fmla="*/ 31 w 280"/>
                    <a:gd name="T51" fmla="*/ 92 h 125"/>
                    <a:gd name="T52" fmla="*/ 92 w 280"/>
                    <a:gd name="T53" fmla="*/ 92 h 125"/>
                    <a:gd name="T54" fmla="*/ 92 w 280"/>
                    <a:gd name="T55" fmla="*/ 92 h 125"/>
                    <a:gd name="T56" fmla="*/ 124 w 280"/>
                    <a:gd name="T57" fmla="*/ 92 h 125"/>
                    <a:gd name="T58" fmla="*/ 124 w 280"/>
                    <a:gd name="T59" fmla="*/ 92 h 125"/>
                    <a:gd name="T60" fmla="*/ 124 w 280"/>
                    <a:gd name="T61" fmla="*/ 92 h 125"/>
                    <a:gd name="T62" fmla="*/ 124 w 280"/>
                    <a:gd name="T63" fmla="*/ 92 h 125"/>
                    <a:gd name="T64" fmla="*/ 124 w 280"/>
                    <a:gd name="T65" fmla="*/ 92 h 125"/>
                    <a:gd name="T66" fmla="*/ 155 w 280"/>
                    <a:gd name="T67" fmla="*/ 124 h 125"/>
                    <a:gd name="T68" fmla="*/ 155 w 280"/>
                    <a:gd name="T69" fmla="*/ 124 h 125"/>
                    <a:gd name="T70" fmla="*/ 155 w 280"/>
                    <a:gd name="T71" fmla="*/ 124 h 125"/>
                    <a:gd name="T72" fmla="*/ 186 w 280"/>
                    <a:gd name="T73" fmla="*/ 124 h 125"/>
                    <a:gd name="T74" fmla="*/ 186 w 280"/>
                    <a:gd name="T75" fmla="*/ 124 h 125"/>
                    <a:gd name="T76" fmla="*/ 186 w 280"/>
                    <a:gd name="T77" fmla="*/ 124 h 125"/>
                    <a:gd name="T78" fmla="*/ 186 w 280"/>
                    <a:gd name="T79" fmla="*/ 124 h 125"/>
                    <a:gd name="T80" fmla="*/ 186 w 280"/>
                    <a:gd name="T81" fmla="*/ 31 h 125"/>
                    <a:gd name="T82" fmla="*/ 217 w 280"/>
                    <a:gd name="T83" fmla="*/ 61 h 125"/>
                    <a:gd name="T84" fmla="*/ 248 w 280"/>
                    <a:gd name="T85" fmla="*/ 61 h 125"/>
                    <a:gd name="T86" fmla="*/ 248 w 280"/>
                    <a:gd name="T87" fmla="*/ 61 h 125"/>
                    <a:gd name="T88" fmla="*/ 248 w 280"/>
                    <a:gd name="T89" fmla="*/ 61 h 125"/>
                    <a:gd name="T90" fmla="*/ 248 w 280"/>
                    <a:gd name="T91" fmla="*/ 61 h 125"/>
                    <a:gd name="T92" fmla="*/ 279 w 280"/>
                    <a:gd name="T93" fmla="*/ 31 h 125"/>
                    <a:gd name="T94" fmla="*/ 279 w 280"/>
                    <a:gd name="T95" fmla="*/ 0 h 125"/>
                    <a:gd name="T96" fmla="*/ 279 w 280"/>
                    <a:gd name="T97" fmla="*/ 0 h 125"/>
                    <a:gd name="T98" fmla="*/ 279 w 280"/>
                    <a:gd name="T99" fmla="*/ 0 h 125"/>
                    <a:gd name="T100" fmla="*/ 248 w 280"/>
                    <a:gd name="T101" fmla="*/ 0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0" h="125">
                      <a:moveTo>
                        <a:pt x="248" y="0"/>
                      </a:moveTo>
                      <a:lnTo>
                        <a:pt x="248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31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92" y="31"/>
                      </a:lnTo>
                      <a:cubicBezTo>
                        <a:pt x="92" y="31"/>
                        <a:pt x="62" y="31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1"/>
                        <a:pt x="31" y="6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1" y="61"/>
                        <a:pt x="31" y="92"/>
                        <a:pt x="31" y="92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92"/>
                      </a:cubicBezTo>
                      <a:cubicBezTo>
                        <a:pt x="62" y="92"/>
                        <a:pt x="62" y="92"/>
                        <a:pt x="92" y="92"/>
                      </a:cubicBezTo>
                      <a:lnTo>
                        <a:pt x="92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cubicBezTo>
                        <a:pt x="124" y="92"/>
                        <a:pt x="124" y="92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86" y="31"/>
                        <a:pt x="186" y="31"/>
                        <a:pt x="186" y="31"/>
                      </a:cubicBezTo>
                      <a:cubicBezTo>
                        <a:pt x="217" y="61"/>
                        <a:pt x="217" y="61"/>
                        <a:pt x="217" y="61"/>
                      </a:cubicBezTo>
                      <a:cubicBezTo>
                        <a:pt x="217" y="61"/>
                        <a:pt x="217" y="61"/>
                        <a:pt x="248" y="61"/>
                      </a:cubicBezTo>
                      <a:lnTo>
                        <a:pt x="248" y="61"/>
                      </a:lnTo>
                      <a:lnTo>
                        <a:pt x="248" y="61"/>
                      </a:lnTo>
                      <a:lnTo>
                        <a:pt x="248" y="61"/>
                      </a:lnTo>
                      <a:cubicBezTo>
                        <a:pt x="248" y="31"/>
                        <a:pt x="279" y="31"/>
                        <a:pt x="279" y="31"/>
                      </a:cubicBezTo>
                      <a:cubicBezTo>
                        <a:pt x="279" y="31"/>
                        <a:pt x="279" y="31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48" y="0"/>
                        <a:pt x="248" y="0"/>
                        <a:pt x="24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4" name="Freeform 65">
                  <a:extLst>
                    <a:ext uri="{FF2B5EF4-FFF2-40B4-BE49-F238E27FC236}">
                      <a16:creationId xmlns:a16="http://schemas.microsoft.com/office/drawing/2014/main" id="{853F7CF7-3100-4E79-ACB6-8FE88845E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2588" y="1690688"/>
                  <a:ext cx="346075" cy="122237"/>
                </a:xfrm>
                <a:custGeom>
                  <a:gdLst>
                    <a:gd name="T0" fmla="*/ 930 w 961"/>
                    <a:gd name="T1" fmla="*/ 155 h 341"/>
                    <a:gd name="T2" fmla="*/ 960 w 961"/>
                    <a:gd name="T3" fmla="*/ 124 h 341"/>
                    <a:gd name="T4" fmla="*/ 930 w 961"/>
                    <a:gd name="T5" fmla="*/ 92 h 341"/>
                    <a:gd name="T6" fmla="*/ 899 w 961"/>
                    <a:gd name="T7" fmla="*/ 61 h 341"/>
                    <a:gd name="T8" fmla="*/ 899 w 961"/>
                    <a:gd name="T9" fmla="*/ 31 h 341"/>
                    <a:gd name="T10" fmla="*/ 836 w 961"/>
                    <a:gd name="T11" fmla="*/ 31 h 341"/>
                    <a:gd name="T12" fmla="*/ 775 w 961"/>
                    <a:gd name="T13" fmla="*/ 61 h 341"/>
                    <a:gd name="T14" fmla="*/ 713 w 961"/>
                    <a:gd name="T15" fmla="*/ 61 h 341"/>
                    <a:gd name="T16" fmla="*/ 651 w 961"/>
                    <a:gd name="T17" fmla="*/ 61 h 341"/>
                    <a:gd name="T18" fmla="*/ 558 w 961"/>
                    <a:gd name="T19" fmla="*/ 31 h 341"/>
                    <a:gd name="T20" fmla="*/ 527 w 961"/>
                    <a:gd name="T21" fmla="*/ 31 h 341"/>
                    <a:gd name="T22" fmla="*/ 465 w 961"/>
                    <a:gd name="T23" fmla="*/ 0 h 341"/>
                    <a:gd name="T24" fmla="*/ 403 w 961"/>
                    <a:gd name="T25" fmla="*/ 0 h 341"/>
                    <a:gd name="T26" fmla="*/ 279 w 961"/>
                    <a:gd name="T27" fmla="*/ 31 h 341"/>
                    <a:gd name="T28" fmla="*/ 217 w 961"/>
                    <a:gd name="T29" fmla="*/ 61 h 341"/>
                    <a:gd name="T30" fmla="*/ 62 w 961"/>
                    <a:gd name="T31" fmla="*/ 0 h 341"/>
                    <a:gd name="T32" fmla="*/ 0 w 961"/>
                    <a:gd name="T33" fmla="*/ 0 h 341"/>
                    <a:gd name="T34" fmla="*/ 0 w 961"/>
                    <a:gd name="T35" fmla="*/ 31 h 341"/>
                    <a:gd name="T36" fmla="*/ 0 w 961"/>
                    <a:gd name="T37" fmla="*/ 92 h 341"/>
                    <a:gd name="T38" fmla="*/ 31 w 961"/>
                    <a:gd name="T39" fmla="*/ 155 h 341"/>
                    <a:gd name="T40" fmla="*/ 31 w 961"/>
                    <a:gd name="T41" fmla="*/ 216 h 341"/>
                    <a:gd name="T42" fmla="*/ 62 w 961"/>
                    <a:gd name="T43" fmla="*/ 309 h 341"/>
                    <a:gd name="T44" fmla="*/ 62 w 961"/>
                    <a:gd name="T45" fmla="*/ 309 h 341"/>
                    <a:gd name="T46" fmla="*/ 155 w 961"/>
                    <a:gd name="T47" fmla="*/ 309 h 341"/>
                    <a:gd name="T48" fmla="*/ 186 w 961"/>
                    <a:gd name="T49" fmla="*/ 309 h 341"/>
                    <a:gd name="T50" fmla="*/ 310 w 961"/>
                    <a:gd name="T51" fmla="*/ 309 h 341"/>
                    <a:gd name="T52" fmla="*/ 372 w 961"/>
                    <a:gd name="T53" fmla="*/ 309 h 341"/>
                    <a:gd name="T54" fmla="*/ 434 w 961"/>
                    <a:gd name="T55" fmla="*/ 279 h 341"/>
                    <a:gd name="T56" fmla="*/ 496 w 961"/>
                    <a:gd name="T57" fmla="*/ 279 h 341"/>
                    <a:gd name="T58" fmla="*/ 496 w 961"/>
                    <a:gd name="T59" fmla="*/ 279 h 341"/>
                    <a:gd name="T60" fmla="*/ 558 w 961"/>
                    <a:gd name="T61" fmla="*/ 279 h 341"/>
                    <a:gd name="T62" fmla="*/ 589 w 961"/>
                    <a:gd name="T63" fmla="*/ 279 h 341"/>
                    <a:gd name="T64" fmla="*/ 589 w 961"/>
                    <a:gd name="T65" fmla="*/ 279 h 341"/>
                    <a:gd name="T66" fmla="*/ 620 w 961"/>
                    <a:gd name="T67" fmla="*/ 279 h 341"/>
                    <a:gd name="T68" fmla="*/ 651 w 961"/>
                    <a:gd name="T69" fmla="*/ 279 h 341"/>
                    <a:gd name="T70" fmla="*/ 713 w 961"/>
                    <a:gd name="T71" fmla="*/ 279 h 341"/>
                    <a:gd name="T72" fmla="*/ 743 w 961"/>
                    <a:gd name="T73" fmla="*/ 279 h 341"/>
                    <a:gd name="T74" fmla="*/ 836 w 961"/>
                    <a:gd name="T75" fmla="*/ 248 h 341"/>
                    <a:gd name="T76" fmla="*/ 868 w 961"/>
                    <a:gd name="T77" fmla="*/ 248 h 341"/>
                    <a:gd name="T78" fmla="*/ 868 w 961"/>
                    <a:gd name="T79" fmla="*/ 248 h 341"/>
                    <a:gd name="T80" fmla="*/ 899 w 961"/>
                    <a:gd name="T81" fmla="*/ 248 h 341"/>
                    <a:gd name="T82" fmla="*/ 930 w 961"/>
                    <a:gd name="T83" fmla="*/ 248 h 341"/>
                    <a:gd name="T84" fmla="*/ 960 w 961"/>
                    <a:gd name="T85" fmla="*/ 216 h 341"/>
                    <a:gd name="T86" fmla="*/ 960 w 961"/>
                    <a:gd name="T87" fmla="*/ 185 h 3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61" h="341">
                      <a:moveTo>
                        <a:pt x="960" y="155"/>
                      </a:moveTo>
                      <a:lnTo>
                        <a:pt x="960" y="155"/>
                      </a:lnTo>
                      <a:cubicBezTo>
                        <a:pt x="930" y="155"/>
                        <a:pt x="930" y="155"/>
                        <a:pt x="930" y="155"/>
                      </a:cubicBezTo>
                      <a:lnTo>
                        <a:pt x="930" y="155"/>
                      </a:lnTo>
                      <a:cubicBezTo>
                        <a:pt x="930" y="124"/>
                        <a:pt x="930" y="124"/>
                        <a:pt x="960" y="124"/>
                      </a:cubicBezTo>
                      <a:lnTo>
                        <a:pt x="960" y="124"/>
                      </a:lnTo>
                      <a:lnTo>
                        <a:pt x="960" y="124"/>
                      </a:lnTo>
                      <a:cubicBezTo>
                        <a:pt x="930" y="124"/>
                        <a:pt x="930" y="124"/>
                        <a:pt x="930" y="92"/>
                      </a:cubicBezTo>
                      <a:lnTo>
                        <a:pt x="930" y="92"/>
                      </a:lnTo>
                      <a:lnTo>
                        <a:pt x="930" y="92"/>
                      </a:lnTo>
                      <a:cubicBezTo>
                        <a:pt x="930" y="92"/>
                        <a:pt x="899" y="92"/>
                        <a:pt x="899" y="61"/>
                      </a:cubicBezTo>
                      <a:lnTo>
                        <a:pt x="899" y="61"/>
                      </a:lnTo>
                      <a:lnTo>
                        <a:pt x="899" y="61"/>
                      </a:lnTo>
                      <a:lnTo>
                        <a:pt x="899" y="61"/>
                      </a:lnTo>
                      <a:cubicBezTo>
                        <a:pt x="899" y="31"/>
                        <a:pt x="899" y="31"/>
                        <a:pt x="899" y="31"/>
                      </a:cubicBezTo>
                      <a:lnTo>
                        <a:pt x="868" y="31"/>
                      </a:lnTo>
                      <a:cubicBezTo>
                        <a:pt x="868" y="31"/>
                        <a:pt x="868" y="31"/>
                        <a:pt x="836" y="31"/>
                      </a:cubicBezTo>
                      <a:lnTo>
                        <a:pt x="836" y="31"/>
                      </a:lnTo>
                      <a:lnTo>
                        <a:pt x="836" y="31"/>
                      </a:lnTo>
                      <a:cubicBezTo>
                        <a:pt x="806" y="31"/>
                        <a:pt x="806" y="61"/>
                        <a:pt x="806" y="61"/>
                      </a:cubicBezTo>
                      <a:cubicBezTo>
                        <a:pt x="775" y="61"/>
                        <a:pt x="775" y="61"/>
                        <a:pt x="775" y="61"/>
                      </a:cubicBezTo>
                      <a:lnTo>
                        <a:pt x="743" y="61"/>
                      </a:lnTo>
                      <a:lnTo>
                        <a:pt x="743" y="61"/>
                      </a:lnTo>
                      <a:cubicBezTo>
                        <a:pt x="713" y="61"/>
                        <a:pt x="713" y="61"/>
                        <a:pt x="713" y="61"/>
                      </a:cubicBezTo>
                      <a:cubicBezTo>
                        <a:pt x="682" y="61"/>
                        <a:pt x="682" y="61"/>
                        <a:pt x="682" y="61"/>
                      </a:cubicBezTo>
                      <a:lnTo>
                        <a:pt x="651" y="61"/>
                      </a:lnTo>
                      <a:lnTo>
                        <a:pt x="651" y="61"/>
                      </a:lnTo>
                      <a:lnTo>
                        <a:pt x="651" y="61"/>
                      </a:lnTo>
                      <a:cubicBezTo>
                        <a:pt x="620" y="61"/>
                        <a:pt x="589" y="61"/>
                        <a:pt x="558" y="31"/>
                      </a:cubicBezTo>
                      <a:lnTo>
                        <a:pt x="558" y="31"/>
                      </a:lnTo>
                      <a:lnTo>
                        <a:pt x="558" y="31"/>
                      </a:lnTo>
                      <a:lnTo>
                        <a:pt x="558" y="31"/>
                      </a:lnTo>
                      <a:lnTo>
                        <a:pt x="527" y="31"/>
                      </a:lnTo>
                      <a:cubicBezTo>
                        <a:pt x="527" y="31"/>
                        <a:pt x="527" y="31"/>
                        <a:pt x="496" y="0"/>
                      </a:cubicBezTo>
                      <a:lnTo>
                        <a:pt x="496" y="31"/>
                      </a:lnTo>
                      <a:cubicBezTo>
                        <a:pt x="465" y="31"/>
                        <a:pt x="465" y="31"/>
                        <a:pt x="465" y="0"/>
                      </a:cubicBezTo>
                      <a:lnTo>
                        <a:pt x="465" y="0"/>
                      </a:lnTo>
                      <a:cubicBezTo>
                        <a:pt x="434" y="0"/>
                        <a:pt x="434" y="0"/>
                        <a:pt x="403" y="0"/>
                      </a:cubicBezTo>
                      <a:lnTo>
                        <a:pt x="403" y="0"/>
                      </a:lnTo>
                      <a:lnTo>
                        <a:pt x="403" y="0"/>
                      </a:lnTo>
                      <a:cubicBezTo>
                        <a:pt x="372" y="0"/>
                        <a:pt x="372" y="0"/>
                        <a:pt x="341" y="0"/>
                      </a:cubicBezTo>
                      <a:cubicBezTo>
                        <a:pt x="341" y="0"/>
                        <a:pt x="310" y="31"/>
                        <a:pt x="279" y="31"/>
                      </a:cubicBezTo>
                      <a:cubicBezTo>
                        <a:pt x="279" y="31"/>
                        <a:pt x="279" y="31"/>
                        <a:pt x="248" y="31"/>
                      </a:cubicBezTo>
                      <a:cubicBezTo>
                        <a:pt x="248" y="61"/>
                        <a:pt x="248" y="61"/>
                        <a:pt x="217" y="61"/>
                      </a:cubicBezTo>
                      <a:lnTo>
                        <a:pt x="217" y="61"/>
                      </a:lnTo>
                      <a:cubicBezTo>
                        <a:pt x="217" y="61"/>
                        <a:pt x="186" y="61"/>
                        <a:pt x="155" y="61"/>
                      </a:cubicBezTo>
                      <a:cubicBezTo>
                        <a:pt x="155" y="31"/>
                        <a:pt x="124" y="31"/>
                        <a:pt x="93" y="31"/>
                      </a:cubicBezTo>
                      <a:cubicBezTo>
                        <a:pt x="93" y="31"/>
                        <a:pt x="62" y="31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cubicBezTo>
                        <a:pt x="31" y="31"/>
                        <a:pt x="0" y="31"/>
                        <a:pt x="0" y="31"/>
                      </a:cubicBezTo>
                      <a:lnTo>
                        <a:pt x="0" y="61"/>
                      </a:ln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55"/>
                      </a:lnTo>
                      <a:cubicBezTo>
                        <a:pt x="31" y="185"/>
                        <a:pt x="31" y="185"/>
                        <a:pt x="31" y="185"/>
                      </a:cubicBezTo>
                      <a:lnTo>
                        <a:pt x="31" y="185"/>
                      </a:lnTo>
                      <a:lnTo>
                        <a:pt x="31" y="216"/>
                      </a:lnTo>
                      <a:cubicBezTo>
                        <a:pt x="31" y="216"/>
                        <a:pt x="62" y="216"/>
                        <a:pt x="62" y="248"/>
                      </a:cubicBezTo>
                      <a:cubicBezTo>
                        <a:pt x="62" y="279"/>
                        <a:pt x="62" y="279"/>
                        <a:pt x="62" y="309"/>
                      </a:cubicBezTo>
                      <a:lnTo>
                        <a:pt x="62" y="309"/>
                      </a:lnTo>
                      <a:lnTo>
                        <a:pt x="62" y="309"/>
                      </a:lnTo>
                      <a:lnTo>
                        <a:pt x="62" y="309"/>
                      </a:lnTo>
                      <a:lnTo>
                        <a:pt x="62" y="309"/>
                      </a:lnTo>
                      <a:cubicBezTo>
                        <a:pt x="62" y="279"/>
                        <a:pt x="93" y="279"/>
                        <a:pt x="93" y="279"/>
                      </a:cubicBezTo>
                      <a:lnTo>
                        <a:pt x="93" y="279"/>
                      </a:lnTo>
                      <a:cubicBezTo>
                        <a:pt x="124" y="279"/>
                        <a:pt x="124" y="279"/>
                        <a:pt x="155" y="309"/>
                      </a:cubicBezTo>
                      <a:cubicBezTo>
                        <a:pt x="155" y="309"/>
                        <a:pt x="155" y="309"/>
                        <a:pt x="186" y="309"/>
                      </a:cubicBezTo>
                      <a:lnTo>
                        <a:pt x="186" y="309"/>
                      </a:lnTo>
                      <a:lnTo>
                        <a:pt x="186" y="309"/>
                      </a:lnTo>
                      <a:lnTo>
                        <a:pt x="186" y="309"/>
                      </a:lnTo>
                      <a:cubicBezTo>
                        <a:pt x="217" y="309"/>
                        <a:pt x="217" y="279"/>
                        <a:pt x="248" y="279"/>
                      </a:cubicBezTo>
                      <a:cubicBezTo>
                        <a:pt x="279" y="279"/>
                        <a:pt x="310" y="309"/>
                        <a:pt x="310" y="309"/>
                      </a:cubicBezTo>
                      <a:cubicBezTo>
                        <a:pt x="310" y="309"/>
                        <a:pt x="341" y="309"/>
                        <a:pt x="341" y="340"/>
                      </a:cubicBezTo>
                      <a:lnTo>
                        <a:pt x="341" y="340"/>
                      </a:lnTo>
                      <a:cubicBezTo>
                        <a:pt x="341" y="340"/>
                        <a:pt x="372" y="340"/>
                        <a:pt x="372" y="309"/>
                      </a:cubicBezTo>
                      <a:lnTo>
                        <a:pt x="403" y="309"/>
                      </a:lnTo>
                      <a:lnTo>
                        <a:pt x="403" y="309"/>
                      </a:lnTo>
                      <a:cubicBezTo>
                        <a:pt x="434" y="279"/>
                        <a:pt x="434" y="279"/>
                        <a:pt x="434" y="279"/>
                      </a:cubicBezTo>
                      <a:cubicBezTo>
                        <a:pt x="434" y="279"/>
                        <a:pt x="434" y="279"/>
                        <a:pt x="465" y="279"/>
                      </a:cubicBezTo>
                      <a:lnTo>
                        <a:pt x="465" y="279"/>
                      </a:lnTo>
                      <a:cubicBezTo>
                        <a:pt x="496" y="279"/>
                        <a:pt x="496" y="279"/>
                        <a:pt x="496" y="279"/>
                      </a:cubicBez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496" y="279"/>
                      </a:lnTo>
                      <a:lnTo>
                        <a:pt x="527" y="279"/>
                      </a:lnTo>
                      <a:lnTo>
                        <a:pt x="558" y="279"/>
                      </a:lnTo>
                      <a:lnTo>
                        <a:pt x="558" y="279"/>
                      </a:lnTo>
                      <a:lnTo>
                        <a:pt x="558" y="279"/>
                      </a:lnTo>
                      <a:cubicBezTo>
                        <a:pt x="558" y="279"/>
                        <a:pt x="558" y="279"/>
                        <a:pt x="589" y="279"/>
                      </a:cubicBezTo>
                      <a:lnTo>
                        <a:pt x="589" y="279"/>
                      </a:lnTo>
                      <a:lnTo>
                        <a:pt x="589" y="279"/>
                      </a:lnTo>
                      <a:lnTo>
                        <a:pt x="589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lnTo>
                        <a:pt x="620" y="279"/>
                      </a:lnTo>
                      <a:cubicBezTo>
                        <a:pt x="620" y="279"/>
                        <a:pt x="620" y="279"/>
                        <a:pt x="651" y="279"/>
                      </a:cubicBezTo>
                      <a:lnTo>
                        <a:pt x="651" y="279"/>
                      </a:lnTo>
                      <a:cubicBezTo>
                        <a:pt x="682" y="279"/>
                        <a:pt x="682" y="279"/>
                        <a:pt x="682" y="279"/>
                      </a:cubicBezTo>
                      <a:lnTo>
                        <a:pt x="682" y="279"/>
                      </a:lnTo>
                      <a:cubicBezTo>
                        <a:pt x="682" y="279"/>
                        <a:pt x="682" y="279"/>
                        <a:pt x="713" y="279"/>
                      </a:cubicBezTo>
                      <a:lnTo>
                        <a:pt x="713" y="279"/>
                      </a:lnTo>
                      <a:cubicBezTo>
                        <a:pt x="713" y="279"/>
                        <a:pt x="713" y="279"/>
                        <a:pt x="743" y="279"/>
                      </a:cubicBezTo>
                      <a:lnTo>
                        <a:pt x="743" y="279"/>
                      </a:lnTo>
                      <a:cubicBezTo>
                        <a:pt x="775" y="248"/>
                        <a:pt x="775" y="248"/>
                        <a:pt x="775" y="248"/>
                      </a:cubicBezTo>
                      <a:cubicBezTo>
                        <a:pt x="806" y="248"/>
                        <a:pt x="806" y="248"/>
                        <a:pt x="806" y="248"/>
                      </a:cubicBezTo>
                      <a:lnTo>
                        <a:pt x="836" y="248"/>
                      </a:lnTo>
                      <a:lnTo>
                        <a:pt x="836" y="248"/>
                      </a:lnTo>
                      <a:lnTo>
                        <a:pt x="836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lnTo>
                        <a:pt x="868" y="248"/>
                      </a:lnTo>
                      <a:cubicBezTo>
                        <a:pt x="868" y="248"/>
                        <a:pt x="868" y="248"/>
                        <a:pt x="899" y="248"/>
                      </a:cubicBezTo>
                      <a:lnTo>
                        <a:pt x="899" y="248"/>
                      </a:lnTo>
                      <a:lnTo>
                        <a:pt x="899" y="248"/>
                      </a:lnTo>
                      <a:lnTo>
                        <a:pt x="930" y="248"/>
                      </a:lnTo>
                      <a:lnTo>
                        <a:pt x="930" y="248"/>
                      </a:lnTo>
                      <a:lnTo>
                        <a:pt x="960" y="248"/>
                      </a:lnTo>
                      <a:cubicBezTo>
                        <a:pt x="960" y="248"/>
                        <a:pt x="960" y="248"/>
                        <a:pt x="960" y="216"/>
                      </a:cubicBezTo>
                      <a:lnTo>
                        <a:pt x="960" y="216"/>
                      </a:lnTo>
                      <a:lnTo>
                        <a:pt x="960" y="216"/>
                      </a:lnTo>
                      <a:lnTo>
                        <a:pt x="960" y="216"/>
                      </a:lnTo>
                      <a:cubicBezTo>
                        <a:pt x="960" y="185"/>
                        <a:pt x="960" y="185"/>
                        <a:pt x="960" y="185"/>
                      </a:cubicBezTo>
                      <a:lnTo>
                        <a:pt x="960" y="15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5" name="Freeform 66">
                  <a:extLst>
                    <a:ext uri="{FF2B5EF4-FFF2-40B4-BE49-F238E27FC236}">
                      <a16:creationId xmlns:a16="http://schemas.microsoft.com/office/drawing/2014/main" id="{88625CE0-4D73-4E02-9052-CE65D49DA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5263" y="1958975"/>
                  <a:ext cx="134937" cy="77788"/>
                </a:xfrm>
                <a:custGeom>
                  <a:gdLst>
                    <a:gd name="T0" fmla="*/ 124 w 373"/>
                    <a:gd name="T1" fmla="*/ 61 h 217"/>
                    <a:gd name="T2" fmla="*/ 124 w 373"/>
                    <a:gd name="T3" fmla="*/ 61 h 217"/>
                    <a:gd name="T4" fmla="*/ 93 w 373"/>
                    <a:gd name="T5" fmla="*/ 31 h 217"/>
                    <a:gd name="T6" fmla="*/ 61 w 373"/>
                    <a:gd name="T7" fmla="*/ 0 h 217"/>
                    <a:gd name="T8" fmla="*/ 0 w 373"/>
                    <a:gd name="T9" fmla="*/ 0 h 217"/>
                    <a:gd name="T10" fmla="*/ 0 w 373"/>
                    <a:gd name="T11" fmla="*/ 31 h 217"/>
                    <a:gd name="T12" fmla="*/ 0 w 373"/>
                    <a:gd name="T13" fmla="*/ 31 h 217"/>
                    <a:gd name="T14" fmla="*/ 0 w 373"/>
                    <a:gd name="T15" fmla="*/ 61 h 217"/>
                    <a:gd name="T16" fmla="*/ 30 w 373"/>
                    <a:gd name="T17" fmla="*/ 92 h 217"/>
                    <a:gd name="T18" fmla="*/ 61 w 373"/>
                    <a:gd name="T19" fmla="*/ 92 h 217"/>
                    <a:gd name="T20" fmla="*/ 93 w 373"/>
                    <a:gd name="T21" fmla="*/ 92 h 217"/>
                    <a:gd name="T22" fmla="*/ 124 w 373"/>
                    <a:gd name="T23" fmla="*/ 124 h 217"/>
                    <a:gd name="T24" fmla="*/ 124 w 373"/>
                    <a:gd name="T25" fmla="*/ 155 h 217"/>
                    <a:gd name="T26" fmla="*/ 124 w 373"/>
                    <a:gd name="T27" fmla="*/ 124 h 217"/>
                    <a:gd name="T28" fmla="*/ 185 w 373"/>
                    <a:gd name="T29" fmla="*/ 124 h 217"/>
                    <a:gd name="T30" fmla="*/ 217 w 373"/>
                    <a:gd name="T31" fmla="*/ 185 h 217"/>
                    <a:gd name="T32" fmla="*/ 248 w 373"/>
                    <a:gd name="T33" fmla="*/ 185 h 217"/>
                    <a:gd name="T34" fmla="*/ 248 w 373"/>
                    <a:gd name="T35" fmla="*/ 185 h 217"/>
                    <a:gd name="T36" fmla="*/ 278 w 373"/>
                    <a:gd name="T37" fmla="*/ 185 h 217"/>
                    <a:gd name="T38" fmla="*/ 278 w 373"/>
                    <a:gd name="T39" fmla="*/ 185 h 217"/>
                    <a:gd name="T40" fmla="*/ 341 w 373"/>
                    <a:gd name="T41" fmla="*/ 185 h 217"/>
                    <a:gd name="T42" fmla="*/ 341 w 373"/>
                    <a:gd name="T43" fmla="*/ 216 h 217"/>
                    <a:gd name="T44" fmla="*/ 372 w 373"/>
                    <a:gd name="T45" fmla="*/ 185 h 217"/>
                    <a:gd name="T46" fmla="*/ 372 w 373"/>
                    <a:gd name="T47" fmla="*/ 155 h 217"/>
                    <a:gd name="T48" fmla="*/ 309 w 373"/>
                    <a:gd name="T49" fmla="*/ 155 h 217"/>
                    <a:gd name="T50" fmla="*/ 309 w 373"/>
                    <a:gd name="T51" fmla="*/ 155 h 217"/>
                    <a:gd name="T52" fmla="*/ 278 w 373"/>
                    <a:gd name="T53" fmla="*/ 155 h 217"/>
                    <a:gd name="T54" fmla="*/ 278 w 373"/>
                    <a:gd name="T55" fmla="*/ 155 h 217"/>
                    <a:gd name="T56" fmla="*/ 248 w 373"/>
                    <a:gd name="T57" fmla="*/ 124 h 217"/>
                    <a:gd name="T58" fmla="*/ 217 w 373"/>
                    <a:gd name="T59" fmla="*/ 124 h 217"/>
                    <a:gd name="T60" fmla="*/ 185 w 373"/>
                    <a:gd name="T61" fmla="*/ 92 h 217"/>
                    <a:gd name="T62" fmla="*/ 154 w 373"/>
                    <a:gd name="T63" fmla="*/ 92 h 217"/>
                    <a:gd name="T64" fmla="*/ 154 w 373"/>
                    <a:gd name="T65" fmla="*/ 92 h 2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73" h="216">
                      <a:moveTo>
                        <a:pt x="124" y="61"/>
                      </a:move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31"/>
                      </a:cubicBezTo>
                      <a:cubicBezTo>
                        <a:pt x="61" y="31"/>
                        <a:pt x="61" y="31"/>
                        <a:pt x="61" y="0"/>
                      </a:cubicBezTo>
                      <a:lnTo>
                        <a:pt x="61" y="0"/>
                      </a:ln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0" y="0"/>
                      </a:cubicBez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1"/>
                        <a:pt x="0" y="6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0" y="61"/>
                        <a:pt x="30" y="92"/>
                        <a:pt x="30" y="92"/>
                      </a:cubicBezTo>
                      <a:lnTo>
                        <a:pt x="30" y="92"/>
                      </a:lnTo>
                      <a:lnTo>
                        <a:pt x="61" y="92"/>
                      </a:lnTo>
                      <a:cubicBezTo>
                        <a:pt x="61" y="92"/>
                        <a:pt x="61" y="92"/>
                        <a:pt x="93" y="92"/>
                      </a:cubicBezTo>
                      <a:lnTo>
                        <a:pt x="93" y="92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55"/>
                      </a:lnTo>
                      <a:cubicBezTo>
                        <a:pt x="124" y="155"/>
                        <a:pt x="124" y="155"/>
                        <a:pt x="124" y="124"/>
                      </a:cubicBezTo>
                      <a:lnTo>
                        <a:pt x="124" y="124"/>
                      </a:lnTo>
                      <a:cubicBezTo>
                        <a:pt x="154" y="124"/>
                        <a:pt x="154" y="124"/>
                        <a:pt x="154" y="124"/>
                      </a:cubicBezTo>
                      <a:lnTo>
                        <a:pt x="185" y="124"/>
                      </a:lnTo>
                      <a:cubicBezTo>
                        <a:pt x="185" y="124"/>
                        <a:pt x="217" y="124"/>
                        <a:pt x="217" y="155"/>
                      </a:cubicBezTo>
                      <a:cubicBezTo>
                        <a:pt x="217" y="155"/>
                        <a:pt x="217" y="155"/>
                        <a:pt x="217" y="185"/>
                      </a:cubicBezTo>
                      <a:cubicBezTo>
                        <a:pt x="217" y="185"/>
                        <a:pt x="217" y="185"/>
                        <a:pt x="248" y="185"/>
                      </a:cubicBez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cubicBezTo>
                        <a:pt x="278" y="185"/>
                        <a:pt x="278" y="185"/>
                        <a:pt x="278" y="185"/>
                      </a:cubicBezTo>
                      <a:lnTo>
                        <a:pt x="278" y="185"/>
                      </a:lnTo>
                      <a:lnTo>
                        <a:pt x="278" y="185"/>
                      </a:lnTo>
                      <a:lnTo>
                        <a:pt x="278" y="185"/>
                      </a:lnTo>
                      <a:cubicBezTo>
                        <a:pt x="309" y="185"/>
                        <a:pt x="309" y="185"/>
                        <a:pt x="309" y="185"/>
                      </a:cubicBezTo>
                      <a:lnTo>
                        <a:pt x="341" y="185"/>
                      </a:lnTo>
                      <a:cubicBezTo>
                        <a:pt x="341" y="216"/>
                        <a:pt x="341" y="216"/>
                        <a:pt x="341" y="216"/>
                      </a:cubicBezTo>
                      <a:lnTo>
                        <a:pt x="341" y="216"/>
                      </a:lnTo>
                      <a:lnTo>
                        <a:pt x="372" y="185"/>
                      </a:lnTo>
                      <a:lnTo>
                        <a:pt x="372" y="185"/>
                      </a:lnTo>
                      <a:lnTo>
                        <a:pt x="372" y="185"/>
                      </a:lnTo>
                      <a:lnTo>
                        <a:pt x="372" y="155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09" y="155"/>
                      </a:lnTo>
                      <a:lnTo>
                        <a:pt x="309" y="155"/>
                      </a:lnTo>
                      <a:lnTo>
                        <a:pt x="309" y="155"/>
                      </a:lnTo>
                      <a:lnTo>
                        <a:pt x="309" y="155"/>
                      </a:lnTo>
                      <a:cubicBezTo>
                        <a:pt x="309" y="155"/>
                        <a:pt x="309" y="155"/>
                        <a:pt x="278" y="155"/>
                      </a:cubicBezTo>
                      <a:lnTo>
                        <a:pt x="278" y="155"/>
                      </a:lnTo>
                      <a:lnTo>
                        <a:pt x="278" y="155"/>
                      </a:lnTo>
                      <a:lnTo>
                        <a:pt x="278" y="155"/>
                      </a:lnTo>
                      <a:cubicBezTo>
                        <a:pt x="248" y="155"/>
                        <a:pt x="248" y="155"/>
                        <a:pt x="248" y="124"/>
                      </a:cubicBezTo>
                      <a:lnTo>
                        <a:pt x="217" y="124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lnTo>
                        <a:pt x="185" y="92"/>
                      </a:lnTo>
                      <a:cubicBezTo>
                        <a:pt x="154" y="92"/>
                        <a:pt x="154" y="92"/>
                        <a:pt x="154" y="61"/>
                      </a:cubicBezTo>
                      <a:cubicBezTo>
                        <a:pt x="154" y="92"/>
                        <a:pt x="154" y="92"/>
                        <a:pt x="154" y="92"/>
                      </a:cubicBezTo>
                      <a:lnTo>
                        <a:pt x="154" y="92"/>
                      </a:lnTo>
                      <a:lnTo>
                        <a:pt x="154" y="92"/>
                      </a:lnTo>
                      <a:cubicBezTo>
                        <a:pt x="124" y="92"/>
                        <a:pt x="124" y="92"/>
                        <a:pt x="124" y="6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6" name="Freeform 67">
                  <a:extLst>
                    <a:ext uri="{FF2B5EF4-FFF2-40B4-BE49-F238E27FC236}">
                      <a16:creationId xmlns:a16="http://schemas.microsoft.com/office/drawing/2014/main" id="{2DD25F6C-ABA9-485B-A865-50AC372DD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9163" y="1679575"/>
                  <a:ext cx="234950" cy="146050"/>
                </a:xfrm>
                <a:custGeom>
                  <a:gdLst>
                    <a:gd name="T0" fmla="*/ 62 w 652"/>
                    <a:gd name="T1" fmla="*/ 217 h 405"/>
                    <a:gd name="T2" fmla="*/ 62 w 652"/>
                    <a:gd name="T3" fmla="*/ 248 h 405"/>
                    <a:gd name="T4" fmla="*/ 92 w 652"/>
                    <a:gd name="T5" fmla="*/ 217 h 405"/>
                    <a:gd name="T6" fmla="*/ 124 w 652"/>
                    <a:gd name="T7" fmla="*/ 217 h 405"/>
                    <a:gd name="T8" fmla="*/ 155 w 652"/>
                    <a:gd name="T9" fmla="*/ 217 h 405"/>
                    <a:gd name="T10" fmla="*/ 155 w 652"/>
                    <a:gd name="T11" fmla="*/ 217 h 405"/>
                    <a:gd name="T12" fmla="*/ 155 w 652"/>
                    <a:gd name="T13" fmla="*/ 217 h 405"/>
                    <a:gd name="T14" fmla="*/ 216 w 652"/>
                    <a:gd name="T15" fmla="*/ 217 h 405"/>
                    <a:gd name="T16" fmla="*/ 279 w 652"/>
                    <a:gd name="T17" fmla="*/ 248 h 405"/>
                    <a:gd name="T18" fmla="*/ 310 w 652"/>
                    <a:gd name="T19" fmla="*/ 248 h 405"/>
                    <a:gd name="T20" fmla="*/ 340 w 652"/>
                    <a:gd name="T21" fmla="*/ 280 h 405"/>
                    <a:gd name="T22" fmla="*/ 372 w 652"/>
                    <a:gd name="T23" fmla="*/ 311 h 405"/>
                    <a:gd name="T24" fmla="*/ 372 w 652"/>
                    <a:gd name="T25" fmla="*/ 311 h 405"/>
                    <a:gd name="T26" fmla="*/ 403 w 652"/>
                    <a:gd name="T27" fmla="*/ 311 h 405"/>
                    <a:gd name="T28" fmla="*/ 403 w 652"/>
                    <a:gd name="T29" fmla="*/ 311 h 405"/>
                    <a:gd name="T30" fmla="*/ 403 w 652"/>
                    <a:gd name="T31" fmla="*/ 311 h 405"/>
                    <a:gd name="T32" fmla="*/ 434 w 652"/>
                    <a:gd name="T33" fmla="*/ 341 h 405"/>
                    <a:gd name="T34" fmla="*/ 434 w 652"/>
                    <a:gd name="T35" fmla="*/ 372 h 405"/>
                    <a:gd name="T36" fmla="*/ 464 w 652"/>
                    <a:gd name="T37" fmla="*/ 404 h 405"/>
                    <a:gd name="T38" fmla="*/ 496 w 652"/>
                    <a:gd name="T39" fmla="*/ 404 h 405"/>
                    <a:gd name="T40" fmla="*/ 496 w 652"/>
                    <a:gd name="T41" fmla="*/ 404 h 405"/>
                    <a:gd name="T42" fmla="*/ 527 w 652"/>
                    <a:gd name="T43" fmla="*/ 372 h 405"/>
                    <a:gd name="T44" fmla="*/ 527 w 652"/>
                    <a:gd name="T45" fmla="*/ 372 h 405"/>
                    <a:gd name="T46" fmla="*/ 527 w 652"/>
                    <a:gd name="T47" fmla="*/ 372 h 405"/>
                    <a:gd name="T48" fmla="*/ 558 w 652"/>
                    <a:gd name="T49" fmla="*/ 372 h 405"/>
                    <a:gd name="T50" fmla="*/ 558 w 652"/>
                    <a:gd name="T51" fmla="*/ 372 h 405"/>
                    <a:gd name="T52" fmla="*/ 588 w 652"/>
                    <a:gd name="T53" fmla="*/ 372 h 405"/>
                    <a:gd name="T54" fmla="*/ 588 w 652"/>
                    <a:gd name="T55" fmla="*/ 311 h 405"/>
                    <a:gd name="T56" fmla="*/ 651 w 652"/>
                    <a:gd name="T57" fmla="*/ 280 h 405"/>
                    <a:gd name="T58" fmla="*/ 651 w 652"/>
                    <a:gd name="T59" fmla="*/ 280 h 405"/>
                    <a:gd name="T60" fmla="*/ 651 w 652"/>
                    <a:gd name="T61" fmla="*/ 280 h 405"/>
                    <a:gd name="T62" fmla="*/ 651 w 652"/>
                    <a:gd name="T63" fmla="*/ 280 h 405"/>
                    <a:gd name="T64" fmla="*/ 588 w 652"/>
                    <a:gd name="T65" fmla="*/ 248 h 405"/>
                    <a:gd name="T66" fmla="*/ 558 w 652"/>
                    <a:gd name="T67" fmla="*/ 217 h 405"/>
                    <a:gd name="T68" fmla="*/ 527 w 652"/>
                    <a:gd name="T69" fmla="*/ 187 h 405"/>
                    <a:gd name="T70" fmla="*/ 496 w 652"/>
                    <a:gd name="T71" fmla="*/ 187 h 405"/>
                    <a:gd name="T72" fmla="*/ 496 w 652"/>
                    <a:gd name="T73" fmla="*/ 156 h 405"/>
                    <a:gd name="T74" fmla="*/ 464 w 652"/>
                    <a:gd name="T75" fmla="*/ 124 h 405"/>
                    <a:gd name="T76" fmla="*/ 434 w 652"/>
                    <a:gd name="T77" fmla="*/ 93 h 405"/>
                    <a:gd name="T78" fmla="*/ 434 w 652"/>
                    <a:gd name="T79" fmla="*/ 93 h 405"/>
                    <a:gd name="T80" fmla="*/ 372 w 652"/>
                    <a:gd name="T81" fmla="*/ 93 h 405"/>
                    <a:gd name="T82" fmla="*/ 372 w 652"/>
                    <a:gd name="T83" fmla="*/ 93 h 405"/>
                    <a:gd name="T84" fmla="*/ 340 w 652"/>
                    <a:gd name="T85" fmla="*/ 63 h 405"/>
                    <a:gd name="T86" fmla="*/ 340 w 652"/>
                    <a:gd name="T87" fmla="*/ 32 h 405"/>
                    <a:gd name="T88" fmla="*/ 340 w 652"/>
                    <a:gd name="T89" fmla="*/ 0 h 405"/>
                    <a:gd name="T90" fmla="*/ 340 w 652"/>
                    <a:gd name="T91" fmla="*/ 0 h 405"/>
                    <a:gd name="T92" fmla="*/ 310 w 652"/>
                    <a:gd name="T93" fmla="*/ 0 h 405"/>
                    <a:gd name="T94" fmla="*/ 279 w 652"/>
                    <a:gd name="T95" fmla="*/ 0 h 405"/>
                    <a:gd name="T96" fmla="*/ 248 w 652"/>
                    <a:gd name="T97" fmla="*/ 0 h 405"/>
                    <a:gd name="T98" fmla="*/ 248 w 652"/>
                    <a:gd name="T99" fmla="*/ 32 h 405"/>
                    <a:gd name="T100" fmla="*/ 216 w 652"/>
                    <a:gd name="T101" fmla="*/ 32 h 405"/>
                    <a:gd name="T102" fmla="*/ 216 w 652"/>
                    <a:gd name="T103" fmla="*/ 93 h 405"/>
                    <a:gd name="T104" fmla="*/ 186 w 652"/>
                    <a:gd name="T105" fmla="*/ 93 h 405"/>
                    <a:gd name="T106" fmla="*/ 155 w 652"/>
                    <a:gd name="T107" fmla="*/ 93 h 405"/>
                    <a:gd name="T108" fmla="*/ 124 w 652"/>
                    <a:gd name="T109" fmla="*/ 93 h 405"/>
                    <a:gd name="T110" fmla="*/ 124 w 652"/>
                    <a:gd name="T111" fmla="*/ 93 h 405"/>
                    <a:gd name="T112" fmla="*/ 62 w 652"/>
                    <a:gd name="T113" fmla="*/ 93 h 405"/>
                    <a:gd name="T114" fmla="*/ 31 w 652"/>
                    <a:gd name="T115" fmla="*/ 124 h 405"/>
                    <a:gd name="T116" fmla="*/ 0 w 652"/>
                    <a:gd name="T117" fmla="*/ 124 h 405"/>
                    <a:gd name="T118" fmla="*/ 0 w 652"/>
                    <a:gd name="T119" fmla="*/ 124 h 405"/>
                    <a:gd name="T120" fmla="*/ 31 w 652"/>
                    <a:gd name="T121" fmla="*/ 156 h 405"/>
                    <a:gd name="T122" fmla="*/ 62 w 652"/>
                    <a:gd name="T123" fmla="*/ 217 h 4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52" h="405">
                      <a:moveTo>
                        <a:pt x="62" y="217"/>
                      </a:moveTo>
                      <a:lnTo>
                        <a:pt x="62" y="217"/>
                      </a:lnTo>
                      <a:cubicBezTo>
                        <a:pt x="62" y="217"/>
                        <a:pt x="62" y="248"/>
                        <a:pt x="62" y="280"/>
                      </a:cubicBezTo>
                      <a:lnTo>
                        <a:pt x="62" y="248"/>
                      </a:lnTo>
                      <a:lnTo>
                        <a:pt x="92" y="217"/>
                      </a:lnTo>
                      <a:lnTo>
                        <a:pt x="92" y="217"/>
                      </a:lnTo>
                      <a:lnTo>
                        <a:pt x="92" y="217"/>
                      </a:lnTo>
                      <a:lnTo>
                        <a:pt x="124" y="217"/>
                      </a:lnTo>
                      <a:lnTo>
                        <a:pt x="124" y="248"/>
                      </a:lnTo>
                      <a:cubicBezTo>
                        <a:pt x="124" y="248"/>
                        <a:pt x="124" y="217"/>
                        <a:pt x="155" y="217"/>
                      </a:cubicBez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86" y="217"/>
                        <a:pt x="186" y="217"/>
                        <a:pt x="186" y="217"/>
                      </a:cubicBezTo>
                      <a:cubicBezTo>
                        <a:pt x="186" y="217"/>
                        <a:pt x="186" y="217"/>
                        <a:pt x="216" y="217"/>
                      </a:cubicBezTo>
                      <a:lnTo>
                        <a:pt x="248" y="248"/>
                      </a:lnTo>
                      <a:cubicBezTo>
                        <a:pt x="279" y="248"/>
                        <a:pt x="279" y="248"/>
                        <a:pt x="279" y="248"/>
                      </a:cubicBezTo>
                      <a:lnTo>
                        <a:pt x="279" y="248"/>
                      </a:lnTo>
                      <a:cubicBezTo>
                        <a:pt x="279" y="248"/>
                        <a:pt x="279" y="248"/>
                        <a:pt x="310" y="248"/>
                      </a:cubicBezTo>
                      <a:cubicBezTo>
                        <a:pt x="310" y="248"/>
                        <a:pt x="310" y="248"/>
                        <a:pt x="310" y="280"/>
                      </a:cubicBezTo>
                      <a:cubicBezTo>
                        <a:pt x="340" y="280"/>
                        <a:pt x="340" y="280"/>
                        <a:pt x="340" y="280"/>
                      </a:cubicBezTo>
                      <a:lnTo>
                        <a:pt x="340" y="280"/>
                      </a:lnTo>
                      <a:cubicBezTo>
                        <a:pt x="340" y="280"/>
                        <a:pt x="340" y="311"/>
                        <a:pt x="372" y="311"/>
                      </a:cubicBezTo>
                      <a:lnTo>
                        <a:pt x="372" y="311"/>
                      </a:lnTo>
                      <a:lnTo>
                        <a:pt x="372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34" y="311"/>
                        <a:pt x="434" y="311"/>
                        <a:pt x="434" y="341"/>
                      </a:cubicBezTo>
                      <a:lnTo>
                        <a:pt x="434" y="341"/>
                      </a:lnTo>
                      <a:cubicBezTo>
                        <a:pt x="434" y="341"/>
                        <a:pt x="434" y="341"/>
                        <a:pt x="434" y="372"/>
                      </a:cubicBezTo>
                      <a:cubicBezTo>
                        <a:pt x="464" y="372"/>
                        <a:pt x="464" y="372"/>
                        <a:pt x="464" y="372"/>
                      </a:cubicBezTo>
                      <a:cubicBezTo>
                        <a:pt x="464" y="404"/>
                        <a:pt x="464" y="404"/>
                        <a:pt x="464" y="404"/>
                      </a:cubicBezTo>
                      <a:cubicBezTo>
                        <a:pt x="464" y="404"/>
                        <a:pt x="464" y="404"/>
                        <a:pt x="496" y="404"/>
                      </a:cubicBezTo>
                      <a:lnTo>
                        <a:pt x="496" y="404"/>
                      </a:lnTo>
                      <a:lnTo>
                        <a:pt x="496" y="404"/>
                      </a:lnTo>
                      <a:lnTo>
                        <a:pt x="496" y="404"/>
                      </a:lnTo>
                      <a:cubicBezTo>
                        <a:pt x="496" y="404"/>
                        <a:pt x="496" y="404"/>
                        <a:pt x="527" y="372"/>
                      </a:cubicBez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27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58" y="372"/>
                      </a:lnTo>
                      <a:lnTo>
                        <a:pt x="588" y="372"/>
                      </a:lnTo>
                      <a:lnTo>
                        <a:pt x="588" y="341"/>
                      </a:lnTo>
                      <a:cubicBezTo>
                        <a:pt x="588" y="341"/>
                        <a:pt x="588" y="341"/>
                        <a:pt x="588" y="311"/>
                      </a:cubicBezTo>
                      <a:cubicBezTo>
                        <a:pt x="620" y="311"/>
                        <a:pt x="620" y="280"/>
                        <a:pt x="651" y="280"/>
                      </a:cubicBez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lnTo>
                        <a:pt x="651" y="280"/>
                      </a:lnTo>
                      <a:cubicBezTo>
                        <a:pt x="651" y="280"/>
                        <a:pt x="651" y="248"/>
                        <a:pt x="620" y="248"/>
                      </a:cubicBezTo>
                      <a:cubicBezTo>
                        <a:pt x="620" y="248"/>
                        <a:pt x="620" y="248"/>
                        <a:pt x="588" y="248"/>
                      </a:cubicBezTo>
                      <a:lnTo>
                        <a:pt x="588" y="248"/>
                      </a:lnTo>
                      <a:cubicBezTo>
                        <a:pt x="588" y="217"/>
                        <a:pt x="558" y="217"/>
                        <a:pt x="558" y="217"/>
                      </a:cubicBezTo>
                      <a:cubicBezTo>
                        <a:pt x="558" y="187"/>
                        <a:pt x="558" y="187"/>
                        <a:pt x="527" y="187"/>
                      </a:cubicBezTo>
                      <a:lnTo>
                        <a:pt x="527" y="187"/>
                      </a:lnTo>
                      <a:lnTo>
                        <a:pt x="527" y="187"/>
                      </a:lnTo>
                      <a:cubicBezTo>
                        <a:pt x="527" y="187"/>
                        <a:pt x="527" y="187"/>
                        <a:pt x="496" y="187"/>
                      </a:cubicBezTo>
                      <a:cubicBezTo>
                        <a:pt x="496" y="187"/>
                        <a:pt x="496" y="187"/>
                        <a:pt x="496" y="156"/>
                      </a:cubicBezTo>
                      <a:lnTo>
                        <a:pt x="496" y="156"/>
                      </a:lnTo>
                      <a:cubicBezTo>
                        <a:pt x="464" y="156"/>
                        <a:pt x="464" y="156"/>
                        <a:pt x="464" y="124"/>
                      </a:cubicBezTo>
                      <a:lnTo>
                        <a:pt x="464" y="124"/>
                      </a:lnTo>
                      <a:lnTo>
                        <a:pt x="464" y="124"/>
                      </a:lnTo>
                      <a:cubicBezTo>
                        <a:pt x="434" y="93"/>
                        <a:pt x="434" y="93"/>
                        <a:pt x="434" y="93"/>
                      </a:cubicBezTo>
                      <a:lnTo>
                        <a:pt x="434" y="93"/>
                      </a:lnTo>
                      <a:lnTo>
                        <a:pt x="434" y="93"/>
                      </a:lnTo>
                      <a:lnTo>
                        <a:pt x="403" y="93"/>
                      </a:lnTo>
                      <a:cubicBezTo>
                        <a:pt x="403" y="93"/>
                        <a:pt x="403" y="93"/>
                        <a:pt x="372" y="93"/>
                      </a:cubicBez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40" y="63"/>
                      </a:lnTo>
                      <a:lnTo>
                        <a:pt x="340" y="63"/>
                      </a:lnTo>
                      <a:lnTo>
                        <a:pt x="340" y="32"/>
                      </a:lnTo>
                      <a:lnTo>
                        <a:pt x="340" y="32"/>
                      </a:lnTo>
                      <a:cubicBezTo>
                        <a:pt x="340" y="32"/>
                        <a:pt x="340" y="32"/>
                        <a:pt x="340" y="0"/>
                      </a:cubicBez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cubicBezTo>
                        <a:pt x="340" y="0"/>
                        <a:pt x="340" y="0"/>
                        <a:pt x="310" y="0"/>
                      </a:cubicBezTo>
                      <a:cubicBezTo>
                        <a:pt x="310" y="0"/>
                        <a:pt x="310" y="0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cubicBezTo>
                        <a:pt x="279" y="0"/>
                        <a:pt x="279" y="0"/>
                        <a:pt x="248" y="0"/>
                      </a:cubicBezTo>
                      <a:lnTo>
                        <a:pt x="248" y="0"/>
                      </a:lnTo>
                      <a:cubicBezTo>
                        <a:pt x="248" y="32"/>
                        <a:pt x="248" y="32"/>
                        <a:pt x="248" y="32"/>
                      </a:cubicBezTo>
                      <a:lnTo>
                        <a:pt x="216" y="32"/>
                      </a:lnTo>
                      <a:lnTo>
                        <a:pt x="216" y="32"/>
                      </a:lnTo>
                      <a:cubicBezTo>
                        <a:pt x="216" y="32"/>
                        <a:pt x="216" y="63"/>
                        <a:pt x="216" y="93"/>
                      </a:cubicBezTo>
                      <a:lnTo>
                        <a:pt x="216" y="93"/>
                      </a:lnTo>
                      <a:cubicBezTo>
                        <a:pt x="186" y="93"/>
                        <a:pt x="186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cubicBezTo>
                        <a:pt x="186" y="93"/>
                        <a:pt x="186" y="93"/>
                        <a:pt x="155" y="93"/>
                      </a:cubicBezTo>
                      <a:cubicBezTo>
                        <a:pt x="155" y="93"/>
                        <a:pt x="155" y="93"/>
                        <a:pt x="124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24" y="93"/>
                        <a:pt x="92" y="93"/>
                        <a:pt x="92" y="63"/>
                      </a:cubicBezTo>
                      <a:cubicBezTo>
                        <a:pt x="92" y="93"/>
                        <a:pt x="62" y="93"/>
                        <a:pt x="62" y="93"/>
                      </a:cubicBezTo>
                      <a:lnTo>
                        <a:pt x="62" y="93"/>
                      </a:lnTo>
                      <a:cubicBezTo>
                        <a:pt x="62" y="93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24"/>
                        <a:pt x="31" y="156"/>
                        <a:pt x="31" y="156"/>
                      </a:cubicBezTo>
                      <a:lnTo>
                        <a:pt x="31" y="156"/>
                      </a:lnTo>
                      <a:cubicBezTo>
                        <a:pt x="31" y="187"/>
                        <a:pt x="31" y="187"/>
                        <a:pt x="62" y="21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7" name="Freeform 68">
                  <a:extLst>
                    <a:ext uri="{FF2B5EF4-FFF2-40B4-BE49-F238E27FC236}">
                      <a16:creationId xmlns:a16="http://schemas.microsoft.com/office/drawing/2014/main" id="{DD4E6CB2-FA70-443D-BF3F-C0EA6C5F6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3625" y="1768475"/>
                  <a:ext cx="212725" cy="190500"/>
                </a:xfrm>
                <a:custGeom>
                  <a:gdLst>
                    <a:gd name="T0" fmla="*/ 589 w 590"/>
                    <a:gd name="T1" fmla="*/ 187 h 529"/>
                    <a:gd name="T2" fmla="*/ 589 w 590"/>
                    <a:gd name="T3" fmla="*/ 187 h 529"/>
                    <a:gd name="T4" fmla="*/ 557 w 590"/>
                    <a:gd name="T5" fmla="*/ 156 h 529"/>
                    <a:gd name="T6" fmla="*/ 557 w 590"/>
                    <a:gd name="T7" fmla="*/ 93 h 529"/>
                    <a:gd name="T8" fmla="*/ 557 w 590"/>
                    <a:gd name="T9" fmla="*/ 63 h 529"/>
                    <a:gd name="T10" fmla="*/ 557 w 590"/>
                    <a:gd name="T11" fmla="*/ 32 h 529"/>
                    <a:gd name="T12" fmla="*/ 557 w 590"/>
                    <a:gd name="T13" fmla="*/ 32 h 529"/>
                    <a:gd name="T14" fmla="*/ 527 w 590"/>
                    <a:gd name="T15" fmla="*/ 63 h 529"/>
                    <a:gd name="T16" fmla="*/ 496 w 590"/>
                    <a:gd name="T17" fmla="*/ 93 h 529"/>
                    <a:gd name="T18" fmla="*/ 433 w 590"/>
                    <a:gd name="T19" fmla="*/ 93 h 529"/>
                    <a:gd name="T20" fmla="*/ 403 w 590"/>
                    <a:gd name="T21" fmla="*/ 124 h 529"/>
                    <a:gd name="T22" fmla="*/ 372 w 590"/>
                    <a:gd name="T23" fmla="*/ 93 h 529"/>
                    <a:gd name="T24" fmla="*/ 309 w 590"/>
                    <a:gd name="T25" fmla="*/ 93 h 529"/>
                    <a:gd name="T26" fmla="*/ 279 w 590"/>
                    <a:gd name="T27" fmla="*/ 93 h 529"/>
                    <a:gd name="T28" fmla="*/ 248 w 590"/>
                    <a:gd name="T29" fmla="*/ 93 h 529"/>
                    <a:gd name="T30" fmla="*/ 248 w 590"/>
                    <a:gd name="T31" fmla="*/ 124 h 529"/>
                    <a:gd name="T32" fmla="*/ 248 w 590"/>
                    <a:gd name="T33" fmla="*/ 124 h 529"/>
                    <a:gd name="T34" fmla="*/ 217 w 590"/>
                    <a:gd name="T35" fmla="*/ 156 h 529"/>
                    <a:gd name="T36" fmla="*/ 155 w 590"/>
                    <a:gd name="T37" fmla="*/ 187 h 529"/>
                    <a:gd name="T38" fmla="*/ 124 w 590"/>
                    <a:gd name="T39" fmla="*/ 217 h 529"/>
                    <a:gd name="T40" fmla="*/ 93 w 590"/>
                    <a:gd name="T41" fmla="*/ 217 h 529"/>
                    <a:gd name="T42" fmla="*/ 61 w 590"/>
                    <a:gd name="T43" fmla="*/ 187 h 529"/>
                    <a:gd name="T44" fmla="*/ 31 w 590"/>
                    <a:gd name="T45" fmla="*/ 187 h 529"/>
                    <a:gd name="T46" fmla="*/ 31 w 590"/>
                    <a:gd name="T47" fmla="*/ 217 h 529"/>
                    <a:gd name="T48" fmla="*/ 31 w 590"/>
                    <a:gd name="T49" fmla="*/ 280 h 529"/>
                    <a:gd name="T50" fmla="*/ 31 w 590"/>
                    <a:gd name="T51" fmla="*/ 280 h 529"/>
                    <a:gd name="T52" fmla="*/ 31 w 590"/>
                    <a:gd name="T53" fmla="*/ 311 h 529"/>
                    <a:gd name="T54" fmla="*/ 31 w 590"/>
                    <a:gd name="T55" fmla="*/ 311 h 529"/>
                    <a:gd name="T56" fmla="*/ 31 w 590"/>
                    <a:gd name="T57" fmla="*/ 372 h 529"/>
                    <a:gd name="T58" fmla="*/ 31 w 590"/>
                    <a:gd name="T59" fmla="*/ 404 h 529"/>
                    <a:gd name="T60" fmla="*/ 61 w 590"/>
                    <a:gd name="T61" fmla="*/ 435 h 529"/>
                    <a:gd name="T62" fmla="*/ 31 w 590"/>
                    <a:gd name="T63" fmla="*/ 528 h 529"/>
                    <a:gd name="T64" fmla="*/ 93 w 590"/>
                    <a:gd name="T65" fmla="*/ 528 h 529"/>
                    <a:gd name="T66" fmla="*/ 93 w 590"/>
                    <a:gd name="T67" fmla="*/ 528 h 529"/>
                    <a:gd name="T68" fmla="*/ 185 w 590"/>
                    <a:gd name="T69" fmla="*/ 528 h 529"/>
                    <a:gd name="T70" fmla="*/ 217 w 590"/>
                    <a:gd name="T71" fmla="*/ 528 h 529"/>
                    <a:gd name="T72" fmla="*/ 248 w 590"/>
                    <a:gd name="T73" fmla="*/ 528 h 529"/>
                    <a:gd name="T74" fmla="*/ 279 w 590"/>
                    <a:gd name="T75" fmla="*/ 528 h 529"/>
                    <a:gd name="T76" fmla="*/ 341 w 590"/>
                    <a:gd name="T77" fmla="*/ 435 h 529"/>
                    <a:gd name="T78" fmla="*/ 372 w 590"/>
                    <a:gd name="T79" fmla="*/ 435 h 529"/>
                    <a:gd name="T80" fmla="*/ 372 w 590"/>
                    <a:gd name="T81" fmla="*/ 404 h 529"/>
                    <a:gd name="T82" fmla="*/ 433 w 590"/>
                    <a:gd name="T83" fmla="*/ 404 h 529"/>
                    <a:gd name="T84" fmla="*/ 433 w 590"/>
                    <a:gd name="T85" fmla="*/ 404 h 529"/>
                    <a:gd name="T86" fmla="*/ 464 w 590"/>
                    <a:gd name="T87" fmla="*/ 372 h 529"/>
                    <a:gd name="T88" fmla="*/ 496 w 590"/>
                    <a:gd name="T89" fmla="*/ 311 h 529"/>
                    <a:gd name="T90" fmla="*/ 496 w 590"/>
                    <a:gd name="T91" fmla="*/ 311 h 529"/>
                    <a:gd name="T92" fmla="*/ 527 w 590"/>
                    <a:gd name="T93" fmla="*/ 248 h 529"/>
                    <a:gd name="T94" fmla="*/ 527 w 590"/>
                    <a:gd name="T95" fmla="*/ 217 h 5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90" h="529">
                      <a:moveTo>
                        <a:pt x="589" y="187"/>
                      </a:move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89" y="187"/>
                      </a:lnTo>
                      <a:lnTo>
                        <a:pt x="557" y="187"/>
                      </a:lnTo>
                      <a:lnTo>
                        <a:pt x="557" y="156"/>
                      </a:lnTo>
                      <a:lnTo>
                        <a:pt x="557" y="156"/>
                      </a:lnTo>
                      <a:lnTo>
                        <a:pt x="557" y="156"/>
                      </a:lnTo>
                      <a:cubicBezTo>
                        <a:pt x="557" y="124"/>
                        <a:pt x="557" y="124"/>
                        <a:pt x="557" y="124"/>
                      </a:cubicBezTo>
                      <a:cubicBezTo>
                        <a:pt x="557" y="124"/>
                        <a:pt x="557" y="124"/>
                        <a:pt x="557" y="93"/>
                      </a:cubicBezTo>
                      <a:lnTo>
                        <a:pt x="557" y="93"/>
                      </a:lnTo>
                      <a:lnTo>
                        <a:pt x="557" y="93"/>
                      </a:lnTo>
                      <a:lnTo>
                        <a:pt x="557" y="63"/>
                      </a:lnTo>
                      <a:lnTo>
                        <a:pt x="557" y="63"/>
                      </a:lnTo>
                      <a:cubicBezTo>
                        <a:pt x="557" y="63"/>
                        <a:pt x="557" y="63"/>
                        <a:pt x="557" y="32"/>
                      </a:cubicBezTo>
                      <a:lnTo>
                        <a:pt x="557" y="32"/>
                      </a:lnTo>
                      <a:lnTo>
                        <a:pt x="557" y="32"/>
                      </a:lnTo>
                      <a:cubicBezTo>
                        <a:pt x="557" y="0"/>
                        <a:pt x="557" y="0"/>
                        <a:pt x="557" y="0"/>
                      </a:cubicBezTo>
                      <a:cubicBezTo>
                        <a:pt x="557" y="32"/>
                        <a:pt x="557" y="32"/>
                        <a:pt x="557" y="32"/>
                      </a:cubicBezTo>
                      <a:lnTo>
                        <a:pt x="557" y="32"/>
                      </a:lnTo>
                      <a:lnTo>
                        <a:pt x="527" y="63"/>
                      </a:lnTo>
                      <a:lnTo>
                        <a:pt x="527" y="63"/>
                      </a:lnTo>
                      <a:lnTo>
                        <a:pt x="496" y="63"/>
                      </a:lnTo>
                      <a:lnTo>
                        <a:pt x="496" y="63"/>
                      </a:lnTo>
                      <a:lnTo>
                        <a:pt x="496" y="93"/>
                      </a:lnTo>
                      <a:cubicBezTo>
                        <a:pt x="496" y="93"/>
                        <a:pt x="496" y="93"/>
                        <a:pt x="464" y="93"/>
                      </a:cubicBezTo>
                      <a:lnTo>
                        <a:pt x="464" y="93"/>
                      </a:lnTo>
                      <a:cubicBezTo>
                        <a:pt x="464" y="93"/>
                        <a:pt x="464" y="93"/>
                        <a:pt x="433" y="93"/>
                      </a:cubicBezTo>
                      <a:lnTo>
                        <a:pt x="433" y="93"/>
                      </a:lnTo>
                      <a:lnTo>
                        <a:pt x="433" y="93"/>
                      </a:lnTo>
                      <a:cubicBezTo>
                        <a:pt x="403" y="93"/>
                        <a:pt x="403" y="124"/>
                        <a:pt x="403" y="124"/>
                      </a:cubicBez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41" y="93"/>
                      </a:lnTo>
                      <a:cubicBezTo>
                        <a:pt x="309" y="93"/>
                        <a:pt x="309" y="93"/>
                        <a:pt x="309" y="93"/>
                      </a:cubicBezTo>
                      <a:lnTo>
                        <a:pt x="309" y="93"/>
                      </a:lnTo>
                      <a:cubicBezTo>
                        <a:pt x="309" y="93"/>
                        <a:pt x="279" y="93"/>
                        <a:pt x="279" y="63"/>
                      </a:cubicBez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185" y="156"/>
                      </a:lnTo>
                      <a:lnTo>
                        <a:pt x="185" y="156"/>
                      </a:lnTo>
                      <a:cubicBezTo>
                        <a:pt x="185" y="187"/>
                        <a:pt x="155" y="187"/>
                        <a:pt x="155" y="187"/>
                      </a:cubicBezTo>
                      <a:lnTo>
                        <a:pt x="155" y="187"/>
                      </a:lnTo>
                      <a:lnTo>
                        <a:pt x="155" y="187"/>
                      </a:lnTo>
                      <a:cubicBezTo>
                        <a:pt x="155" y="217"/>
                        <a:pt x="124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93" y="217"/>
                        <a:pt x="93" y="217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61" y="217"/>
                        <a:pt x="61" y="217"/>
                        <a:pt x="61" y="187"/>
                      </a:cubicBezTo>
                      <a:cubicBezTo>
                        <a:pt x="61" y="187"/>
                        <a:pt x="61" y="187"/>
                        <a:pt x="31" y="187"/>
                      </a:cubicBez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48"/>
                        <a:pt x="31" y="248"/>
                        <a:pt x="31" y="280"/>
                      </a:cubicBez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cubicBezTo>
                        <a:pt x="31" y="311"/>
                        <a:pt x="31" y="311"/>
                        <a:pt x="31" y="311"/>
                      </a:cubicBezTo>
                      <a:lnTo>
                        <a:pt x="31" y="311"/>
                      </a:lnTo>
                      <a:lnTo>
                        <a:pt x="31" y="311"/>
                      </a:lnTo>
                      <a:lnTo>
                        <a:pt x="31" y="311"/>
                      </a:lnTo>
                      <a:lnTo>
                        <a:pt x="31" y="311"/>
                      </a:lnTo>
                      <a:cubicBezTo>
                        <a:pt x="0" y="341"/>
                        <a:pt x="0" y="341"/>
                        <a:pt x="0" y="341"/>
                      </a:cubicBezTo>
                      <a:cubicBezTo>
                        <a:pt x="31" y="341"/>
                        <a:pt x="31" y="372"/>
                        <a:pt x="31" y="372"/>
                      </a:cubicBezTo>
                      <a:lnTo>
                        <a:pt x="31" y="372"/>
                      </a:lnTo>
                      <a:lnTo>
                        <a:pt x="31" y="404"/>
                      </a:lnTo>
                      <a:lnTo>
                        <a:pt x="31" y="404"/>
                      </a:lnTo>
                      <a:lnTo>
                        <a:pt x="31" y="404"/>
                      </a:lnTo>
                      <a:cubicBezTo>
                        <a:pt x="61" y="404"/>
                        <a:pt x="61" y="404"/>
                        <a:pt x="61" y="435"/>
                      </a:cubicBezTo>
                      <a:lnTo>
                        <a:pt x="61" y="435"/>
                      </a:lnTo>
                      <a:lnTo>
                        <a:pt x="93" y="465"/>
                      </a:lnTo>
                      <a:cubicBezTo>
                        <a:pt x="93" y="496"/>
                        <a:pt x="93" y="496"/>
                        <a:pt x="61" y="496"/>
                      </a:cubicBezTo>
                      <a:cubicBezTo>
                        <a:pt x="61" y="496"/>
                        <a:pt x="61" y="528"/>
                        <a:pt x="31" y="528"/>
                      </a:cubicBezTo>
                      <a:cubicBezTo>
                        <a:pt x="61" y="528"/>
                        <a:pt x="61" y="528"/>
                        <a:pt x="61" y="528"/>
                      </a:cubicBez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lnTo>
                        <a:pt x="93" y="528"/>
                      </a:lnTo>
                      <a:cubicBezTo>
                        <a:pt x="124" y="528"/>
                        <a:pt x="155" y="528"/>
                        <a:pt x="155" y="528"/>
                      </a:cubicBezTo>
                      <a:lnTo>
                        <a:pt x="155" y="528"/>
                      </a:lnTo>
                      <a:cubicBezTo>
                        <a:pt x="185" y="528"/>
                        <a:pt x="185" y="528"/>
                        <a:pt x="185" y="528"/>
                      </a:cubicBezTo>
                      <a:lnTo>
                        <a:pt x="185" y="528"/>
                      </a:lnTo>
                      <a:cubicBezTo>
                        <a:pt x="185" y="528"/>
                        <a:pt x="185" y="528"/>
                        <a:pt x="217" y="528"/>
                      </a:cubicBezTo>
                      <a:lnTo>
                        <a:pt x="217" y="528"/>
                      </a:lnTo>
                      <a:lnTo>
                        <a:pt x="217" y="528"/>
                      </a:lnTo>
                      <a:lnTo>
                        <a:pt x="217" y="528"/>
                      </a:lnTo>
                      <a:lnTo>
                        <a:pt x="248" y="528"/>
                      </a:lnTo>
                      <a:lnTo>
                        <a:pt x="279" y="528"/>
                      </a:lnTo>
                      <a:lnTo>
                        <a:pt x="279" y="528"/>
                      </a:lnTo>
                      <a:lnTo>
                        <a:pt x="279" y="528"/>
                      </a:lnTo>
                      <a:cubicBezTo>
                        <a:pt x="279" y="496"/>
                        <a:pt x="279" y="496"/>
                        <a:pt x="279" y="496"/>
                      </a:cubicBezTo>
                      <a:cubicBezTo>
                        <a:pt x="279" y="496"/>
                        <a:pt x="279" y="465"/>
                        <a:pt x="309" y="435"/>
                      </a:cubicBezTo>
                      <a:lnTo>
                        <a:pt x="341" y="435"/>
                      </a:lnTo>
                      <a:lnTo>
                        <a:pt x="341" y="435"/>
                      </a:lnTo>
                      <a:lnTo>
                        <a:pt x="341" y="435"/>
                      </a:lnTo>
                      <a:cubicBezTo>
                        <a:pt x="341" y="435"/>
                        <a:pt x="341" y="435"/>
                        <a:pt x="372" y="435"/>
                      </a:cubicBezTo>
                      <a:lnTo>
                        <a:pt x="372" y="435"/>
                      </a:lnTo>
                      <a:cubicBezTo>
                        <a:pt x="372" y="435"/>
                        <a:pt x="372" y="435"/>
                        <a:pt x="372" y="404"/>
                      </a:cubicBezTo>
                      <a:lnTo>
                        <a:pt x="372" y="404"/>
                      </a:lnTo>
                      <a:cubicBezTo>
                        <a:pt x="403" y="404"/>
                        <a:pt x="403" y="372"/>
                        <a:pt x="403" y="372"/>
                      </a:cubicBezTo>
                      <a:cubicBezTo>
                        <a:pt x="433" y="372"/>
                        <a:pt x="433" y="372"/>
                        <a:pt x="433" y="404"/>
                      </a:cubicBez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33" y="404"/>
                      </a:lnTo>
                      <a:lnTo>
                        <a:pt x="464" y="404"/>
                      </a:lnTo>
                      <a:lnTo>
                        <a:pt x="464" y="372"/>
                      </a:lnTo>
                      <a:lnTo>
                        <a:pt x="464" y="372"/>
                      </a:lnTo>
                      <a:cubicBezTo>
                        <a:pt x="433" y="372"/>
                        <a:pt x="433" y="372"/>
                        <a:pt x="433" y="372"/>
                      </a:cubicBezTo>
                      <a:cubicBezTo>
                        <a:pt x="433" y="341"/>
                        <a:pt x="464" y="341"/>
                        <a:pt x="464" y="341"/>
                      </a:cubicBezTo>
                      <a:cubicBezTo>
                        <a:pt x="464" y="311"/>
                        <a:pt x="496" y="311"/>
                        <a:pt x="496" y="311"/>
                      </a:cubicBezTo>
                      <a:lnTo>
                        <a:pt x="496" y="311"/>
                      </a:lnTo>
                      <a:lnTo>
                        <a:pt x="496" y="311"/>
                      </a:lnTo>
                      <a:lnTo>
                        <a:pt x="496" y="311"/>
                      </a:lnTo>
                      <a:cubicBezTo>
                        <a:pt x="496" y="280"/>
                        <a:pt x="496" y="280"/>
                        <a:pt x="496" y="280"/>
                      </a:cubicBezTo>
                      <a:lnTo>
                        <a:pt x="496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lnTo>
                        <a:pt x="527" y="248"/>
                      </a:lnTo>
                      <a:cubicBezTo>
                        <a:pt x="527" y="217"/>
                        <a:pt x="527" y="217"/>
                        <a:pt x="527" y="217"/>
                      </a:cubicBezTo>
                      <a:cubicBezTo>
                        <a:pt x="557" y="217"/>
                        <a:pt x="557" y="187"/>
                        <a:pt x="557" y="187"/>
                      </a:cubicBezTo>
                      <a:cubicBezTo>
                        <a:pt x="557" y="187"/>
                        <a:pt x="557" y="187"/>
                        <a:pt x="589" y="1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8" name="Freeform 69">
                  <a:extLst>
                    <a:ext uri="{FF2B5EF4-FFF2-40B4-BE49-F238E27FC236}">
                      <a16:creationId xmlns:a16="http://schemas.microsoft.com/office/drawing/2014/main" id="{8D540748-133F-4CE1-BC3E-0F06DBFE4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4725" y="1612900"/>
                  <a:ext cx="234950" cy="155575"/>
                </a:xfrm>
                <a:custGeom>
                  <a:gdLst>
                    <a:gd name="T0" fmla="*/ 124 w 652"/>
                    <a:gd name="T1" fmla="*/ 0 h 434"/>
                    <a:gd name="T2" fmla="*/ 124 w 652"/>
                    <a:gd name="T3" fmla="*/ 0 h 434"/>
                    <a:gd name="T4" fmla="*/ 0 w 652"/>
                    <a:gd name="T5" fmla="*/ 217 h 434"/>
                    <a:gd name="T6" fmla="*/ 31 w 652"/>
                    <a:gd name="T7" fmla="*/ 217 h 434"/>
                    <a:gd name="T8" fmla="*/ 31 w 652"/>
                    <a:gd name="T9" fmla="*/ 185 h 434"/>
                    <a:gd name="T10" fmla="*/ 61 w 652"/>
                    <a:gd name="T11" fmla="*/ 154 h 434"/>
                    <a:gd name="T12" fmla="*/ 61 w 652"/>
                    <a:gd name="T13" fmla="*/ 154 h 434"/>
                    <a:gd name="T14" fmla="*/ 124 w 652"/>
                    <a:gd name="T15" fmla="*/ 124 h 434"/>
                    <a:gd name="T16" fmla="*/ 155 w 652"/>
                    <a:gd name="T17" fmla="*/ 124 h 434"/>
                    <a:gd name="T18" fmla="*/ 185 w 652"/>
                    <a:gd name="T19" fmla="*/ 124 h 434"/>
                    <a:gd name="T20" fmla="*/ 185 w 652"/>
                    <a:gd name="T21" fmla="*/ 154 h 434"/>
                    <a:gd name="T22" fmla="*/ 217 w 652"/>
                    <a:gd name="T23" fmla="*/ 154 h 434"/>
                    <a:gd name="T24" fmla="*/ 248 w 652"/>
                    <a:gd name="T25" fmla="*/ 185 h 434"/>
                    <a:gd name="T26" fmla="*/ 248 w 652"/>
                    <a:gd name="T27" fmla="*/ 217 h 434"/>
                    <a:gd name="T28" fmla="*/ 248 w 652"/>
                    <a:gd name="T29" fmla="*/ 217 h 434"/>
                    <a:gd name="T30" fmla="*/ 279 w 652"/>
                    <a:gd name="T31" fmla="*/ 217 h 434"/>
                    <a:gd name="T32" fmla="*/ 309 w 652"/>
                    <a:gd name="T33" fmla="*/ 217 h 434"/>
                    <a:gd name="T34" fmla="*/ 341 w 652"/>
                    <a:gd name="T35" fmla="*/ 248 h 434"/>
                    <a:gd name="T36" fmla="*/ 341 w 652"/>
                    <a:gd name="T37" fmla="*/ 278 h 434"/>
                    <a:gd name="T38" fmla="*/ 372 w 652"/>
                    <a:gd name="T39" fmla="*/ 309 h 434"/>
                    <a:gd name="T40" fmla="*/ 372 w 652"/>
                    <a:gd name="T41" fmla="*/ 309 h 434"/>
                    <a:gd name="T42" fmla="*/ 403 w 652"/>
                    <a:gd name="T43" fmla="*/ 309 h 434"/>
                    <a:gd name="T44" fmla="*/ 433 w 652"/>
                    <a:gd name="T45" fmla="*/ 372 h 434"/>
                    <a:gd name="T46" fmla="*/ 465 w 652"/>
                    <a:gd name="T47" fmla="*/ 372 h 434"/>
                    <a:gd name="T48" fmla="*/ 527 w 652"/>
                    <a:gd name="T49" fmla="*/ 402 h 434"/>
                    <a:gd name="T50" fmla="*/ 589 w 652"/>
                    <a:gd name="T51" fmla="*/ 402 h 434"/>
                    <a:gd name="T52" fmla="*/ 589 w 652"/>
                    <a:gd name="T53" fmla="*/ 402 h 434"/>
                    <a:gd name="T54" fmla="*/ 589 w 652"/>
                    <a:gd name="T55" fmla="*/ 402 h 434"/>
                    <a:gd name="T56" fmla="*/ 589 w 652"/>
                    <a:gd name="T57" fmla="*/ 372 h 434"/>
                    <a:gd name="T58" fmla="*/ 589 w 652"/>
                    <a:gd name="T59" fmla="*/ 341 h 434"/>
                    <a:gd name="T60" fmla="*/ 620 w 652"/>
                    <a:gd name="T61" fmla="*/ 309 h 434"/>
                    <a:gd name="T62" fmla="*/ 620 w 652"/>
                    <a:gd name="T63" fmla="*/ 309 h 434"/>
                    <a:gd name="T64" fmla="*/ 651 w 652"/>
                    <a:gd name="T65" fmla="*/ 309 h 434"/>
                    <a:gd name="T66" fmla="*/ 651 w 652"/>
                    <a:gd name="T67" fmla="*/ 309 h 434"/>
                    <a:gd name="T68" fmla="*/ 620 w 652"/>
                    <a:gd name="T69" fmla="*/ 278 h 434"/>
                    <a:gd name="T70" fmla="*/ 620 w 652"/>
                    <a:gd name="T71" fmla="*/ 278 h 434"/>
                    <a:gd name="T72" fmla="*/ 620 w 652"/>
                    <a:gd name="T73" fmla="*/ 278 h 434"/>
                    <a:gd name="T74" fmla="*/ 589 w 652"/>
                    <a:gd name="T75" fmla="*/ 278 h 434"/>
                    <a:gd name="T76" fmla="*/ 557 w 652"/>
                    <a:gd name="T77" fmla="*/ 248 h 434"/>
                    <a:gd name="T78" fmla="*/ 557 w 652"/>
                    <a:gd name="T79" fmla="*/ 248 h 434"/>
                    <a:gd name="T80" fmla="*/ 496 w 652"/>
                    <a:gd name="T81" fmla="*/ 154 h 434"/>
                    <a:gd name="T82" fmla="*/ 496 w 652"/>
                    <a:gd name="T83" fmla="*/ 124 h 434"/>
                    <a:gd name="T84" fmla="*/ 496 w 652"/>
                    <a:gd name="T85" fmla="*/ 124 h 434"/>
                    <a:gd name="T86" fmla="*/ 465 w 652"/>
                    <a:gd name="T87" fmla="*/ 124 h 434"/>
                    <a:gd name="T88" fmla="*/ 433 w 652"/>
                    <a:gd name="T89" fmla="*/ 124 h 434"/>
                    <a:gd name="T90" fmla="*/ 372 w 652"/>
                    <a:gd name="T91" fmla="*/ 124 h 434"/>
                    <a:gd name="T92" fmla="*/ 341 w 652"/>
                    <a:gd name="T93" fmla="*/ 124 h 434"/>
                    <a:gd name="T94" fmla="*/ 309 w 652"/>
                    <a:gd name="T95" fmla="*/ 124 h 434"/>
                    <a:gd name="T96" fmla="*/ 248 w 652"/>
                    <a:gd name="T97" fmla="*/ 61 h 434"/>
                    <a:gd name="T98" fmla="*/ 248 w 652"/>
                    <a:gd name="T99" fmla="*/ 61 h 434"/>
                    <a:gd name="T100" fmla="*/ 185 w 652"/>
                    <a:gd name="T101" fmla="*/ 93 h 434"/>
                    <a:gd name="T102" fmla="*/ 155 w 652"/>
                    <a:gd name="T103" fmla="*/ 61 h 4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52" h="433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lnTo>
                        <a:pt x="0" y="217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17"/>
                      </a:ln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31" y="154"/>
                        <a:pt x="61" y="154"/>
                        <a:pt x="61" y="154"/>
                      </a:cubicBezTo>
                      <a:lnTo>
                        <a:pt x="61" y="154"/>
                      </a:lnTo>
                      <a:lnTo>
                        <a:pt x="61" y="154"/>
                      </a:lnTo>
                      <a:lnTo>
                        <a:pt x="61" y="154"/>
                      </a:lnTo>
                      <a:lnTo>
                        <a:pt x="61" y="154"/>
                      </a:lnTo>
                      <a:cubicBezTo>
                        <a:pt x="93" y="124"/>
                        <a:pt x="93" y="124"/>
                        <a:pt x="124" y="124"/>
                      </a:cubicBezTo>
                      <a:lnTo>
                        <a:pt x="124" y="124"/>
                      </a:lnTo>
                      <a:lnTo>
                        <a:pt x="155" y="124"/>
                      </a:lnTo>
                      <a:lnTo>
                        <a:pt x="185" y="124"/>
                      </a:lnTo>
                      <a:lnTo>
                        <a:pt x="185" y="124"/>
                      </a:lnTo>
                      <a:cubicBezTo>
                        <a:pt x="185" y="124"/>
                        <a:pt x="185" y="124"/>
                        <a:pt x="185" y="154"/>
                      </a:cubicBezTo>
                      <a:lnTo>
                        <a:pt x="185" y="154"/>
                      </a:lnTo>
                      <a:lnTo>
                        <a:pt x="185" y="154"/>
                      </a:lnTo>
                      <a:cubicBezTo>
                        <a:pt x="217" y="154"/>
                        <a:pt x="217" y="154"/>
                        <a:pt x="217" y="154"/>
                      </a:cubicBezTo>
                      <a:lnTo>
                        <a:pt x="217" y="154"/>
                      </a:lnTo>
                      <a:cubicBezTo>
                        <a:pt x="248" y="185"/>
                        <a:pt x="248" y="185"/>
                        <a:pt x="248" y="185"/>
                      </a:cubicBezTo>
                      <a:lnTo>
                        <a:pt x="248" y="185"/>
                      </a:lnTo>
                      <a:cubicBezTo>
                        <a:pt x="248" y="217"/>
                        <a:pt x="248" y="217"/>
                        <a:pt x="248" y="217"/>
                      </a:cubicBezTo>
                      <a:lnTo>
                        <a:pt x="248" y="217"/>
                      </a:lnTo>
                      <a:lnTo>
                        <a:pt x="248" y="217"/>
                      </a:lnTo>
                      <a:cubicBezTo>
                        <a:pt x="248" y="217"/>
                        <a:pt x="248" y="217"/>
                        <a:pt x="279" y="217"/>
                      </a:cubicBezTo>
                      <a:lnTo>
                        <a:pt x="279" y="217"/>
                      </a:lnTo>
                      <a:lnTo>
                        <a:pt x="279" y="217"/>
                      </a:lnTo>
                      <a:lnTo>
                        <a:pt x="309" y="217"/>
                      </a:lnTo>
                      <a:lnTo>
                        <a:pt x="341" y="248"/>
                      </a:lnTo>
                      <a:lnTo>
                        <a:pt x="341" y="248"/>
                      </a:lnTo>
                      <a:lnTo>
                        <a:pt x="341" y="248"/>
                      </a:lnTo>
                      <a:lnTo>
                        <a:pt x="341" y="278"/>
                      </a:lnTo>
                      <a:cubicBezTo>
                        <a:pt x="372" y="278"/>
                        <a:pt x="372" y="309"/>
                        <a:pt x="372" y="309"/>
                      </a:cubicBez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372" y="309"/>
                      </a:lnTo>
                      <a:lnTo>
                        <a:pt x="403" y="309"/>
                      </a:lnTo>
                      <a:cubicBezTo>
                        <a:pt x="403" y="341"/>
                        <a:pt x="433" y="341"/>
                        <a:pt x="433" y="341"/>
                      </a:cubicBezTo>
                      <a:cubicBezTo>
                        <a:pt x="433" y="372"/>
                        <a:pt x="433" y="372"/>
                        <a:pt x="433" y="372"/>
                      </a:cubicBezTo>
                      <a:cubicBezTo>
                        <a:pt x="433" y="372"/>
                        <a:pt x="433" y="372"/>
                        <a:pt x="465" y="372"/>
                      </a:cubicBezTo>
                      <a:lnTo>
                        <a:pt x="465" y="372"/>
                      </a:lnTo>
                      <a:lnTo>
                        <a:pt x="496" y="372"/>
                      </a:lnTo>
                      <a:cubicBezTo>
                        <a:pt x="527" y="402"/>
                        <a:pt x="527" y="402"/>
                        <a:pt x="527" y="402"/>
                      </a:cubicBezTo>
                      <a:lnTo>
                        <a:pt x="589" y="402"/>
                      </a:lnTo>
                      <a:lnTo>
                        <a:pt x="589" y="402"/>
                      </a:lnTo>
                      <a:cubicBezTo>
                        <a:pt x="620" y="433"/>
                        <a:pt x="620" y="433"/>
                        <a:pt x="620" y="433"/>
                      </a:cubicBezTo>
                      <a:cubicBezTo>
                        <a:pt x="589" y="402"/>
                        <a:pt x="589" y="402"/>
                        <a:pt x="589" y="402"/>
                      </a:cubicBezTo>
                      <a:lnTo>
                        <a:pt x="589" y="402"/>
                      </a:lnTo>
                      <a:lnTo>
                        <a:pt x="589" y="402"/>
                      </a:lnTo>
                      <a:lnTo>
                        <a:pt x="589" y="402"/>
                      </a:lnTo>
                      <a:lnTo>
                        <a:pt x="589" y="372"/>
                      </a:lnTo>
                      <a:cubicBezTo>
                        <a:pt x="589" y="372"/>
                        <a:pt x="589" y="372"/>
                        <a:pt x="589" y="341"/>
                      </a:cubicBezTo>
                      <a:lnTo>
                        <a:pt x="589" y="341"/>
                      </a:lnTo>
                      <a:lnTo>
                        <a:pt x="589" y="341"/>
                      </a:lnTo>
                      <a:cubicBezTo>
                        <a:pt x="620" y="309"/>
                        <a:pt x="620" y="309"/>
                        <a:pt x="620" y="309"/>
                      </a:cubicBezTo>
                      <a:lnTo>
                        <a:pt x="620" y="309"/>
                      </a:lnTo>
                      <a:lnTo>
                        <a:pt x="620" y="309"/>
                      </a:lnTo>
                      <a:cubicBezTo>
                        <a:pt x="620" y="309"/>
                        <a:pt x="620" y="309"/>
                        <a:pt x="651" y="309"/>
                      </a:cubicBezTo>
                      <a:lnTo>
                        <a:pt x="651" y="309"/>
                      </a:lnTo>
                      <a:lnTo>
                        <a:pt x="651" y="309"/>
                      </a:lnTo>
                      <a:lnTo>
                        <a:pt x="651" y="309"/>
                      </a:lnTo>
                      <a:cubicBezTo>
                        <a:pt x="651" y="309"/>
                        <a:pt x="651" y="278"/>
                        <a:pt x="620" y="278"/>
                      </a:cubicBez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620" y="278"/>
                      </a:lnTo>
                      <a:lnTo>
                        <a:pt x="589" y="278"/>
                      </a:lnTo>
                      <a:lnTo>
                        <a:pt x="589" y="278"/>
                      </a:lnTo>
                      <a:cubicBezTo>
                        <a:pt x="589" y="278"/>
                        <a:pt x="557" y="278"/>
                        <a:pt x="557" y="248"/>
                      </a:cubicBezTo>
                      <a:lnTo>
                        <a:pt x="557" y="248"/>
                      </a:lnTo>
                      <a:lnTo>
                        <a:pt x="557" y="248"/>
                      </a:lnTo>
                      <a:lnTo>
                        <a:pt x="557" y="217"/>
                      </a:lnTo>
                      <a:cubicBezTo>
                        <a:pt x="527" y="217"/>
                        <a:pt x="496" y="185"/>
                        <a:pt x="496" y="154"/>
                      </a:cubicBezTo>
                      <a:lnTo>
                        <a:pt x="496" y="154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lnTo>
                        <a:pt x="465" y="124"/>
                      </a:ln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33" y="124"/>
                        <a:pt x="433" y="124"/>
                        <a:pt x="433" y="124"/>
                      </a:cubicBezTo>
                      <a:lnTo>
                        <a:pt x="433" y="124"/>
                      </a:lnTo>
                      <a:cubicBezTo>
                        <a:pt x="403" y="124"/>
                        <a:pt x="403" y="124"/>
                        <a:pt x="372" y="124"/>
                      </a:cubicBezTo>
                      <a:lnTo>
                        <a:pt x="372" y="124"/>
                      </a:ln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09" y="124"/>
                      </a:cubicBezTo>
                      <a:lnTo>
                        <a:pt x="309" y="124"/>
                      </a:lnTo>
                      <a:cubicBezTo>
                        <a:pt x="279" y="93"/>
                        <a:pt x="279" y="93"/>
                        <a:pt x="248" y="93"/>
                      </a:cubicBezTo>
                      <a:cubicBezTo>
                        <a:pt x="248" y="61"/>
                        <a:pt x="248" y="61"/>
                        <a:pt x="248" y="61"/>
                      </a:cubicBezTo>
                      <a:lnTo>
                        <a:pt x="248" y="61"/>
                      </a:lnTo>
                      <a:lnTo>
                        <a:pt x="248" y="61"/>
                      </a:lnTo>
                      <a:cubicBezTo>
                        <a:pt x="248" y="93"/>
                        <a:pt x="217" y="93"/>
                        <a:pt x="217" y="93"/>
                      </a:cubicBezTo>
                      <a:cubicBezTo>
                        <a:pt x="185" y="93"/>
                        <a:pt x="185" y="93"/>
                        <a:pt x="185" y="93"/>
                      </a:cubicBezTo>
                      <a:lnTo>
                        <a:pt x="185" y="93"/>
                      </a:lnTo>
                      <a:cubicBezTo>
                        <a:pt x="155" y="61"/>
                        <a:pt x="155" y="61"/>
                        <a:pt x="155" y="61"/>
                      </a:cubicBezTo>
                      <a:cubicBezTo>
                        <a:pt x="155" y="61"/>
                        <a:pt x="124" y="61"/>
                        <a:pt x="1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59" name="Freeform 70">
                  <a:extLst>
                    <a:ext uri="{FF2B5EF4-FFF2-40B4-BE49-F238E27FC236}">
                      <a16:creationId xmlns:a16="http://schemas.microsoft.com/office/drawing/2014/main" id="{97E7D60B-0247-442E-8D25-1ACC029FE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4125" y="1701800"/>
                  <a:ext cx="33338" cy="11113"/>
                </a:xfrm>
                <a:custGeom>
                  <a:gdLst>
                    <a:gd name="T0" fmla="*/ 30 w 94"/>
                    <a:gd name="T1" fmla="*/ 30 h 31"/>
                    <a:gd name="T2" fmla="*/ 30 w 94"/>
                    <a:gd name="T3" fmla="*/ 30 h 31"/>
                    <a:gd name="T4" fmla="*/ 30 w 94"/>
                    <a:gd name="T5" fmla="*/ 30 h 31"/>
                    <a:gd name="T6" fmla="*/ 62 w 94"/>
                    <a:gd name="T7" fmla="*/ 30 h 31"/>
                    <a:gd name="T8" fmla="*/ 62 w 94"/>
                    <a:gd name="T9" fmla="*/ 30 h 31"/>
                    <a:gd name="T10" fmla="*/ 62 w 94"/>
                    <a:gd name="T11" fmla="*/ 30 h 31"/>
                    <a:gd name="T12" fmla="*/ 62 w 94"/>
                    <a:gd name="T13" fmla="*/ 30 h 31"/>
                    <a:gd name="T14" fmla="*/ 93 w 94"/>
                    <a:gd name="T15" fmla="*/ 30 h 31"/>
                    <a:gd name="T16" fmla="*/ 62 w 94"/>
                    <a:gd name="T17" fmla="*/ 0 h 31"/>
                    <a:gd name="T18" fmla="*/ 62 w 94"/>
                    <a:gd name="T19" fmla="*/ 30 h 31"/>
                    <a:gd name="T20" fmla="*/ 30 w 94"/>
                    <a:gd name="T21" fmla="*/ 30 h 31"/>
                    <a:gd name="T22" fmla="*/ 30 w 94"/>
                    <a:gd name="T23" fmla="*/ 30 h 31"/>
                    <a:gd name="T24" fmla="*/ 30 w 94"/>
                    <a:gd name="T25" fmla="*/ 30 h 31"/>
                    <a:gd name="T26" fmla="*/ 30 w 94"/>
                    <a:gd name="T27" fmla="*/ 30 h 31"/>
                    <a:gd name="T28" fmla="*/ 30 w 94"/>
                    <a:gd name="T29" fmla="*/ 30 h 31"/>
                    <a:gd name="T30" fmla="*/ 0 w 94"/>
                    <a:gd name="T31" fmla="*/ 30 h 31"/>
                    <a:gd name="T32" fmla="*/ 30 w 94"/>
                    <a:gd name="T33" fmla="*/ 30 h 31"/>
                    <a:gd name="T34" fmla="*/ 0 w 94"/>
                    <a:gd name="T35" fmla="*/ 30 h 31"/>
                    <a:gd name="T36" fmla="*/ 0 w 94"/>
                    <a:gd name="T37" fmla="*/ 30 h 31"/>
                    <a:gd name="T38" fmla="*/ 30 w 94"/>
                    <a:gd name="T39" fmla="*/ 30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31">
                      <a:moveTo>
                        <a:pt x="30" y="30"/>
                      </a:move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62" y="0"/>
                        <a:pt x="62" y="30"/>
                      </a:cubicBezTo>
                      <a:cubicBezTo>
                        <a:pt x="62" y="30"/>
                        <a:pt x="62" y="30"/>
                        <a:pt x="30" y="30"/>
                      </a:cubicBez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30"/>
                      </a:lnTo>
                      <a:lnTo>
                        <a:pt x="30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0" name="Freeform 71">
                  <a:extLst>
                    <a:ext uri="{FF2B5EF4-FFF2-40B4-BE49-F238E27FC236}">
                      <a16:creationId xmlns:a16="http://schemas.microsoft.com/office/drawing/2014/main" id="{BFFB158C-33A8-452B-9B71-B7BA161D6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313" y="1701800"/>
                  <a:ext cx="23812" cy="11113"/>
                </a:xfrm>
                <a:custGeom>
                  <a:gdLst>
                    <a:gd name="T0" fmla="*/ 0 w 64"/>
                    <a:gd name="T1" fmla="*/ 30 h 31"/>
                    <a:gd name="T2" fmla="*/ 0 w 64"/>
                    <a:gd name="T3" fmla="*/ 30 h 31"/>
                    <a:gd name="T4" fmla="*/ 32 w 64"/>
                    <a:gd name="T5" fmla="*/ 30 h 31"/>
                    <a:gd name="T6" fmla="*/ 32 w 64"/>
                    <a:gd name="T7" fmla="*/ 30 h 31"/>
                    <a:gd name="T8" fmla="*/ 32 w 64"/>
                    <a:gd name="T9" fmla="*/ 30 h 31"/>
                    <a:gd name="T10" fmla="*/ 32 w 64"/>
                    <a:gd name="T11" fmla="*/ 30 h 31"/>
                    <a:gd name="T12" fmla="*/ 32 w 64"/>
                    <a:gd name="T13" fmla="*/ 30 h 31"/>
                    <a:gd name="T14" fmla="*/ 32 w 64"/>
                    <a:gd name="T15" fmla="*/ 30 h 31"/>
                    <a:gd name="T16" fmla="*/ 32 w 64"/>
                    <a:gd name="T17" fmla="*/ 30 h 31"/>
                    <a:gd name="T18" fmla="*/ 63 w 64"/>
                    <a:gd name="T19" fmla="*/ 30 h 31"/>
                    <a:gd name="T20" fmla="*/ 63 w 64"/>
                    <a:gd name="T21" fmla="*/ 0 h 31"/>
                    <a:gd name="T22" fmla="*/ 63 w 64"/>
                    <a:gd name="T23" fmla="*/ 0 h 31"/>
                    <a:gd name="T24" fmla="*/ 0 w 64"/>
                    <a:gd name="T25" fmla="*/ 0 h 31"/>
                    <a:gd name="T26" fmla="*/ 0 w 64"/>
                    <a:gd name="T27" fmla="*/ 0 h 31"/>
                    <a:gd name="T28" fmla="*/ 0 w 64"/>
                    <a:gd name="T29" fmla="*/ 0 h 31"/>
                    <a:gd name="T30" fmla="*/ 0 w 64"/>
                    <a:gd name="T31" fmla="*/ 30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31">
                      <a:moveTo>
                        <a:pt x="0" y="30"/>
                      </a:moveTo>
                      <a:lnTo>
                        <a:pt x="0" y="30"/>
                      </a:lnTo>
                      <a:cubicBezTo>
                        <a:pt x="0" y="30"/>
                        <a:pt x="0" y="30"/>
                        <a:pt x="32" y="30"/>
                      </a:cubicBez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lnTo>
                        <a:pt x="32" y="30"/>
                      </a:lnTo>
                      <a:cubicBezTo>
                        <a:pt x="63" y="30"/>
                        <a:pt x="63" y="30"/>
                        <a:pt x="63" y="30"/>
                      </a:cubicBezTo>
                      <a:cubicBezTo>
                        <a:pt x="63" y="0"/>
                        <a:pt x="63" y="0"/>
                        <a:pt x="63" y="0"/>
                      </a:cubicBezTo>
                      <a:lnTo>
                        <a:pt x="63" y="0"/>
                      </a:lnTo>
                      <a:cubicBezTo>
                        <a:pt x="32" y="0"/>
                        <a:pt x="32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0"/>
                        <a:pt x="0" y="30"/>
                        <a:pt x="0" y="3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1" name="Freeform 72">
                  <a:extLst>
                    <a:ext uri="{FF2B5EF4-FFF2-40B4-BE49-F238E27FC236}">
                      <a16:creationId xmlns:a16="http://schemas.microsoft.com/office/drawing/2014/main" id="{9258D7C4-2FF8-48D9-901F-56DD2E810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7463" y="1747838"/>
                  <a:ext cx="55562" cy="44450"/>
                </a:xfrm>
                <a:custGeom>
                  <a:gdLst>
                    <a:gd name="T0" fmla="*/ 0 w 155"/>
                    <a:gd name="T1" fmla="*/ 93 h 125"/>
                    <a:gd name="T2" fmla="*/ 0 w 155"/>
                    <a:gd name="T3" fmla="*/ 93 h 125"/>
                    <a:gd name="T4" fmla="*/ 0 w 155"/>
                    <a:gd name="T5" fmla="*/ 124 h 125"/>
                    <a:gd name="T6" fmla="*/ 0 w 155"/>
                    <a:gd name="T7" fmla="*/ 124 h 125"/>
                    <a:gd name="T8" fmla="*/ 0 w 155"/>
                    <a:gd name="T9" fmla="*/ 124 h 125"/>
                    <a:gd name="T10" fmla="*/ 0 w 155"/>
                    <a:gd name="T11" fmla="*/ 124 h 125"/>
                    <a:gd name="T12" fmla="*/ 0 w 155"/>
                    <a:gd name="T13" fmla="*/ 124 h 125"/>
                    <a:gd name="T14" fmla="*/ 30 w 155"/>
                    <a:gd name="T15" fmla="*/ 124 h 125"/>
                    <a:gd name="T16" fmla="*/ 30 w 155"/>
                    <a:gd name="T17" fmla="*/ 124 h 125"/>
                    <a:gd name="T18" fmla="*/ 30 w 155"/>
                    <a:gd name="T19" fmla="*/ 124 h 125"/>
                    <a:gd name="T20" fmla="*/ 30 w 155"/>
                    <a:gd name="T21" fmla="*/ 124 h 125"/>
                    <a:gd name="T22" fmla="*/ 61 w 155"/>
                    <a:gd name="T23" fmla="*/ 124 h 125"/>
                    <a:gd name="T24" fmla="*/ 61 w 155"/>
                    <a:gd name="T25" fmla="*/ 124 h 125"/>
                    <a:gd name="T26" fmla="*/ 61 w 155"/>
                    <a:gd name="T27" fmla="*/ 124 h 125"/>
                    <a:gd name="T28" fmla="*/ 61 w 155"/>
                    <a:gd name="T29" fmla="*/ 124 h 125"/>
                    <a:gd name="T30" fmla="*/ 61 w 155"/>
                    <a:gd name="T31" fmla="*/ 124 h 125"/>
                    <a:gd name="T32" fmla="*/ 93 w 155"/>
                    <a:gd name="T33" fmla="*/ 124 h 125"/>
                    <a:gd name="T34" fmla="*/ 93 w 155"/>
                    <a:gd name="T35" fmla="*/ 124 h 125"/>
                    <a:gd name="T36" fmla="*/ 124 w 155"/>
                    <a:gd name="T37" fmla="*/ 124 h 125"/>
                    <a:gd name="T38" fmla="*/ 124 w 155"/>
                    <a:gd name="T39" fmla="*/ 124 h 125"/>
                    <a:gd name="T40" fmla="*/ 124 w 155"/>
                    <a:gd name="T41" fmla="*/ 93 h 125"/>
                    <a:gd name="T42" fmla="*/ 124 w 155"/>
                    <a:gd name="T43" fmla="*/ 93 h 125"/>
                    <a:gd name="T44" fmla="*/ 154 w 155"/>
                    <a:gd name="T45" fmla="*/ 93 h 125"/>
                    <a:gd name="T46" fmla="*/ 154 w 155"/>
                    <a:gd name="T47" fmla="*/ 93 h 125"/>
                    <a:gd name="T48" fmla="*/ 154 w 155"/>
                    <a:gd name="T49" fmla="*/ 61 h 125"/>
                    <a:gd name="T50" fmla="*/ 154 w 155"/>
                    <a:gd name="T51" fmla="*/ 61 h 125"/>
                    <a:gd name="T52" fmla="*/ 154 w 155"/>
                    <a:gd name="T53" fmla="*/ 61 h 125"/>
                    <a:gd name="T54" fmla="*/ 154 w 155"/>
                    <a:gd name="T55" fmla="*/ 61 h 125"/>
                    <a:gd name="T56" fmla="*/ 124 w 155"/>
                    <a:gd name="T57" fmla="*/ 61 h 125"/>
                    <a:gd name="T58" fmla="*/ 124 w 155"/>
                    <a:gd name="T59" fmla="*/ 61 h 125"/>
                    <a:gd name="T60" fmla="*/ 124 w 155"/>
                    <a:gd name="T61" fmla="*/ 61 h 125"/>
                    <a:gd name="T62" fmla="*/ 124 w 155"/>
                    <a:gd name="T63" fmla="*/ 61 h 125"/>
                    <a:gd name="T64" fmla="*/ 93 w 155"/>
                    <a:gd name="T65" fmla="*/ 30 h 125"/>
                    <a:gd name="T66" fmla="*/ 93 w 155"/>
                    <a:gd name="T67" fmla="*/ 30 h 125"/>
                    <a:gd name="T68" fmla="*/ 61 w 155"/>
                    <a:gd name="T69" fmla="*/ 30 h 125"/>
                    <a:gd name="T70" fmla="*/ 61 w 155"/>
                    <a:gd name="T71" fmla="*/ 30 h 125"/>
                    <a:gd name="T72" fmla="*/ 61 w 155"/>
                    <a:gd name="T73" fmla="*/ 30 h 125"/>
                    <a:gd name="T74" fmla="*/ 30 w 155"/>
                    <a:gd name="T75" fmla="*/ 0 h 125"/>
                    <a:gd name="T76" fmla="*/ 30 w 155"/>
                    <a:gd name="T77" fmla="*/ 0 h 125"/>
                    <a:gd name="T78" fmla="*/ 30 w 155"/>
                    <a:gd name="T79" fmla="*/ 0 h 125"/>
                    <a:gd name="T80" fmla="*/ 30 w 155"/>
                    <a:gd name="T81" fmla="*/ 0 h 125"/>
                    <a:gd name="T82" fmla="*/ 30 w 155"/>
                    <a:gd name="T83" fmla="*/ 0 h 125"/>
                    <a:gd name="T84" fmla="*/ 0 w 155"/>
                    <a:gd name="T85" fmla="*/ 30 h 125"/>
                    <a:gd name="T86" fmla="*/ 0 w 155"/>
                    <a:gd name="T87" fmla="*/ 61 h 125"/>
                    <a:gd name="T88" fmla="*/ 0 w 155"/>
                    <a:gd name="T89" fmla="*/ 61 h 125"/>
                    <a:gd name="T90" fmla="*/ 0 w 155"/>
                    <a:gd name="T91" fmla="*/ 61 h 125"/>
                    <a:gd name="T92" fmla="*/ 0 w 155"/>
                    <a:gd name="T93" fmla="*/ 61 h 125"/>
                    <a:gd name="T94" fmla="*/ 0 w 155"/>
                    <a:gd name="T95" fmla="*/ 93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5" h="125">
                      <a:moveTo>
                        <a:pt x="0" y="93"/>
                      </a:move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30" y="124"/>
                      </a:cubicBez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lnTo>
                        <a:pt x="61" y="124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93"/>
                        <a:pt x="124" y="93"/>
                        <a:pt x="124" y="93"/>
                      </a:cubicBezTo>
                      <a:lnTo>
                        <a:pt x="124" y="93"/>
                      </a:lnTo>
                      <a:lnTo>
                        <a:pt x="154" y="93"/>
                      </a:lnTo>
                      <a:lnTo>
                        <a:pt x="154" y="93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5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30"/>
                      </a:cubicBezTo>
                      <a:lnTo>
                        <a:pt x="93" y="30"/>
                      </a:lnTo>
                      <a:lnTo>
                        <a:pt x="61" y="30"/>
                      </a:lnTo>
                      <a:lnTo>
                        <a:pt x="61" y="30"/>
                      </a:lnTo>
                      <a:lnTo>
                        <a:pt x="61" y="30"/>
                      </a:lnTo>
                      <a:cubicBezTo>
                        <a:pt x="61" y="30"/>
                        <a:pt x="61" y="0"/>
                        <a:pt x="30" y="0"/>
                      </a:cubicBez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cubicBezTo>
                        <a:pt x="3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61"/>
                        <a:pt x="0" y="61"/>
                        <a:pt x="0" y="9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2" name="Freeform 73">
                  <a:extLst>
                    <a:ext uri="{FF2B5EF4-FFF2-40B4-BE49-F238E27FC236}">
                      <a16:creationId xmlns:a16="http://schemas.microsoft.com/office/drawing/2014/main" id="{AD3E47B6-DEA4-4B71-8E70-AD82FDA46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9200" y="1735138"/>
                  <a:ext cx="44450" cy="44450"/>
                </a:xfrm>
                <a:custGeom>
                  <a:gdLst>
                    <a:gd name="T0" fmla="*/ 94 w 125"/>
                    <a:gd name="T1" fmla="*/ 31 h 125"/>
                    <a:gd name="T2" fmla="*/ 94 w 125"/>
                    <a:gd name="T3" fmla="*/ 31 h 125"/>
                    <a:gd name="T4" fmla="*/ 94 w 125"/>
                    <a:gd name="T5" fmla="*/ 31 h 125"/>
                    <a:gd name="T6" fmla="*/ 63 w 125"/>
                    <a:gd name="T7" fmla="*/ 31 h 125"/>
                    <a:gd name="T8" fmla="*/ 31 w 125"/>
                    <a:gd name="T9" fmla="*/ 31 h 125"/>
                    <a:gd name="T10" fmla="*/ 31 w 125"/>
                    <a:gd name="T11" fmla="*/ 31 h 125"/>
                    <a:gd name="T12" fmla="*/ 31 w 125"/>
                    <a:gd name="T13" fmla="*/ 31 h 125"/>
                    <a:gd name="T14" fmla="*/ 0 w 125"/>
                    <a:gd name="T15" fmla="*/ 0 h 125"/>
                    <a:gd name="T16" fmla="*/ 0 w 125"/>
                    <a:gd name="T17" fmla="*/ 31 h 125"/>
                    <a:gd name="T18" fmla="*/ 0 w 125"/>
                    <a:gd name="T19" fmla="*/ 31 h 125"/>
                    <a:gd name="T20" fmla="*/ 0 w 125"/>
                    <a:gd name="T21" fmla="*/ 31 h 125"/>
                    <a:gd name="T22" fmla="*/ 0 w 125"/>
                    <a:gd name="T23" fmla="*/ 31 h 125"/>
                    <a:gd name="T24" fmla="*/ 0 w 125"/>
                    <a:gd name="T25" fmla="*/ 31 h 125"/>
                    <a:gd name="T26" fmla="*/ 0 w 125"/>
                    <a:gd name="T27" fmla="*/ 31 h 125"/>
                    <a:gd name="T28" fmla="*/ 0 w 125"/>
                    <a:gd name="T29" fmla="*/ 61 h 125"/>
                    <a:gd name="T30" fmla="*/ 0 w 125"/>
                    <a:gd name="T31" fmla="*/ 61 h 125"/>
                    <a:gd name="T32" fmla="*/ 0 w 125"/>
                    <a:gd name="T33" fmla="*/ 61 h 125"/>
                    <a:gd name="T34" fmla="*/ 0 w 125"/>
                    <a:gd name="T35" fmla="*/ 92 h 125"/>
                    <a:gd name="T36" fmla="*/ 0 w 125"/>
                    <a:gd name="T37" fmla="*/ 92 h 125"/>
                    <a:gd name="T38" fmla="*/ 0 w 125"/>
                    <a:gd name="T39" fmla="*/ 92 h 125"/>
                    <a:gd name="T40" fmla="*/ 0 w 125"/>
                    <a:gd name="T41" fmla="*/ 92 h 125"/>
                    <a:gd name="T42" fmla="*/ 0 w 125"/>
                    <a:gd name="T43" fmla="*/ 124 h 125"/>
                    <a:gd name="T44" fmla="*/ 0 w 125"/>
                    <a:gd name="T45" fmla="*/ 124 h 125"/>
                    <a:gd name="T46" fmla="*/ 0 w 125"/>
                    <a:gd name="T47" fmla="*/ 124 h 125"/>
                    <a:gd name="T48" fmla="*/ 31 w 125"/>
                    <a:gd name="T49" fmla="*/ 124 h 125"/>
                    <a:gd name="T50" fmla="*/ 31 w 125"/>
                    <a:gd name="T51" fmla="*/ 124 h 125"/>
                    <a:gd name="T52" fmla="*/ 31 w 125"/>
                    <a:gd name="T53" fmla="*/ 124 h 125"/>
                    <a:gd name="T54" fmla="*/ 31 w 125"/>
                    <a:gd name="T55" fmla="*/ 92 h 125"/>
                    <a:gd name="T56" fmla="*/ 31 w 125"/>
                    <a:gd name="T57" fmla="*/ 92 h 125"/>
                    <a:gd name="T58" fmla="*/ 63 w 125"/>
                    <a:gd name="T59" fmla="*/ 92 h 125"/>
                    <a:gd name="T60" fmla="*/ 63 w 125"/>
                    <a:gd name="T61" fmla="*/ 92 h 125"/>
                    <a:gd name="T62" fmla="*/ 63 w 125"/>
                    <a:gd name="T63" fmla="*/ 92 h 125"/>
                    <a:gd name="T64" fmla="*/ 63 w 125"/>
                    <a:gd name="T65" fmla="*/ 92 h 125"/>
                    <a:gd name="T66" fmla="*/ 94 w 125"/>
                    <a:gd name="T67" fmla="*/ 61 h 125"/>
                    <a:gd name="T68" fmla="*/ 94 w 125"/>
                    <a:gd name="T69" fmla="*/ 61 h 125"/>
                    <a:gd name="T70" fmla="*/ 124 w 125"/>
                    <a:gd name="T71" fmla="*/ 61 h 125"/>
                    <a:gd name="T72" fmla="*/ 94 w 125"/>
                    <a:gd name="T73" fmla="*/ 31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5" h="125">
                      <a:moveTo>
                        <a:pt x="94" y="31"/>
                      </a:move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63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0" y="92"/>
                        <a:pt x="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92"/>
                      </a:lnTo>
                      <a:lnTo>
                        <a:pt x="31" y="92"/>
                      </a:lnTo>
                      <a:cubicBezTo>
                        <a:pt x="63" y="92"/>
                        <a:pt x="63" y="92"/>
                        <a:pt x="63" y="92"/>
                      </a:cubicBezTo>
                      <a:lnTo>
                        <a:pt x="63" y="92"/>
                      </a:lnTo>
                      <a:lnTo>
                        <a:pt x="63" y="92"/>
                      </a:lnTo>
                      <a:lnTo>
                        <a:pt x="63" y="92"/>
                      </a:lnTo>
                      <a:lnTo>
                        <a:pt x="94" y="61"/>
                      </a:lnTo>
                      <a:lnTo>
                        <a:pt x="94" y="61"/>
                      </a:lnTo>
                      <a:cubicBezTo>
                        <a:pt x="94" y="61"/>
                        <a:pt x="94" y="61"/>
                        <a:pt x="124" y="61"/>
                      </a:cubicBezTo>
                      <a:cubicBezTo>
                        <a:pt x="94" y="31"/>
                        <a:pt x="94" y="31"/>
                        <a:pt x="94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3" name="Freeform 74">
                  <a:extLst>
                    <a:ext uri="{FF2B5EF4-FFF2-40B4-BE49-F238E27FC236}">
                      <a16:creationId xmlns:a16="http://schemas.microsoft.com/office/drawing/2014/main" id="{F9EBE8A2-CBF9-46DC-B8E3-AA79AEA57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3650" y="1668463"/>
                  <a:ext cx="168275" cy="68262"/>
                </a:xfrm>
                <a:custGeom>
                  <a:gdLst>
                    <a:gd name="T0" fmla="*/ 187 w 466"/>
                    <a:gd name="T1" fmla="*/ 124 h 188"/>
                    <a:gd name="T2" fmla="*/ 187 w 466"/>
                    <a:gd name="T3" fmla="*/ 94 h 188"/>
                    <a:gd name="T4" fmla="*/ 217 w 466"/>
                    <a:gd name="T5" fmla="*/ 94 h 188"/>
                    <a:gd name="T6" fmla="*/ 217 w 466"/>
                    <a:gd name="T7" fmla="*/ 94 h 188"/>
                    <a:gd name="T8" fmla="*/ 248 w 466"/>
                    <a:gd name="T9" fmla="*/ 94 h 188"/>
                    <a:gd name="T10" fmla="*/ 248 w 466"/>
                    <a:gd name="T11" fmla="*/ 94 h 188"/>
                    <a:gd name="T12" fmla="*/ 280 w 466"/>
                    <a:gd name="T13" fmla="*/ 124 h 188"/>
                    <a:gd name="T14" fmla="*/ 311 w 466"/>
                    <a:gd name="T15" fmla="*/ 94 h 188"/>
                    <a:gd name="T16" fmla="*/ 311 w 466"/>
                    <a:gd name="T17" fmla="*/ 63 h 188"/>
                    <a:gd name="T18" fmla="*/ 341 w 466"/>
                    <a:gd name="T19" fmla="*/ 63 h 188"/>
                    <a:gd name="T20" fmla="*/ 341 w 466"/>
                    <a:gd name="T21" fmla="*/ 63 h 188"/>
                    <a:gd name="T22" fmla="*/ 404 w 466"/>
                    <a:gd name="T23" fmla="*/ 63 h 188"/>
                    <a:gd name="T24" fmla="*/ 465 w 466"/>
                    <a:gd name="T25" fmla="*/ 31 h 188"/>
                    <a:gd name="T26" fmla="*/ 465 w 466"/>
                    <a:gd name="T27" fmla="*/ 31 h 188"/>
                    <a:gd name="T28" fmla="*/ 435 w 466"/>
                    <a:gd name="T29" fmla="*/ 0 h 188"/>
                    <a:gd name="T30" fmla="*/ 435 w 466"/>
                    <a:gd name="T31" fmla="*/ 0 h 188"/>
                    <a:gd name="T32" fmla="*/ 372 w 466"/>
                    <a:gd name="T33" fmla="*/ 0 h 188"/>
                    <a:gd name="T34" fmla="*/ 372 w 466"/>
                    <a:gd name="T35" fmla="*/ 0 h 188"/>
                    <a:gd name="T36" fmla="*/ 341 w 466"/>
                    <a:gd name="T37" fmla="*/ 0 h 188"/>
                    <a:gd name="T38" fmla="*/ 311 w 466"/>
                    <a:gd name="T39" fmla="*/ 0 h 188"/>
                    <a:gd name="T40" fmla="*/ 311 w 466"/>
                    <a:gd name="T41" fmla="*/ 0 h 188"/>
                    <a:gd name="T42" fmla="*/ 248 w 466"/>
                    <a:gd name="T43" fmla="*/ 0 h 188"/>
                    <a:gd name="T44" fmla="*/ 217 w 466"/>
                    <a:gd name="T45" fmla="*/ 0 h 188"/>
                    <a:gd name="T46" fmla="*/ 187 w 466"/>
                    <a:gd name="T47" fmla="*/ 0 h 188"/>
                    <a:gd name="T48" fmla="*/ 187 w 466"/>
                    <a:gd name="T49" fmla="*/ 0 h 188"/>
                    <a:gd name="T50" fmla="*/ 187 w 466"/>
                    <a:gd name="T51" fmla="*/ 0 h 188"/>
                    <a:gd name="T52" fmla="*/ 156 w 466"/>
                    <a:gd name="T53" fmla="*/ 31 h 188"/>
                    <a:gd name="T54" fmla="*/ 93 w 466"/>
                    <a:gd name="T55" fmla="*/ 31 h 188"/>
                    <a:gd name="T56" fmla="*/ 63 w 466"/>
                    <a:gd name="T57" fmla="*/ 0 h 188"/>
                    <a:gd name="T58" fmla="*/ 32 w 466"/>
                    <a:gd name="T59" fmla="*/ 31 h 188"/>
                    <a:gd name="T60" fmla="*/ 0 w 466"/>
                    <a:gd name="T61" fmla="*/ 63 h 188"/>
                    <a:gd name="T62" fmla="*/ 0 w 466"/>
                    <a:gd name="T63" fmla="*/ 63 h 188"/>
                    <a:gd name="T64" fmla="*/ 32 w 466"/>
                    <a:gd name="T65" fmla="*/ 63 h 188"/>
                    <a:gd name="T66" fmla="*/ 93 w 466"/>
                    <a:gd name="T67" fmla="*/ 63 h 188"/>
                    <a:gd name="T68" fmla="*/ 124 w 466"/>
                    <a:gd name="T69" fmla="*/ 124 h 188"/>
                    <a:gd name="T70" fmla="*/ 124 w 466"/>
                    <a:gd name="T71" fmla="*/ 124 h 188"/>
                    <a:gd name="T72" fmla="*/ 93 w 466"/>
                    <a:gd name="T73" fmla="*/ 155 h 188"/>
                    <a:gd name="T74" fmla="*/ 63 w 466"/>
                    <a:gd name="T75" fmla="*/ 187 h 188"/>
                    <a:gd name="T76" fmla="*/ 63 w 466"/>
                    <a:gd name="T77" fmla="*/ 187 h 188"/>
                    <a:gd name="T78" fmla="*/ 63 w 466"/>
                    <a:gd name="T79" fmla="*/ 187 h 188"/>
                    <a:gd name="T80" fmla="*/ 93 w 466"/>
                    <a:gd name="T81" fmla="*/ 187 h 188"/>
                    <a:gd name="T82" fmla="*/ 93 w 466"/>
                    <a:gd name="T83" fmla="*/ 187 h 188"/>
                    <a:gd name="T84" fmla="*/ 93 w 466"/>
                    <a:gd name="T85" fmla="*/ 155 h 188"/>
                    <a:gd name="T86" fmla="*/ 124 w 466"/>
                    <a:gd name="T87" fmla="*/ 187 h 188"/>
                    <a:gd name="T88" fmla="*/ 156 w 466"/>
                    <a:gd name="T89" fmla="*/ 155 h 188"/>
                    <a:gd name="T90" fmla="*/ 187 w 466"/>
                    <a:gd name="T91" fmla="*/ 124 h 1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66" h="188">
                      <a:moveTo>
                        <a:pt x="187" y="124"/>
                      </a:moveTo>
                      <a:lnTo>
                        <a:pt x="187" y="124"/>
                      </a:lnTo>
                      <a:lnTo>
                        <a:pt x="187" y="124"/>
                      </a:lnTo>
                      <a:cubicBezTo>
                        <a:pt x="187" y="124"/>
                        <a:pt x="187" y="124"/>
                        <a:pt x="187" y="94"/>
                      </a:cubicBezTo>
                      <a:lnTo>
                        <a:pt x="187" y="94"/>
                      </a:lnTo>
                      <a:cubicBezTo>
                        <a:pt x="217" y="94"/>
                        <a:pt x="217" y="94"/>
                        <a:pt x="217" y="94"/>
                      </a:cubicBezTo>
                      <a:lnTo>
                        <a:pt x="217" y="94"/>
                      </a:lnTo>
                      <a:lnTo>
                        <a:pt x="217" y="94"/>
                      </a:lnTo>
                      <a:lnTo>
                        <a:pt x="217" y="94"/>
                      </a:lnTo>
                      <a:cubicBezTo>
                        <a:pt x="248" y="94"/>
                        <a:pt x="248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cubicBezTo>
                        <a:pt x="280" y="94"/>
                        <a:pt x="280" y="94"/>
                        <a:pt x="280" y="124"/>
                      </a:cubicBezTo>
                      <a:cubicBezTo>
                        <a:pt x="280" y="124"/>
                        <a:pt x="280" y="94"/>
                        <a:pt x="311" y="94"/>
                      </a:cubicBezTo>
                      <a:lnTo>
                        <a:pt x="311" y="94"/>
                      </a:lnTo>
                      <a:cubicBezTo>
                        <a:pt x="311" y="94"/>
                        <a:pt x="311" y="94"/>
                        <a:pt x="311" y="63"/>
                      </a:cubicBezTo>
                      <a:lnTo>
                        <a:pt x="311" y="63"/>
                      </a:lnTo>
                      <a:cubicBezTo>
                        <a:pt x="341" y="63"/>
                        <a:pt x="341" y="63"/>
                        <a:pt x="341" y="63"/>
                      </a:cubicBezTo>
                      <a:lnTo>
                        <a:pt x="341" y="63"/>
                      </a:lnTo>
                      <a:lnTo>
                        <a:pt x="341" y="63"/>
                      </a:lnTo>
                      <a:lnTo>
                        <a:pt x="341" y="63"/>
                      </a:lnTo>
                      <a:cubicBezTo>
                        <a:pt x="341" y="63"/>
                        <a:pt x="372" y="63"/>
                        <a:pt x="404" y="63"/>
                      </a:cubicBezTo>
                      <a:lnTo>
                        <a:pt x="404" y="63"/>
                      </a:lnTo>
                      <a:cubicBezTo>
                        <a:pt x="404" y="31"/>
                        <a:pt x="435" y="31"/>
                        <a:pt x="435" y="31"/>
                      </a:cubicBezTo>
                      <a:cubicBezTo>
                        <a:pt x="435" y="31"/>
                        <a:pt x="435" y="31"/>
                        <a:pt x="465" y="31"/>
                      </a:cubicBezTo>
                      <a:lnTo>
                        <a:pt x="465" y="31"/>
                      </a:lnTo>
                      <a:lnTo>
                        <a:pt x="465" y="31"/>
                      </a:lnTo>
                      <a:cubicBezTo>
                        <a:pt x="435" y="31"/>
                        <a:pt x="435" y="0"/>
                        <a:pt x="435" y="0"/>
                      </a:cubicBezTo>
                      <a:lnTo>
                        <a:pt x="435" y="0"/>
                      </a:lnTo>
                      <a:lnTo>
                        <a:pt x="435" y="0"/>
                      </a:lnTo>
                      <a:lnTo>
                        <a:pt x="435" y="0"/>
                      </a:lnTo>
                      <a:cubicBezTo>
                        <a:pt x="404" y="0"/>
                        <a:pt x="404" y="0"/>
                        <a:pt x="404" y="0"/>
                      </a:cubicBezTo>
                      <a:cubicBezTo>
                        <a:pt x="404" y="0"/>
                        <a:pt x="404" y="0"/>
                        <a:pt x="372" y="0"/>
                      </a:cubicBez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41" y="0"/>
                        <a:pt x="341" y="0"/>
                        <a:pt x="341" y="0"/>
                      </a:cubicBezTo>
                      <a:lnTo>
                        <a:pt x="341" y="0"/>
                      </a:lnTo>
                      <a:cubicBezTo>
                        <a:pt x="311" y="0"/>
                        <a:pt x="311" y="0"/>
                        <a:pt x="311" y="0"/>
                      </a:cubicBezTo>
                      <a:lnTo>
                        <a:pt x="311" y="0"/>
                      </a:lnTo>
                      <a:lnTo>
                        <a:pt x="311" y="0"/>
                      </a:lnTo>
                      <a:lnTo>
                        <a:pt x="311" y="0"/>
                      </a:lnTo>
                      <a:cubicBezTo>
                        <a:pt x="280" y="0"/>
                        <a:pt x="280" y="0"/>
                        <a:pt x="280" y="0"/>
                      </a:cubicBezTo>
                      <a:cubicBezTo>
                        <a:pt x="280" y="0"/>
                        <a:pt x="280" y="0"/>
                        <a:pt x="248" y="0"/>
                      </a:cubicBez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217" y="0"/>
                        <a:pt x="187" y="0"/>
                      </a:cubicBez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cubicBezTo>
                        <a:pt x="187" y="31"/>
                        <a:pt x="187" y="31"/>
                        <a:pt x="156" y="31"/>
                      </a:cubicBezTo>
                      <a:lnTo>
                        <a:pt x="156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93" y="31"/>
                        <a:pt x="93" y="31"/>
                        <a:pt x="93" y="31"/>
                      </a:cubicBezTo>
                      <a:cubicBezTo>
                        <a:pt x="63" y="0"/>
                        <a:pt x="63" y="0"/>
                        <a:pt x="63" y="0"/>
                      </a:cubicBezTo>
                      <a:lnTo>
                        <a:pt x="63" y="0"/>
                      </a:lnTo>
                      <a:cubicBezTo>
                        <a:pt x="32" y="0"/>
                        <a:pt x="32" y="31"/>
                        <a:pt x="32" y="31"/>
                      </a:cubicBezTo>
                      <a:lnTo>
                        <a:pt x="32" y="31"/>
                      </a:lnTo>
                      <a:cubicBezTo>
                        <a:pt x="0" y="31"/>
                        <a:pt x="0" y="63"/>
                        <a:pt x="0" y="63"/>
                      </a:cubicBez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ubicBezTo>
                        <a:pt x="32" y="63"/>
                        <a:pt x="32" y="63"/>
                        <a:pt x="32" y="63"/>
                      </a:cubicBezTo>
                      <a:lnTo>
                        <a:pt x="32" y="63"/>
                      </a:lnTo>
                      <a:cubicBezTo>
                        <a:pt x="63" y="63"/>
                        <a:pt x="93" y="63"/>
                        <a:pt x="93" y="63"/>
                      </a:cubicBezTo>
                      <a:lnTo>
                        <a:pt x="93" y="63"/>
                      </a:lnTo>
                      <a:cubicBezTo>
                        <a:pt x="124" y="94"/>
                        <a:pt x="124" y="9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155"/>
                        <a:pt x="93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93" y="155"/>
                        <a:pt x="63" y="155"/>
                        <a:pt x="63" y="187"/>
                      </a:cubicBezTo>
                      <a:lnTo>
                        <a:pt x="63" y="187"/>
                      </a:lnTo>
                      <a:lnTo>
                        <a:pt x="63" y="187"/>
                      </a:lnTo>
                      <a:lnTo>
                        <a:pt x="63" y="187"/>
                      </a:lnTo>
                      <a:lnTo>
                        <a:pt x="63" y="187"/>
                      </a:lnTo>
                      <a:cubicBezTo>
                        <a:pt x="63" y="187"/>
                        <a:pt x="63" y="187"/>
                        <a:pt x="93" y="187"/>
                      </a:cubicBezTo>
                      <a:lnTo>
                        <a:pt x="93" y="187"/>
                      </a:lnTo>
                      <a:lnTo>
                        <a:pt x="93" y="187"/>
                      </a:lnTo>
                      <a:lnTo>
                        <a:pt x="93" y="187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87"/>
                      </a:cubicBezTo>
                      <a:lnTo>
                        <a:pt x="124" y="187"/>
                      </a:lnTo>
                      <a:lnTo>
                        <a:pt x="124" y="187"/>
                      </a:lnTo>
                      <a:cubicBezTo>
                        <a:pt x="156" y="155"/>
                        <a:pt x="156" y="155"/>
                        <a:pt x="156" y="155"/>
                      </a:cubicBezTo>
                      <a:lnTo>
                        <a:pt x="156" y="124"/>
                      </a:lnTo>
                      <a:cubicBezTo>
                        <a:pt x="156" y="124"/>
                        <a:pt x="156" y="124"/>
                        <a:pt x="187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4" name="Freeform 75">
                  <a:extLst>
                    <a:ext uri="{FF2B5EF4-FFF2-40B4-BE49-F238E27FC236}">
                      <a16:creationId xmlns:a16="http://schemas.microsoft.com/office/drawing/2014/main" id="{65959BEE-0FD0-4F27-BE70-31F58C29E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3538" y="2003425"/>
                  <a:ext cx="33337" cy="22225"/>
                </a:xfrm>
                <a:custGeom>
                  <a:gdLst>
                    <a:gd name="T0" fmla="*/ 31 w 93"/>
                    <a:gd name="T1" fmla="*/ 31 h 62"/>
                    <a:gd name="T2" fmla="*/ 31 w 93"/>
                    <a:gd name="T3" fmla="*/ 31 h 62"/>
                    <a:gd name="T4" fmla="*/ 31 w 93"/>
                    <a:gd name="T5" fmla="*/ 31 h 62"/>
                    <a:gd name="T6" fmla="*/ 31 w 93"/>
                    <a:gd name="T7" fmla="*/ 31 h 62"/>
                    <a:gd name="T8" fmla="*/ 61 w 93"/>
                    <a:gd name="T9" fmla="*/ 31 h 62"/>
                    <a:gd name="T10" fmla="*/ 61 w 93"/>
                    <a:gd name="T11" fmla="*/ 31 h 62"/>
                    <a:gd name="T12" fmla="*/ 61 w 93"/>
                    <a:gd name="T13" fmla="*/ 61 h 62"/>
                    <a:gd name="T14" fmla="*/ 92 w 93"/>
                    <a:gd name="T15" fmla="*/ 61 h 62"/>
                    <a:gd name="T16" fmla="*/ 92 w 93"/>
                    <a:gd name="T17" fmla="*/ 61 h 62"/>
                    <a:gd name="T18" fmla="*/ 92 w 93"/>
                    <a:gd name="T19" fmla="*/ 61 h 62"/>
                    <a:gd name="T20" fmla="*/ 92 w 93"/>
                    <a:gd name="T21" fmla="*/ 61 h 62"/>
                    <a:gd name="T22" fmla="*/ 92 w 93"/>
                    <a:gd name="T23" fmla="*/ 61 h 62"/>
                    <a:gd name="T24" fmla="*/ 92 w 93"/>
                    <a:gd name="T25" fmla="*/ 61 h 62"/>
                    <a:gd name="T26" fmla="*/ 92 w 93"/>
                    <a:gd name="T27" fmla="*/ 31 h 62"/>
                    <a:gd name="T28" fmla="*/ 61 w 93"/>
                    <a:gd name="T29" fmla="*/ 31 h 62"/>
                    <a:gd name="T30" fmla="*/ 61 w 93"/>
                    <a:gd name="T31" fmla="*/ 31 h 62"/>
                    <a:gd name="T32" fmla="*/ 61 w 93"/>
                    <a:gd name="T33" fmla="*/ 31 h 62"/>
                    <a:gd name="T34" fmla="*/ 31 w 93"/>
                    <a:gd name="T35" fmla="*/ 0 h 62"/>
                    <a:gd name="T36" fmla="*/ 0 w 93"/>
                    <a:gd name="T37" fmla="*/ 31 h 62"/>
                    <a:gd name="T38" fmla="*/ 0 w 93"/>
                    <a:gd name="T39" fmla="*/ 31 h 62"/>
                    <a:gd name="T40" fmla="*/ 0 w 93"/>
                    <a:gd name="T41" fmla="*/ 31 h 62"/>
                    <a:gd name="T42" fmla="*/ 0 w 93"/>
                    <a:gd name="T43" fmla="*/ 31 h 62"/>
                    <a:gd name="T44" fmla="*/ 31 w 93"/>
                    <a:gd name="T45" fmla="*/ 31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3" h="6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61" y="31"/>
                      </a:cubicBezTo>
                      <a:lnTo>
                        <a:pt x="61" y="31"/>
                      </a:lnTo>
                      <a:lnTo>
                        <a:pt x="61" y="61"/>
                      </a:lnTo>
                      <a:cubicBezTo>
                        <a:pt x="92" y="61"/>
                        <a:pt x="92" y="61"/>
                        <a:pt x="92" y="61"/>
                      </a:cubicBez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61"/>
                      </a:lnTo>
                      <a:cubicBezTo>
                        <a:pt x="92" y="31"/>
                        <a:pt x="92" y="31"/>
                        <a:pt x="92" y="31"/>
                      </a:cubicBezTo>
                      <a:cubicBezTo>
                        <a:pt x="92" y="31"/>
                        <a:pt x="92" y="31"/>
                        <a:pt x="61" y="31"/>
                      </a:cubicBezTo>
                      <a:lnTo>
                        <a:pt x="61" y="31"/>
                      </a:lnTo>
                      <a:lnTo>
                        <a:pt x="61" y="31"/>
                      </a:lnTo>
                      <a:cubicBezTo>
                        <a:pt x="31" y="31"/>
                        <a:pt x="31" y="31"/>
                        <a:pt x="31" y="0"/>
                      </a:cubicBez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31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5" name="Freeform 76">
                  <a:extLst>
                    <a:ext uri="{FF2B5EF4-FFF2-40B4-BE49-F238E27FC236}">
                      <a16:creationId xmlns:a16="http://schemas.microsoft.com/office/drawing/2014/main" id="{B5BB3C0B-91C4-412E-A166-24923F6F1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6325" y="1690688"/>
                  <a:ext cx="77788" cy="77787"/>
                </a:xfrm>
                <a:custGeom>
                  <a:gdLst>
                    <a:gd name="T0" fmla="*/ 185 w 217"/>
                    <a:gd name="T1" fmla="*/ 0 h 217"/>
                    <a:gd name="T2" fmla="*/ 185 w 217"/>
                    <a:gd name="T3" fmla="*/ 0 h 217"/>
                    <a:gd name="T4" fmla="*/ 185 w 217"/>
                    <a:gd name="T5" fmla="*/ 0 h 217"/>
                    <a:gd name="T6" fmla="*/ 185 w 217"/>
                    <a:gd name="T7" fmla="*/ 0 h 217"/>
                    <a:gd name="T8" fmla="*/ 185 w 217"/>
                    <a:gd name="T9" fmla="*/ 31 h 217"/>
                    <a:gd name="T10" fmla="*/ 154 w 217"/>
                    <a:gd name="T11" fmla="*/ 61 h 217"/>
                    <a:gd name="T12" fmla="*/ 154 w 217"/>
                    <a:gd name="T13" fmla="*/ 61 h 217"/>
                    <a:gd name="T14" fmla="*/ 92 w 217"/>
                    <a:gd name="T15" fmla="*/ 31 h 217"/>
                    <a:gd name="T16" fmla="*/ 92 w 217"/>
                    <a:gd name="T17" fmla="*/ 31 h 217"/>
                    <a:gd name="T18" fmla="*/ 92 w 217"/>
                    <a:gd name="T19" fmla="*/ 31 h 217"/>
                    <a:gd name="T20" fmla="*/ 61 w 217"/>
                    <a:gd name="T21" fmla="*/ 61 h 217"/>
                    <a:gd name="T22" fmla="*/ 61 w 217"/>
                    <a:gd name="T23" fmla="*/ 61 h 217"/>
                    <a:gd name="T24" fmla="*/ 30 w 217"/>
                    <a:gd name="T25" fmla="*/ 92 h 217"/>
                    <a:gd name="T26" fmla="*/ 0 w 217"/>
                    <a:gd name="T27" fmla="*/ 92 h 217"/>
                    <a:gd name="T28" fmla="*/ 0 w 217"/>
                    <a:gd name="T29" fmla="*/ 92 h 217"/>
                    <a:gd name="T30" fmla="*/ 0 w 217"/>
                    <a:gd name="T31" fmla="*/ 92 h 217"/>
                    <a:gd name="T32" fmla="*/ 30 w 217"/>
                    <a:gd name="T33" fmla="*/ 155 h 217"/>
                    <a:gd name="T34" fmla="*/ 30 w 217"/>
                    <a:gd name="T35" fmla="*/ 155 h 217"/>
                    <a:gd name="T36" fmla="*/ 30 w 217"/>
                    <a:gd name="T37" fmla="*/ 185 h 217"/>
                    <a:gd name="T38" fmla="*/ 30 w 217"/>
                    <a:gd name="T39" fmla="*/ 216 h 217"/>
                    <a:gd name="T40" fmla="*/ 30 w 217"/>
                    <a:gd name="T41" fmla="*/ 216 h 217"/>
                    <a:gd name="T42" fmla="*/ 30 w 217"/>
                    <a:gd name="T43" fmla="*/ 216 h 217"/>
                    <a:gd name="T44" fmla="*/ 61 w 217"/>
                    <a:gd name="T45" fmla="*/ 216 h 217"/>
                    <a:gd name="T46" fmla="*/ 61 w 217"/>
                    <a:gd name="T47" fmla="*/ 216 h 217"/>
                    <a:gd name="T48" fmla="*/ 61 w 217"/>
                    <a:gd name="T49" fmla="*/ 216 h 217"/>
                    <a:gd name="T50" fmla="*/ 92 w 217"/>
                    <a:gd name="T51" fmla="*/ 185 h 217"/>
                    <a:gd name="T52" fmla="*/ 92 w 217"/>
                    <a:gd name="T53" fmla="*/ 185 h 217"/>
                    <a:gd name="T54" fmla="*/ 123 w 217"/>
                    <a:gd name="T55" fmla="*/ 185 h 217"/>
                    <a:gd name="T56" fmla="*/ 154 w 217"/>
                    <a:gd name="T57" fmla="*/ 185 h 217"/>
                    <a:gd name="T58" fmla="*/ 154 w 217"/>
                    <a:gd name="T59" fmla="*/ 185 h 217"/>
                    <a:gd name="T60" fmla="*/ 123 w 217"/>
                    <a:gd name="T61" fmla="*/ 155 h 217"/>
                    <a:gd name="T62" fmla="*/ 123 w 217"/>
                    <a:gd name="T63" fmla="*/ 124 h 217"/>
                    <a:gd name="T64" fmla="*/ 154 w 217"/>
                    <a:gd name="T65" fmla="*/ 92 h 217"/>
                    <a:gd name="T66" fmla="*/ 185 w 217"/>
                    <a:gd name="T67" fmla="*/ 61 h 217"/>
                    <a:gd name="T68" fmla="*/ 185 w 217"/>
                    <a:gd name="T69" fmla="*/ 61 h 217"/>
                    <a:gd name="T70" fmla="*/ 216 w 217"/>
                    <a:gd name="T71" fmla="*/ 31 h 217"/>
                    <a:gd name="T72" fmla="*/ 216 w 217"/>
                    <a:gd name="T73" fmla="*/ 31 h 217"/>
                    <a:gd name="T74" fmla="*/ 216 w 217"/>
                    <a:gd name="T75" fmla="*/ 0 h 217"/>
                    <a:gd name="T76" fmla="*/ 216 w 217"/>
                    <a:gd name="T77" fmla="*/ 0 h 217"/>
                    <a:gd name="T78" fmla="*/ 216 w 217"/>
                    <a:gd name="T79" fmla="*/ 0 h 217"/>
                    <a:gd name="T80" fmla="*/ 216 w 217"/>
                    <a:gd name="T81" fmla="*/ 0 h 217"/>
                    <a:gd name="T82" fmla="*/ 185 w 217"/>
                    <a:gd name="T83" fmla="*/ 0 h 2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6" h="216">
                      <a:moveTo>
                        <a:pt x="185" y="0"/>
                      </a:move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31"/>
                      </a:lnTo>
                      <a:cubicBezTo>
                        <a:pt x="185" y="31"/>
                        <a:pt x="154" y="31"/>
                        <a:pt x="154" y="61"/>
                      </a:cubicBezTo>
                      <a:lnTo>
                        <a:pt x="154" y="61"/>
                      </a:lnTo>
                      <a:cubicBezTo>
                        <a:pt x="123" y="61"/>
                        <a:pt x="123" y="31"/>
                        <a:pt x="92" y="31"/>
                      </a:cubicBezTo>
                      <a:lnTo>
                        <a:pt x="92" y="31"/>
                      </a:lnTo>
                      <a:lnTo>
                        <a:pt x="92" y="31"/>
                      </a:lnTo>
                      <a:cubicBezTo>
                        <a:pt x="92" y="61"/>
                        <a:pt x="61" y="61"/>
                        <a:pt x="61" y="61"/>
                      </a:cubicBezTo>
                      <a:lnTo>
                        <a:pt x="61" y="61"/>
                      </a:lnTo>
                      <a:cubicBezTo>
                        <a:pt x="30" y="61"/>
                        <a:pt x="30" y="92"/>
                        <a:pt x="30" y="92"/>
                      </a:cubicBezTo>
                      <a:cubicBezTo>
                        <a:pt x="30" y="92"/>
                        <a:pt x="30" y="92"/>
                        <a:pt x="0" y="92"/>
                      </a:cubicBez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30" y="92"/>
                        <a:pt x="30" y="124"/>
                        <a:pt x="30" y="155"/>
                      </a:cubicBezTo>
                      <a:lnTo>
                        <a:pt x="30" y="155"/>
                      </a:lnTo>
                      <a:lnTo>
                        <a:pt x="30" y="185"/>
                      </a:lnTo>
                      <a:lnTo>
                        <a:pt x="30" y="216"/>
                      </a:lnTo>
                      <a:lnTo>
                        <a:pt x="30" y="216"/>
                      </a:lnTo>
                      <a:lnTo>
                        <a:pt x="30" y="216"/>
                      </a:lnTo>
                      <a:cubicBezTo>
                        <a:pt x="61" y="216"/>
                        <a:pt x="61" y="216"/>
                        <a:pt x="61" y="216"/>
                      </a:cubicBezTo>
                      <a:lnTo>
                        <a:pt x="61" y="216"/>
                      </a:lnTo>
                      <a:lnTo>
                        <a:pt x="61" y="216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123" y="185"/>
                        <a:pt x="123" y="185"/>
                        <a:pt x="123" y="185"/>
                      </a:cubicBezTo>
                      <a:lnTo>
                        <a:pt x="154" y="185"/>
                      </a:lnTo>
                      <a:lnTo>
                        <a:pt x="154" y="185"/>
                      </a:lnTo>
                      <a:lnTo>
                        <a:pt x="123" y="155"/>
                      </a:lnTo>
                      <a:cubicBezTo>
                        <a:pt x="123" y="155"/>
                        <a:pt x="92" y="124"/>
                        <a:pt x="123" y="124"/>
                      </a:cubicBezTo>
                      <a:cubicBezTo>
                        <a:pt x="123" y="92"/>
                        <a:pt x="123" y="92"/>
                        <a:pt x="154" y="92"/>
                      </a:cubicBezTo>
                      <a:cubicBezTo>
                        <a:pt x="154" y="61"/>
                        <a:pt x="154" y="61"/>
                        <a:pt x="185" y="61"/>
                      </a:cubicBezTo>
                      <a:lnTo>
                        <a:pt x="185" y="61"/>
                      </a:lnTo>
                      <a:cubicBezTo>
                        <a:pt x="185" y="61"/>
                        <a:pt x="185" y="31"/>
                        <a:pt x="216" y="31"/>
                      </a:cubicBezTo>
                      <a:lnTo>
                        <a:pt x="216" y="31"/>
                      </a:lnTo>
                      <a:cubicBezTo>
                        <a:pt x="216" y="31"/>
                        <a:pt x="216" y="31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185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6" name="Freeform 77">
                  <a:extLst>
                    <a:ext uri="{FF2B5EF4-FFF2-40B4-BE49-F238E27FC236}">
                      <a16:creationId xmlns:a16="http://schemas.microsoft.com/office/drawing/2014/main" id="{9356E86D-BDD6-43BA-B169-F208DE27D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788" y="1512888"/>
                  <a:ext cx="55562" cy="22225"/>
                </a:xfrm>
                <a:custGeom>
                  <a:gdLst>
                    <a:gd name="T0" fmla="*/ 124 w 156"/>
                    <a:gd name="T1" fmla="*/ 31 h 63"/>
                    <a:gd name="T2" fmla="*/ 124 w 156"/>
                    <a:gd name="T3" fmla="*/ 31 h 63"/>
                    <a:gd name="T4" fmla="*/ 93 w 156"/>
                    <a:gd name="T5" fmla="*/ 31 h 63"/>
                    <a:gd name="T6" fmla="*/ 93 w 156"/>
                    <a:gd name="T7" fmla="*/ 31 h 63"/>
                    <a:gd name="T8" fmla="*/ 93 w 156"/>
                    <a:gd name="T9" fmla="*/ 0 h 63"/>
                    <a:gd name="T10" fmla="*/ 62 w 156"/>
                    <a:gd name="T11" fmla="*/ 0 h 63"/>
                    <a:gd name="T12" fmla="*/ 62 w 156"/>
                    <a:gd name="T13" fmla="*/ 0 h 63"/>
                    <a:gd name="T14" fmla="*/ 62 w 156"/>
                    <a:gd name="T15" fmla="*/ 0 h 63"/>
                    <a:gd name="T16" fmla="*/ 62 w 156"/>
                    <a:gd name="T17" fmla="*/ 31 h 63"/>
                    <a:gd name="T18" fmla="*/ 31 w 156"/>
                    <a:gd name="T19" fmla="*/ 31 h 63"/>
                    <a:gd name="T20" fmla="*/ 0 w 156"/>
                    <a:gd name="T21" fmla="*/ 62 h 63"/>
                    <a:gd name="T22" fmla="*/ 0 w 156"/>
                    <a:gd name="T23" fmla="*/ 62 h 63"/>
                    <a:gd name="T24" fmla="*/ 0 w 156"/>
                    <a:gd name="T25" fmla="*/ 62 h 63"/>
                    <a:gd name="T26" fmla="*/ 0 w 156"/>
                    <a:gd name="T27" fmla="*/ 62 h 63"/>
                    <a:gd name="T28" fmla="*/ 0 w 156"/>
                    <a:gd name="T29" fmla="*/ 62 h 63"/>
                    <a:gd name="T30" fmla="*/ 0 w 156"/>
                    <a:gd name="T31" fmla="*/ 62 h 63"/>
                    <a:gd name="T32" fmla="*/ 0 w 156"/>
                    <a:gd name="T33" fmla="*/ 62 h 63"/>
                    <a:gd name="T34" fmla="*/ 31 w 156"/>
                    <a:gd name="T35" fmla="*/ 62 h 63"/>
                    <a:gd name="T36" fmla="*/ 31 w 156"/>
                    <a:gd name="T37" fmla="*/ 62 h 63"/>
                    <a:gd name="T38" fmla="*/ 31 w 156"/>
                    <a:gd name="T39" fmla="*/ 62 h 63"/>
                    <a:gd name="T40" fmla="*/ 31 w 156"/>
                    <a:gd name="T41" fmla="*/ 62 h 63"/>
                    <a:gd name="T42" fmla="*/ 93 w 156"/>
                    <a:gd name="T43" fmla="*/ 31 h 63"/>
                    <a:gd name="T44" fmla="*/ 93 w 156"/>
                    <a:gd name="T45" fmla="*/ 31 h 63"/>
                    <a:gd name="T46" fmla="*/ 93 w 156"/>
                    <a:gd name="T47" fmla="*/ 31 h 63"/>
                    <a:gd name="T48" fmla="*/ 93 w 156"/>
                    <a:gd name="T49" fmla="*/ 62 h 63"/>
                    <a:gd name="T50" fmla="*/ 93 w 156"/>
                    <a:gd name="T51" fmla="*/ 62 h 63"/>
                    <a:gd name="T52" fmla="*/ 124 w 156"/>
                    <a:gd name="T53" fmla="*/ 31 h 63"/>
                    <a:gd name="T54" fmla="*/ 124 w 156"/>
                    <a:gd name="T55" fmla="*/ 31 h 63"/>
                    <a:gd name="T56" fmla="*/ 155 w 156"/>
                    <a:gd name="T57" fmla="*/ 31 h 63"/>
                    <a:gd name="T58" fmla="*/ 155 w 156"/>
                    <a:gd name="T59" fmla="*/ 31 h 63"/>
                    <a:gd name="T60" fmla="*/ 155 w 156"/>
                    <a:gd name="T61" fmla="*/ 31 h 63"/>
                    <a:gd name="T62" fmla="*/ 124 w 156"/>
                    <a:gd name="T63" fmla="*/ 31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62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62" y="62"/>
                        <a:pt x="62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lnTo>
                        <a:pt x="93" y="62"/>
                      </a:ln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24" y="31"/>
                        <a:pt x="124" y="31"/>
                        <a:pt x="124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7" name="Freeform 78">
                  <a:extLst>
                    <a:ext uri="{FF2B5EF4-FFF2-40B4-BE49-F238E27FC236}">
                      <a16:creationId xmlns:a16="http://schemas.microsoft.com/office/drawing/2014/main" id="{0095FFA9-EB12-4DC0-A346-268E48EFD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2575" y="1355725"/>
                  <a:ext cx="88900" cy="44450"/>
                </a:xfrm>
                <a:custGeom>
                  <a:gdLst>
                    <a:gd name="T0" fmla="*/ 0 w 249"/>
                    <a:gd name="T1" fmla="*/ 30 h 125"/>
                    <a:gd name="T2" fmla="*/ 0 w 249"/>
                    <a:gd name="T3" fmla="*/ 30 h 125"/>
                    <a:gd name="T4" fmla="*/ 31 w 249"/>
                    <a:gd name="T5" fmla="*/ 30 h 125"/>
                    <a:gd name="T6" fmla="*/ 31 w 249"/>
                    <a:gd name="T7" fmla="*/ 30 h 125"/>
                    <a:gd name="T8" fmla="*/ 62 w 249"/>
                    <a:gd name="T9" fmla="*/ 30 h 125"/>
                    <a:gd name="T10" fmla="*/ 62 w 249"/>
                    <a:gd name="T11" fmla="*/ 30 h 125"/>
                    <a:gd name="T12" fmla="*/ 93 w 249"/>
                    <a:gd name="T13" fmla="*/ 61 h 125"/>
                    <a:gd name="T14" fmla="*/ 93 w 249"/>
                    <a:gd name="T15" fmla="*/ 93 h 125"/>
                    <a:gd name="T16" fmla="*/ 93 w 249"/>
                    <a:gd name="T17" fmla="*/ 93 h 125"/>
                    <a:gd name="T18" fmla="*/ 124 w 249"/>
                    <a:gd name="T19" fmla="*/ 93 h 125"/>
                    <a:gd name="T20" fmla="*/ 124 w 249"/>
                    <a:gd name="T21" fmla="*/ 93 h 125"/>
                    <a:gd name="T22" fmla="*/ 124 w 249"/>
                    <a:gd name="T23" fmla="*/ 93 h 125"/>
                    <a:gd name="T24" fmla="*/ 154 w 249"/>
                    <a:gd name="T25" fmla="*/ 124 h 125"/>
                    <a:gd name="T26" fmla="*/ 154 w 249"/>
                    <a:gd name="T27" fmla="*/ 124 h 125"/>
                    <a:gd name="T28" fmla="*/ 154 w 249"/>
                    <a:gd name="T29" fmla="*/ 93 h 125"/>
                    <a:gd name="T30" fmla="*/ 186 w 249"/>
                    <a:gd name="T31" fmla="*/ 93 h 125"/>
                    <a:gd name="T32" fmla="*/ 186 w 249"/>
                    <a:gd name="T33" fmla="*/ 93 h 125"/>
                    <a:gd name="T34" fmla="*/ 186 w 249"/>
                    <a:gd name="T35" fmla="*/ 93 h 125"/>
                    <a:gd name="T36" fmla="*/ 186 w 249"/>
                    <a:gd name="T37" fmla="*/ 93 h 125"/>
                    <a:gd name="T38" fmla="*/ 217 w 249"/>
                    <a:gd name="T39" fmla="*/ 93 h 125"/>
                    <a:gd name="T40" fmla="*/ 248 w 249"/>
                    <a:gd name="T41" fmla="*/ 30 h 125"/>
                    <a:gd name="T42" fmla="*/ 248 w 249"/>
                    <a:gd name="T43" fmla="*/ 30 h 125"/>
                    <a:gd name="T44" fmla="*/ 248 w 249"/>
                    <a:gd name="T45" fmla="*/ 30 h 125"/>
                    <a:gd name="T46" fmla="*/ 248 w 249"/>
                    <a:gd name="T47" fmla="*/ 30 h 125"/>
                    <a:gd name="T48" fmla="*/ 217 w 249"/>
                    <a:gd name="T49" fmla="*/ 30 h 125"/>
                    <a:gd name="T50" fmla="*/ 217 w 249"/>
                    <a:gd name="T51" fmla="*/ 30 h 125"/>
                    <a:gd name="T52" fmla="*/ 217 w 249"/>
                    <a:gd name="T53" fmla="*/ 30 h 125"/>
                    <a:gd name="T54" fmla="*/ 186 w 249"/>
                    <a:gd name="T55" fmla="*/ 0 h 125"/>
                    <a:gd name="T56" fmla="*/ 186 w 249"/>
                    <a:gd name="T57" fmla="*/ 0 h 125"/>
                    <a:gd name="T58" fmla="*/ 186 w 249"/>
                    <a:gd name="T59" fmla="*/ 0 h 125"/>
                    <a:gd name="T60" fmla="*/ 186 w 249"/>
                    <a:gd name="T61" fmla="*/ 0 h 125"/>
                    <a:gd name="T62" fmla="*/ 186 w 249"/>
                    <a:gd name="T63" fmla="*/ 0 h 125"/>
                    <a:gd name="T64" fmla="*/ 154 w 249"/>
                    <a:gd name="T65" fmla="*/ 0 h 125"/>
                    <a:gd name="T66" fmla="*/ 124 w 249"/>
                    <a:gd name="T67" fmla="*/ 0 h 125"/>
                    <a:gd name="T68" fmla="*/ 124 w 249"/>
                    <a:gd name="T69" fmla="*/ 0 h 125"/>
                    <a:gd name="T70" fmla="*/ 124 w 249"/>
                    <a:gd name="T71" fmla="*/ 0 h 125"/>
                    <a:gd name="T72" fmla="*/ 124 w 249"/>
                    <a:gd name="T73" fmla="*/ 0 h 125"/>
                    <a:gd name="T74" fmla="*/ 93 w 249"/>
                    <a:gd name="T75" fmla="*/ 0 h 125"/>
                    <a:gd name="T76" fmla="*/ 62 w 249"/>
                    <a:gd name="T77" fmla="*/ 0 h 125"/>
                    <a:gd name="T78" fmla="*/ 31 w 249"/>
                    <a:gd name="T79" fmla="*/ 0 h 125"/>
                    <a:gd name="T80" fmla="*/ 0 w 249"/>
                    <a:gd name="T81" fmla="*/ 0 h 125"/>
                    <a:gd name="T82" fmla="*/ 0 w 249"/>
                    <a:gd name="T83" fmla="*/ 30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9" h="125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93" y="61"/>
                        <a:pt x="93" y="61"/>
                        <a:pt x="93" y="61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54" y="93"/>
                        <a:pt x="154" y="124"/>
                        <a:pt x="154" y="124"/>
                      </a:cubicBezTo>
                      <a:lnTo>
                        <a:pt x="154" y="124"/>
                      </a:ln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86" y="93"/>
                        <a:pt x="186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217" y="93"/>
                      </a:lnTo>
                      <a:cubicBezTo>
                        <a:pt x="217" y="61"/>
                        <a:pt x="217" y="30"/>
                        <a:pt x="248" y="30"/>
                      </a:cubicBez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30"/>
                        <a:pt x="186" y="3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0" y="0"/>
                        <a:pt x="0" y="0"/>
                        <a:pt x="0" y="3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8" name="Freeform 79">
                  <a:extLst>
                    <a:ext uri="{FF2B5EF4-FFF2-40B4-BE49-F238E27FC236}">
                      <a16:creationId xmlns:a16="http://schemas.microsoft.com/office/drawing/2014/main" id="{2984EA0C-92AE-4DB5-8B16-B28347521B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3675" y="1535113"/>
                  <a:ext cx="100013" cy="44450"/>
                </a:xfrm>
                <a:custGeom>
                  <a:gdLst>
                    <a:gd name="T0" fmla="*/ 248 w 280"/>
                    <a:gd name="T1" fmla="*/ 0 h 125"/>
                    <a:gd name="T2" fmla="*/ 248 w 280"/>
                    <a:gd name="T3" fmla="*/ 0 h 125"/>
                    <a:gd name="T4" fmla="*/ 217 w 280"/>
                    <a:gd name="T5" fmla="*/ 0 h 125"/>
                    <a:gd name="T6" fmla="*/ 217 w 280"/>
                    <a:gd name="T7" fmla="*/ 30 h 125"/>
                    <a:gd name="T8" fmla="*/ 186 w 280"/>
                    <a:gd name="T9" fmla="*/ 30 h 125"/>
                    <a:gd name="T10" fmla="*/ 186 w 280"/>
                    <a:gd name="T11" fmla="*/ 30 h 125"/>
                    <a:gd name="T12" fmla="*/ 186 w 280"/>
                    <a:gd name="T13" fmla="*/ 30 h 125"/>
                    <a:gd name="T14" fmla="*/ 155 w 280"/>
                    <a:gd name="T15" fmla="*/ 30 h 125"/>
                    <a:gd name="T16" fmla="*/ 124 w 280"/>
                    <a:gd name="T17" fmla="*/ 62 h 125"/>
                    <a:gd name="T18" fmla="*/ 124 w 280"/>
                    <a:gd name="T19" fmla="*/ 30 h 125"/>
                    <a:gd name="T20" fmla="*/ 124 w 280"/>
                    <a:gd name="T21" fmla="*/ 30 h 125"/>
                    <a:gd name="T22" fmla="*/ 124 w 280"/>
                    <a:gd name="T23" fmla="*/ 30 h 125"/>
                    <a:gd name="T24" fmla="*/ 93 w 280"/>
                    <a:gd name="T25" fmla="*/ 62 h 125"/>
                    <a:gd name="T26" fmla="*/ 62 w 280"/>
                    <a:gd name="T27" fmla="*/ 62 h 125"/>
                    <a:gd name="T28" fmla="*/ 62 w 280"/>
                    <a:gd name="T29" fmla="*/ 62 h 125"/>
                    <a:gd name="T30" fmla="*/ 62 w 280"/>
                    <a:gd name="T31" fmla="*/ 62 h 125"/>
                    <a:gd name="T32" fmla="*/ 62 w 280"/>
                    <a:gd name="T33" fmla="*/ 62 h 125"/>
                    <a:gd name="T34" fmla="*/ 62 w 280"/>
                    <a:gd name="T35" fmla="*/ 62 h 125"/>
                    <a:gd name="T36" fmla="*/ 62 w 280"/>
                    <a:gd name="T37" fmla="*/ 62 h 125"/>
                    <a:gd name="T38" fmla="*/ 31 w 280"/>
                    <a:gd name="T39" fmla="*/ 62 h 125"/>
                    <a:gd name="T40" fmla="*/ 0 w 280"/>
                    <a:gd name="T41" fmla="*/ 62 h 125"/>
                    <a:gd name="T42" fmla="*/ 0 w 280"/>
                    <a:gd name="T43" fmla="*/ 62 h 125"/>
                    <a:gd name="T44" fmla="*/ 0 w 280"/>
                    <a:gd name="T45" fmla="*/ 62 h 125"/>
                    <a:gd name="T46" fmla="*/ 0 w 280"/>
                    <a:gd name="T47" fmla="*/ 62 h 125"/>
                    <a:gd name="T48" fmla="*/ 0 w 280"/>
                    <a:gd name="T49" fmla="*/ 93 h 125"/>
                    <a:gd name="T50" fmla="*/ 0 w 280"/>
                    <a:gd name="T51" fmla="*/ 93 h 125"/>
                    <a:gd name="T52" fmla="*/ 0 w 280"/>
                    <a:gd name="T53" fmla="*/ 93 h 125"/>
                    <a:gd name="T54" fmla="*/ 0 w 280"/>
                    <a:gd name="T55" fmla="*/ 93 h 125"/>
                    <a:gd name="T56" fmla="*/ 0 w 280"/>
                    <a:gd name="T57" fmla="*/ 124 h 125"/>
                    <a:gd name="T58" fmla="*/ 0 w 280"/>
                    <a:gd name="T59" fmla="*/ 124 h 125"/>
                    <a:gd name="T60" fmla="*/ 31 w 280"/>
                    <a:gd name="T61" fmla="*/ 124 h 125"/>
                    <a:gd name="T62" fmla="*/ 31 w 280"/>
                    <a:gd name="T63" fmla="*/ 124 h 125"/>
                    <a:gd name="T64" fmla="*/ 31 w 280"/>
                    <a:gd name="T65" fmla="*/ 124 h 125"/>
                    <a:gd name="T66" fmla="*/ 31 w 280"/>
                    <a:gd name="T67" fmla="*/ 124 h 125"/>
                    <a:gd name="T68" fmla="*/ 31 w 280"/>
                    <a:gd name="T69" fmla="*/ 124 h 125"/>
                    <a:gd name="T70" fmla="*/ 31 w 280"/>
                    <a:gd name="T71" fmla="*/ 124 h 125"/>
                    <a:gd name="T72" fmla="*/ 62 w 280"/>
                    <a:gd name="T73" fmla="*/ 124 h 125"/>
                    <a:gd name="T74" fmla="*/ 93 w 280"/>
                    <a:gd name="T75" fmla="*/ 124 h 125"/>
                    <a:gd name="T76" fmla="*/ 93 w 280"/>
                    <a:gd name="T77" fmla="*/ 124 h 125"/>
                    <a:gd name="T78" fmla="*/ 124 w 280"/>
                    <a:gd name="T79" fmla="*/ 124 h 125"/>
                    <a:gd name="T80" fmla="*/ 124 w 280"/>
                    <a:gd name="T81" fmla="*/ 124 h 125"/>
                    <a:gd name="T82" fmla="*/ 124 w 280"/>
                    <a:gd name="T83" fmla="*/ 124 h 125"/>
                    <a:gd name="T84" fmla="*/ 124 w 280"/>
                    <a:gd name="T85" fmla="*/ 124 h 125"/>
                    <a:gd name="T86" fmla="*/ 124 w 280"/>
                    <a:gd name="T87" fmla="*/ 124 h 125"/>
                    <a:gd name="T88" fmla="*/ 124 w 280"/>
                    <a:gd name="T89" fmla="*/ 124 h 125"/>
                    <a:gd name="T90" fmla="*/ 155 w 280"/>
                    <a:gd name="T91" fmla="*/ 124 h 125"/>
                    <a:gd name="T92" fmla="*/ 155 w 280"/>
                    <a:gd name="T93" fmla="*/ 124 h 125"/>
                    <a:gd name="T94" fmla="*/ 155 w 280"/>
                    <a:gd name="T95" fmla="*/ 124 h 125"/>
                    <a:gd name="T96" fmla="*/ 155 w 280"/>
                    <a:gd name="T97" fmla="*/ 124 h 125"/>
                    <a:gd name="T98" fmla="*/ 186 w 280"/>
                    <a:gd name="T99" fmla="*/ 124 h 125"/>
                    <a:gd name="T100" fmla="*/ 186 w 280"/>
                    <a:gd name="T101" fmla="*/ 124 h 125"/>
                    <a:gd name="T102" fmla="*/ 186 w 280"/>
                    <a:gd name="T103" fmla="*/ 93 h 125"/>
                    <a:gd name="T104" fmla="*/ 217 w 280"/>
                    <a:gd name="T105" fmla="*/ 93 h 125"/>
                    <a:gd name="T106" fmla="*/ 248 w 280"/>
                    <a:gd name="T107" fmla="*/ 30 h 125"/>
                    <a:gd name="T108" fmla="*/ 279 w 280"/>
                    <a:gd name="T109" fmla="*/ 30 h 125"/>
                    <a:gd name="T110" fmla="*/ 279 w 280"/>
                    <a:gd name="T111" fmla="*/ 30 h 125"/>
                    <a:gd name="T112" fmla="*/ 248 w 280"/>
                    <a:gd name="T113" fmla="*/ 0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0" h="125">
                      <a:moveTo>
                        <a:pt x="248" y="0"/>
                      </a:moveTo>
                      <a:lnTo>
                        <a:pt x="248" y="0"/>
                      </a:ln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17" y="0"/>
                        <a:pt x="217" y="0"/>
                        <a:pt x="217" y="30"/>
                      </a:cubicBez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55" y="30"/>
                        <a:pt x="155" y="30"/>
                        <a:pt x="155" y="30"/>
                      </a:cubicBezTo>
                      <a:cubicBezTo>
                        <a:pt x="155" y="30"/>
                        <a:pt x="155" y="62"/>
                        <a:pt x="124" y="62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93" y="62"/>
                        <a:pt x="93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93"/>
                        <a:pt x="0" y="93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93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93"/>
                      </a:lnTo>
                      <a:lnTo>
                        <a:pt x="217" y="93"/>
                      </a:lnTo>
                      <a:cubicBezTo>
                        <a:pt x="217" y="62"/>
                        <a:pt x="248" y="62"/>
                        <a:pt x="248" y="30"/>
                      </a:cubicBezTo>
                      <a:lnTo>
                        <a:pt x="279" y="30"/>
                      </a:lnTo>
                      <a:lnTo>
                        <a:pt x="279" y="30"/>
                      </a:lnTo>
                      <a:cubicBezTo>
                        <a:pt x="248" y="30"/>
                        <a:pt x="248" y="0"/>
                        <a:pt x="24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69" name="Freeform 80">
                  <a:extLst>
                    <a:ext uri="{FF2B5EF4-FFF2-40B4-BE49-F238E27FC236}">
                      <a16:creationId xmlns:a16="http://schemas.microsoft.com/office/drawing/2014/main" id="{27D8CE43-EBA1-4060-844C-65B255A1C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7613" y="1423988"/>
                  <a:ext cx="44450" cy="33337"/>
                </a:xfrm>
                <a:custGeom>
                  <a:gdLst>
                    <a:gd name="T0" fmla="*/ 31 w 125"/>
                    <a:gd name="T1" fmla="*/ 92 h 93"/>
                    <a:gd name="T2" fmla="*/ 31 w 125"/>
                    <a:gd name="T3" fmla="*/ 92 h 93"/>
                    <a:gd name="T4" fmla="*/ 62 w 125"/>
                    <a:gd name="T5" fmla="*/ 62 h 93"/>
                    <a:gd name="T6" fmla="*/ 94 w 125"/>
                    <a:gd name="T7" fmla="*/ 62 h 93"/>
                    <a:gd name="T8" fmla="*/ 94 w 125"/>
                    <a:gd name="T9" fmla="*/ 62 h 93"/>
                    <a:gd name="T10" fmla="*/ 94 w 125"/>
                    <a:gd name="T11" fmla="*/ 62 h 93"/>
                    <a:gd name="T12" fmla="*/ 94 w 125"/>
                    <a:gd name="T13" fmla="*/ 31 h 93"/>
                    <a:gd name="T14" fmla="*/ 94 w 125"/>
                    <a:gd name="T15" fmla="*/ 31 h 93"/>
                    <a:gd name="T16" fmla="*/ 94 w 125"/>
                    <a:gd name="T17" fmla="*/ 31 h 93"/>
                    <a:gd name="T18" fmla="*/ 94 w 125"/>
                    <a:gd name="T19" fmla="*/ 0 h 93"/>
                    <a:gd name="T20" fmla="*/ 94 w 125"/>
                    <a:gd name="T21" fmla="*/ 0 h 93"/>
                    <a:gd name="T22" fmla="*/ 94 w 125"/>
                    <a:gd name="T23" fmla="*/ 0 h 93"/>
                    <a:gd name="T24" fmla="*/ 124 w 125"/>
                    <a:gd name="T25" fmla="*/ 0 h 93"/>
                    <a:gd name="T26" fmla="*/ 124 w 125"/>
                    <a:gd name="T27" fmla="*/ 0 h 93"/>
                    <a:gd name="T28" fmla="*/ 124 w 125"/>
                    <a:gd name="T29" fmla="*/ 0 h 93"/>
                    <a:gd name="T30" fmla="*/ 94 w 125"/>
                    <a:gd name="T31" fmla="*/ 0 h 93"/>
                    <a:gd name="T32" fmla="*/ 62 w 125"/>
                    <a:gd name="T33" fmla="*/ 0 h 93"/>
                    <a:gd name="T34" fmla="*/ 31 w 125"/>
                    <a:gd name="T35" fmla="*/ 0 h 93"/>
                    <a:gd name="T36" fmla="*/ 31 w 125"/>
                    <a:gd name="T37" fmla="*/ 0 h 93"/>
                    <a:gd name="T38" fmla="*/ 31 w 125"/>
                    <a:gd name="T39" fmla="*/ 0 h 93"/>
                    <a:gd name="T40" fmla="*/ 31 w 125"/>
                    <a:gd name="T41" fmla="*/ 31 h 93"/>
                    <a:gd name="T42" fmla="*/ 0 w 125"/>
                    <a:gd name="T43" fmla="*/ 31 h 93"/>
                    <a:gd name="T44" fmla="*/ 31 w 125"/>
                    <a:gd name="T45" fmla="*/ 62 h 93"/>
                    <a:gd name="T46" fmla="*/ 31 w 125"/>
                    <a:gd name="T47" fmla="*/ 92 h 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5" h="93">
                      <a:moveTo>
                        <a:pt x="31" y="92"/>
                      </a:moveTo>
                      <a:lnTo>
                        <a:pt x="31" y="92"/>
                      </a:lnTo>
                      <a:lnTo>
                        <a:pt x="62" y="62"/>
                      </a:lnTo>
                      <a:cubicBezTo>
                        <a:pt x="62" y="62"/>
                        <a:pt x="62" y="62"/>
                        <a:pt x="94" y="62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94" y="31"/>
                      </a:lnTo>
                      <a:cubicBezTo>
                        <a:pt x="94" y="31"/>
                        <a:pt x="94" y="31"/>
                        <a:pt x="94" y="0"/>
                      </a:cubicBez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2" y="0"/>
                      </a:cubicBez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31" y="31"/>
                      </a:cubicBezTo>
                      <a:cubicBezTo>
                        <a:pt x="31" y="31"/>
                        <a:pt x="31" y="31"/>
                        <a:pt x="0" y="3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9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0" name="Freeform 81">
                  <a:extLst>
                    <a:ext uri="{FF2B5EF4-FFF2-40B4-BE49-F238E27FC236}">
                      <a16:creationId xmlns:a16="http://schemas.microsoft.com/office/drawing/2014/main" id="{7B239F72-9A98-40C3-A43D-67DB20BB2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9813" y="1479550"/>
                  <a:ext cx="234950" cy="179388"/>
                </a:xfrm>
                <a:custGeom>
                  <a:gdLst>
                    <a:gd name="T0" fmla="*/ 186 w 652"/>
                    <a:gd name="T1" fmla="*/ 465 h 497"/>
                    <a:gd name="T2" fmla="*/ 186 w 652"/>
                    <a:gd name="T3" fmla="*/ 465 h 497"/>
                    <a:gd name="T4" fmla="*/ 218 w 652"/>
                    <a:gd name="T5" fmla="*/ 465 h 497"/>
                    <a:gd name="T6" fmla="*/ 248 w 652"/>
                    <a:gd name="T7" fmla="*/ 496 h 497"/>
                    <a:gd name="T8" fmla="*/ 310 w 652"/>
                    <a:gd name="T9" fmla="*/ 496 h 497"/>
                    <a:gd name="T10" fmla="*/ 342 w 652"/>
                    <a:gd name="T11" fmla="*/ 496 h 497"/>
                    <a:gd name="T12" fmla="*/ 372 w 652"/>
                    <a:gd name="T13" fmla="*/ 496 h 497"/>
                    <a:gd name="T14" fmla="*/ 403 w 652"/>
                    <a:gd name="T15" fmla="*/ 465 h 497"/>
                    <a:gd name="T16" fmla="*/ 466 w 652"/>
                    <a:gd name="T17" fmla="*/ 433 h 497"/>
                    <a:gd name="T18" fmla="*/ 527 w 652"/>
                    <a:gd name="T19" fmla="*/ 465 h 497"/>
                    <a:gd name="T20" fmla="*/ 590 w 652"/>
                    <a:gd name="T21" fmla="*/ 465 h 497"/>
                    <a:gd name="T22" fmla="*/ 620 w 652"/>
                    <a:gd name="T23" fmla="*/ 433 h 497"/>
                    <a:gd name="T24" fmla="*/ 590 w 652"/>
                    <a:gd name="T25" fmla="*/ 403 h 497"/>
                    <a:gd name="T26" fmla="*/ 590 w 652"/>
                    <a:gd name="T27" fmla="*/ 372 h 497"/>
                    <a:gd name="T28" fmla="*/ 590 w 652"/>
                    <a:gd name="T29" fmla="*/ 341 h 497"/>
                    <a:gd name="T30" fmla="*/ 558 w 652"/>
                    <a:gd name="T31" fmla="*/ 309 h 497"/>
                    <a:gd name="T32" fmla="*/ 558 w 652"/>
                    <a:gd name="T33" fmla="*/ 248 h 497"/>
                    <a:gd name="T34" fmla="*/ 558 w 652"/>
                    <a:gd name="T35" fmla="*/ 248 h 497"/>
                    <a:gd name="T36" fmla="*/ 558 w 652"/>
                    <a:gd name="T37" fmla="*/ 248 h 497"/>
                    <a:gd name="T38" fmla="*/ 590 w 652"/>
                    <a:gd name="T39" fmla="*/ 217 h 497"/>
                    <a:gd name="T40" fmla="*/ 620 w 652"/>
                    <a:gd name="T41" fmla="*/ 185 h 497"/>
                    <a:gd name="T42" fmla="*/ 620 w 652"/>
                    <a:gd name="T43" fmla="*/ 185 h 497"/>
                    <a:gd name="T44" fmla="*/ 651 w 652"/>
                    <a:gd name="T45" fmla="*/ 124 h 497"/>
                    <a:gd name="T46" fmla="*/ 620 w 652"/>
                    <a:gd name="T47" fmla="*/ 124 h 497"/>
                    <a:gd name="T48" fmla="*/ 590 w 652"/>
                    <a:gd name="T49" fmla="*/ 124 h 497"/>
                    <a:gd name="T50" fmla="*/ 590 w 652"/>
                    <a:gd name="T51" fmla="*/ 124 h 497"/>
                    <a:gd name="T52" fmla="*/ 558 w 652"/>
                    <a:gd name="T53" fmla="*/ 124 h 497"/>
                    <a:gd name="T54" fmla="*/ 558 w 652"/>
                    <a:gd name="T55" fmla="*/ 124 h 497"/>
                    <a:gd name="T56" fmla="*/ 527 w 652"/>
                    <a:gd name="T57" fmla="*/ 93 h 497"/>
                    <a:gd name="T58" fmla="*/ 496 w 652"/>
                    <a:gd name="T59" fmla="*/ 93 h 497"/>
                    <a:gd name="T60" fmla="*/ 466 w 652"/>
                    <a:gd name="T61" fmla="*/ 93 h 497"/>
                    <a:gd name="T62" fmla="*/ 434 w 652"/>
                    <a:gd name="T63" fmla="*/ 61 h 497"/>
                    <a:gd name="T64" fmla="*/ 403 w 652"/>
                    <a:gd name="T65" fmla="*/ 31 h 497"/>
                    <a:gd name="T66" fmla="*/ 372 w 652"/>
                    <a:gd name="T67" fmla="*/ 0 h 497"/>
                    <a:gd name="T68" fmla="*/ 342 w 652"/>
                    <a:gd name="T69" fmla="*/ 0 h 497"/>
                    <a:gd name="T70" fmla="*/ 403 w 652"/>
                    <a:gd name="T71" fmla="*/ 61 h 497"/>
                    <a:gd name="T72" fmla="*/ 342 w 652"/>
                    <a:gd name="T73" fmla="*/ 61 h 497"/>
                    <a:gd name="T74" fmla="*/ 218 w 652"/>
                    <a:gd name="T75" fmla="*/ 124 h 497"/>
                    <a:gd name="T76" fmla="*/ 155 w 652"/>
                    <a:gd name="T77" fmla="*/ 93 h 497"/>
                    <a:gd name="T78" fmla="*/ 124 w 652"/>
                    <a:gd name="T79" fmla="*/ 155 h 497"/>
                    <a:gd name="T80" fmla="*/ 124 w 652"/>
                    <a:gd name="T81" fmla="*/ 155 h 497"/>
                    <a:gd name="T82" fmla="*/ 124 w 652"/>
                    <a:gd name="T83" fmla="*/ 155 h 497"/>
                    <a:gd name="T84" fmla="*/ 62 w 652"/>
                    <a:gd name="T85" fmla="*/ 124 h 497"/>
                    <a:gd name="T86" fmla="*/ 0 w 652"/>
                    <a:gd name="T87" fmla="*/ 155 h 497"/>
                    <a:gd name="T88" fmla="*/ 0 w 652"/>
                    <a:gd name="T89" fmla="*/ 155 h 497"/>
                    <a:gd name="T90" fmla="*/ 0 w 652"/>
                    <a:gd name="T91" fmla="*/ 155 h 497"/>
                    <a:gd name="T92" fmla="*/ 31 w 652"/>
                    <a:gd name="T93" fmla="*/ 155 h 497"/>
                    <a:gd name="T94" fmla="*/ 62 w 652"/>
                    <a:gd name="T95" fmla="*/ 185 h 497"/>
                    <a:gd name="T96" fmla="*/ 94 w 652"/>
                    <a:gd name="T97" fmla="*/ 185 h 497"/>
                    <a:gd name="T98" fmla="*/ 124 w 652"/>
                    <a:gd name="T99" fmla="*/ 217 h 497"/>
                    <a:gd name="T100" fmla="*/ 155 w 652"/>
                    <a:gd name="T101" fmla="*/ 248 h 497"/>
                    <a:gd name="T102" fmla="*/ 186 w 652"/>
                    <a:gd name="T103" fmla="*/ 403 h 497"/>
                    <a:gd name="T104" fmla="*/ 186 w 652"/>
                    <a:gd name="T105" fmla="*/ 465 h 4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52" h="497">
                      <a:moveTo>
                        <a:pt x="186" y="465"/>
                      </a:move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186" y="465"/>
                      </a:lnTo>
                      <a:lnTo>
                        <a:pt x="218" y="465"/>
                      </a:lnTo>
                      <a:cubicBezTo>
                        <a:pt x="218" y="496"/>
                        <a:pt x="218" y="496"/>
                        <a:pt x="248" y="496"/>
                      </a:cubicBezTo>
                      <a:lnTo>
                        <a:pt x="248" y="496"/>
                      </a:lnTo>
                      <a:lnTo>
                        <a:pt x="279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42" y="496"/>
                      </a:lnTo>
                      <a:cubicBezTo>
                        <a:pt x="342" y="496"/>
                        <a:pt x="342" y="496"/>
                        <a:pt x="372" y="496"/>
                      </a:cubicBezTo>
                      <a:lnTo>
                        <a:pt x="372" y="496"/>
                      </a:lnTo>
                      <a:lnTo>
                        <a:pt x="372" y="496"/>
                      </a:lnTo>
                      <a:cubicBezTo>
                        <a:pt x="403" y="465"/>
                        <a:pt x="403" y="465"/>
                        <a:pt x="403" y="465"/>
                      </a:cubicBezTo>
                      <a:cubicBezTo>
                        <a:pt x="434" y="433"/>
                        <a:pt x="434" y="433"/>
                        <a:pt x="434" y="433"/>
                      </a:cubicBezTo>
                      <a:cubicBezTo>
                        <a:pt x="466" y="433"/>
                        <a:pt x="466" y="433"/>
                        <a:pt x="466" y="433"/>
                      </a:cubicBezTo>
                      <a:cubicBezTo>
                        <a:pt x="466" y="433"/>
                        <a:pt x="496" y="433"/>
                        <a:pt x="527" y="465"/>
                      </a:cubicBezTo>
                      <a:lnTo>
                        <a:pt x="527" y="465"/>
                      </a:lnTo>
                      <a:cubicBezTo>
                        <a:pt x="558" y="465"/>
                        <a:pt x="558" y="465"/>
                        <a:pt x="558" y="465"/>
                      </a:cubicBezTo>
                      <a:cubicBezTo>
                        <a:pt x="558" y="465"/>
                        <a:pt x="558" y="465"/>
                        <a:pt x="590" y="465"/>
                      </a:cubicBezTo>
                      <a:lnTo>
                        <a:pt x="590" y="465"/>
                      </a:lnTo>
                      <a:lnTo>
                        <a:pt x="620" y="433"/>
                      </a:lnTo>
                      <a:cubicBezTo>
                        <a:pt x="590" y="433"/>
                        <a:pt x="590" y="433"/>
                        <a:pt x="590" y="403"/>
                      </a:cubicBezTo>
                      <a:lnTo>
                        <a:pt x="590" y="403"/>
                      </a:lnTo>
                      <a:lnTo>
                        <a:pt x="590" y="403"/>
                      </a:lnTo>
                      <a:lnTo>
                        <a:pt x="590" y="372"/>
                      </a:lnTo>
                      <a:lnTo>
                        <a:pt x="590" y="372"/>
                      </a:lnTo>
                      <a:cubicBezTo>
                        <a:pt x="590" y="341"/>
                        <a:pt x="590" y="341"/>
                        <a:pt x="590" y="341"/>
                      </a:cubicBezTo>
                      <a:lnTo>
                        <a:pt x="558" y="309"/>
                      </a:lnTo>
                      <a:lnTo>
                        <a:pt x="558" y="309"/>
                      </a:lnTo>
                      <a:lnTo>
                        <a:pt x="527" y="279"/>
                      </a:lnTo>
                      <a:cubicBezTo>
                        <a:pt x="527" y="279"/>
                        <a:pt x="527" y="279"/>
                        <a:pt x="558" y="248"/>
                      </a:cubicBezTo>
                      <a:lnTo>
                        <a:pt x="558" y="248"/>
                      </a:lnTo>
                      <a:lnTo>
                        <a:pt x="558" y="248"/>
                      </a:lnTo>
                      <a:lnTo>
                        <a:pt x="558" y="248"/>
                      </a:lnTo>
                      <a:lnTo>
                        <a:pt x="558" y="248"/>
                      </a:lnTo>
                      <a:cubicBezTo>
                        <a:pt x="590" y="217"/>
                        <a:pt x="590" y="217"/>
                        <a:pt x="590" y="217"/>
                      </a:cubicBezTo>
                      <a:lnTo>
                        <a:pt x="590" y="217"/>
                      </a:lnTo>
                      <a:cubicBezTo>
                        <a:pt x="590" y="217"/>
                        <a:pt x="590" y="217"/>
                        <a:pt x="590" y="185"/>
                      </a:cubicBezTo>
                      <a:cubicBezTo>
                        <a:pt x="620" y="185"/>
                        <a:pt x="620" y="185"/>
                        <a:pt x="620" y="185"/>
                      </a:cubicBezTo>
                      <a:lnTo>
                        <a:pt x="620" y="185"/>
                      </a:lnTo>
                      <a:lnTo>
                        <a:pt x="620" y="185"/>
                      </a:lnTo>
                      <a:lnTo>
                        <a:pt x="620" y="185"/>
                      </a:lnTo>
                      <a:cubicBezTo>
                        <a:pt x="620" y="155"/>
                        <a:pt x="620" y="155"/>
                        <a:pt x="651" y="124"/>
                      </a:cubicBezTo>
                      <a:cubicBezTo>
                        <a:pt x="620" y="124"/>
                        <a:pt x="620" y="124"/>
                        <a:pt x="620" y="124"/>
                      </a:cubicBezTo>
                      <a:lnTo>
                        <a:pt x="620" y="124"/>
                      </a:lnTo>
                      <a:lnTo>
                        <a:pt x="620" y="124"/>
                      </a:lnTo>
                      <a:cubicBezTo>
                        <a:pt x="590" y="124"/>
                        <a:pt x="590" y="124"/>
                        <a:pt x="590" y="124"/>
                      </a:cubicBezTo>
                      <a:lnTo>
                        <a:pt x="590" y="124"/>
                      </a:lnTo>
                      <a:lnTo>
                        <a:pt x="590" y="124"/>
                      </a:lnTo>
                      <a:lnTo>
                        <a:pt x="590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cubicBezTo>
                        <a:pt x="527" y="124"/>
                        <a:pt x="527" y="93"/>
                        <a:pt x="527" y="93"/>
                      </a:cubicBezTo>
                      <a:lnTo>
                        <a:pt x="527" y="93"/>
                      </a:lnTo>
                      <a:cubicBezTo>
                        <a:pt x="496" y="93"/>
                        <a:pt x="496" y="93"/>
                        <a:pt x="496" y="93"/>
                      </a:cubicBezTo>
                      <a:lnTo>
                        <a:pt x="496" y="93"/>
                      </a:lnTo>
                      <a:lnTo>
                        <a:pt x="466" y="93"/>
                      </a:lnTo>
                      <a:lnTo>
                        <a:pt x="466" y="93"/>
                      </a:lnTo>
                      <a:lnTo>
                        <a:pt x="434" y="61"/>
                      </a:lnTo>
                      <a:cubicBezTo>
                        <a:pt x="434" y="61"/>
                        <a:pt x="403" y="61"/>
                        <a:pt x="403" y="31"/>
                      </a:cubicBezTo>
                      <a:lnTo>
                        <a:pt x="403" y="31"/>
                      </a:lnTo>
                      <a:lnTo>
                        <a:pt x="403" y="31"/>
                      </a:lnTo>
                      <a:cubicBezTo>
                        <a:pt x="372" y="31"/>
                        <a:pt x="372" y="31"/>
                        <a:pt x="372" y="0"/>
                      </a:cubicBezTo>
                      <a:lnTo>
                        <a:pt x="372" y="0"/>
                      </a:lnTo>
                      <a:cubicBezTo>
                        <a:pt x="342" y="0"/>
                        <a:pt x="342" y="0"/>
                        <a:pt x="342" y="0"/>
                      </a:cubicBezTo>
                      <a:lnTo>
                        <a:pt x="342" y="0"/>
                      </a:lnTo>
                      <a:cubicBezTo>
                        <a:pt x="403" y="61"/>
                        <a:pt x="403" y="61"/>
                        <a:pt x="403" y="61"/>
                      </a:cubicBezTo>
                      <a:cubicBezTo>
                        <a:pt x="342" y="61"/>
                        <a:pt x="342" y="61"/>
                        <a:pt x="342" y="61"/>
                      </a:cubicBezTo>
                      <a:lnTo>
                        <a:pt x="342" y="61"/>
                      </a:lnTo>
                      <a:cubicBezTo>
                        <a:pt x="310" y="61"/>
                        <a:pt x="310" y="61"/>
                        <a:pt x="310" y="61"/>
                      </a:cubicBezTo>
                      <a:cubicBezTo>
                        <a:pt x="279" y="93"/>
                        <a:pt x="218" y="124"/>
                        <a:pt x="218" y="124"/>
                      </a:cubicBezTo>
                      <a:cubicBezTo>
                        <a:pt x="186" y="124"/>
                        <a:pt x="186" y="93"/>
                        <a:pt x="155" y="93"/>
                      </a:cubicBezTo>
                      <a:lnTo>
                        <a:pt x="155" y="93"/>
                      </a:lnTo>
                      <a:cubicBezTo>
                        <a:pt x="186" y="124"/>
                        <a:pt x="186" y="124"/>
                        <a:pt x="155" y="155"/>
                      </a:cubicBezTo>
                      <a:cubicBezTo>
                        <a:pt x="155" y="155"/>
                        <a:pt x="155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94" y="155"/>
                      </a:lnTo>
                      <a:cubicBezTo>
                        <a:pt x="94" y="155"/>
                        <a:pt x="62" y="155"/>
                        <a:pt x="62" y="124"/>
                      </a:cubicBezTo>
                      <a:lnTo>
                        <a:pt x="62" y="124"/>
                      </a:lnTo>
                      <a:cubicBezTo>
                        <a:pt x="31" y="155"/>
                        <a:pt x="31" y="155"/>
                        <a:pt x="0" y="155"/>
                      </a:cubicBez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5"/>
                      </a:lnTo>
                      <a:cubicBezTo>
                        <a:pt x="31" y="155"/>
                        <a:pt x="31" y="155"/>
                        <a:pt x="31" y="155"/>
                      </a:cubicBezTo>
                      <a:cubicBezTo>
                        <a:pt x="31" y="155"/>
                        <a:pt x="31" y="155"/>
                        <a:pt x="62" y="155"/>
                      </a:cubicBezTo>
                      <a:cubicBezTo>
                        <a:pt x="62" y="155"/>
                        <a:pt x="62" y="155"/>
                        <a:pt x="62" y="185"/>
                      </a:cubicBezTo>
                      <a:lnTo>
                        <a:pt x="62" y="185"/>
                      </a:lnTo>
                      <a:lnTo>
                        <a:pt x="94" y="185"/>
                      </a:lnTo>
                      <a:cubicBezTo>
                        <a:pt x="94" y="185"/>
                        <a:pt x="124" y="185"/>
                        <a:pt x="124" y="217"/>
                      </a:cubicBezTo>
                      <a:lnTo>
                        <a:pt x="124" y="217"/>
                      </a:lnTo>
                      <a:lnTo>
                        <a:pt x="124" y="248"/>
                      </a:lnTo>
                      <a:lnTo>
                        <a:pt x="155" y="248"/>
                      </a:lnTo>
                      <a:lnTo>
                        <a:pt x="186" y="279"/>
                      </a:lnTo>
                      <a:cubicBezTo>
                        <a:pt x="218" y="309"/>
                        <a:pt x="218" y="309"/>
                        <a:pt x="186" y="403"/>
                      </a:cubicBezTo>
                      <a:lnTo>
                        <a:pt x="186" y="433"/>
                      </a:lnTo>
                      <a:cubicBezTo>
                        <a:pt x="186" y="433"/>
                        <a:pt x="186" y="433"/>
                        <a:pt x="186" y="46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1" name="Freeform 82">
                  <a:extLst>
                    <a:ext uri="{FF2B5EF4-FFF2-40B4-BE49-F238E27FC236}">
                      <a16:creationId xmlns:a16="http://schemas.microsoft.com/office/drawing/2014/main" id="{58925F98-F641-44B3-B3F2-C888B9457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063" y="1557338"/>
                  <a:ext cx="44450" cy="22225"/>
                </a:xfrm>
                <a:custGeom>
                  <a:gdLst>
                    <a:gd name="T0" fmla="*/ 124 w 125"/>
                    <a:gd name="T1" fmla="*/ 0 h 63"/>
                    <a:gd name="T2" fmla="*/ 124 w 125"/>
                    <a:gd name="T3" fmla="*/ 0 h 63"/>
                    <a:gd name="T4" fmla="*/ 94 w 125"/>
                    <a:gd name="T5" fmla="*/ 0 h 63"/>
                    <a:gd name="T6" fmla="*/ 94 w 125"/>
                    <a:gd name="T7" fmla="*/ 0 h 63"/>
                    <a:gd name="T8" fmla="*/ 62 w 125"/>
                    <a:gd name="T9" fmla="*/ 31 h 63"/>
                    <a:gd name="T10" fmla="*/ 62 w 125"/>
                    <a:gd name="T11" fmla="*/ 31 h 63"/>
                    <a:gd name="T12" fmla="*/ 62 w 125"/>
                    <a:gd name="T13" fmla="*/ 31 h 63"/>
                    <a:gd name="T14" fmla="*/ 62 w 125"/>
                    <a:gd name="T15" fmla="*/ 31 h 63"/>
                    <a:gd name="T16" fmla="*/ 31 w 125"/>
                    <a:gd name="T17" fmla="*/ 31 h 63"/>
                    <a:gd name="T18" fmla="*/ 31 w 125"/>
                    <a:gd name="T19" fmla="*/ 31 h 63"/>
                    <a:gd name="T20" fmla="*/ 31 w 125"/>
                    <a:gd name="T21" fmla="*/ 31 h 63"/>
                    <a:gd name="T22" fmla="*/ 0 w 125"/>
                    <a:gd name="T23" fmla="*/ 31 h 63"/>
                    <a:gd name="T24" fmla="*/ 0 w 125"/>
                    <a:gd name="T25" fmla="*/ 62 h 63"/>
                    <a:gd name="T26" fmla="*/ 0 w 125"/>
                    <a:gd name="T27" fmla="*/ 62 h 63"/>
                    <a:gd name="T28" fmla="*/ 0 w 125"/>
                    <a:gd name="T29" fmla="*/ 62 h 63"/>
                    <a:gd name="T30" fmla="*/ 31 w 125"/>
                    <a:gd name="T31" fmla="*/ 62 h 63"/>
                    <a:gd name="T32" fmla="*/ 31 w 125"/>
                    <a:gd name="T33" fmla="*/ 62 h 63"/>
                    <a:gd name="T34" fmla="*/ 31 w 125"/>
                    <a:gd name="T35" fmla="*/ 62 h 63"/>
                    <a:gd name="T36" fmla="*/ 31 w 125"/>
                    <a:gd name="T37" fmla="*/ 62 h 63"/>
                    <a:gd name="T38" fmla="*/ 31 w 125"/>
                    <a:gd name="T39" fmla="*/ 62 h 63"/>
                    <a:gd name="T40" fmla="*/ 62 w 125"/>
                    <a:gd name="T41" fmla="*/ 62 h 63"/>
                    <a:gd name="T42" fmla="*/ 62 w 125"/>
                    <a:gd name="T43" fmla="*/ 62 h 63"/>
                    <a:gd name="T44" fmla="*/ 62 w 125"/>
                    <a:gd name="T45" fmla="*/ 31 h 63"/>
                    <a:gd name="T46" fmla="*/ 62 w 125"/>
                    <a:gd name="T47" fmla="*/ 31 h 63"/>
                    <a:gd name="T48" fmla="*/ 94 w 125"/>
                    <a:gd name="T49" fmla="*/ 31 h 63"/>
                    <a:gd name="T50" fmla="*/ 94 w 125"/>
                    <a:gd name="T51" fmla="*/ 62 h 63"/>
                    <a:gd name="T52" fmla="*/ 124 w 125"/>
                    <a:gd name="T53" fmla="*/ 31 h 63"/>
                    <a:gd name="T54" fmla="*/ 124 w 125"/>
                    <a:gd name="T55" fmla="*/ 31 h 63"/>
                    <a:gd name="T56" fmla="*/ 124 w 125"/>
                    <a:gd name="T57" fmla="*/ 31 h 63"/>
                    <a:gd name="T58" fmla="*/ 124 w 125"/>
                    <a:gd name="T59" fmla="*/ 31 h 63"/>
                    <a:gd name="T60" fmla="*/ 124 w 125"/>
                    <a:gd name="T61" fmla="*/ 0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5" h="62">
                      <a:moveTo>
                        <a:pt x="124" y="0"/>
                      </a:moveTo>
                      <a:lnTo>
                        <a:pt x="124" y="0"/>
                      </a:lnTo>
                      <a:cubicBezTo>
                        <a:pt x="94" y="0"/>
                        <a:pt x="94" y="0"/>
                        <a:pt x="94" y="0"/>
                      </a:cubicBezTo>
                      <a:lnTo>
                        <a:pt x="94" y="0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0" y="31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94" y="31"/>
                        <a:pt x="94" y="31"/>
                        <a:pt x="94" y="31"/>
                      </a:cubicBezTo>
                      <a:cubicBezTo>
                        <a:pt x="94" y="31"/>
                        <a:pt x="94" y="31"/>
                        <a:pt x="94" y="62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2" name="Freeform 83">
                  <a:extLst>
                    <a:ext uri="{FF2B5EF4-FFF2-40B4-BE49-F238E27FC236}">
                      <a16:creationId xmlns:a16="http://schemas.microsoft.com/office/drawing/2014/main" id="{CD41030D-A12A-4780-8477-AF506C3ED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063" y="1579563"/>
                  <a:ext cx="190500" cy="144462"/>
                </a:xfrm>
                <a:custGeom>
                  <a:gdLst>
                    <a:gd name="T0" fmla="*/ 31 w 527"/>
                    <a:gd name="T1" fmla="*/ 124 h 403"/>
                    <a:gd name="T2" fmla="*/ 62 w 527"/>
                    <a:gd name="T3" fmla="*/ 124 h 403"/>
                    <a:gd name="T4" fmla="*/ 94 w 527"/>
                    <a:gd name="T5" fmla="*/ 93 h 403"/>
                    <a:gd name="T6" fmla="*/ 155 w 527"/>
                    <a:gd name="T7" fmla="*/ 124 h 403"/>
                    <a:gd name="T8" fmla="*/ 218 w 527"/>
                    <a:gd name="T9" fmla="*/ 186 h 403"/>
                    <a:gd name="T10" fmla="*/ 218 w 527"/>
                    <a:gd name="T11" fmla="*/ 217 h 403"/>
                    <a:gd name="T12" fmla="*/ 247 w 527"/>
                    <a:gd name="T13" fmla="*/ 217 h 403"/>
                    <a:gd name="T14" fmla="*/ 247 w 527"/>
                    <a:gd name="T15" fmla="*/ 217 h 403"/>
                    <a:gd name="T16" fmla="*/ 309 w 527"/>
                    <a:gd name="T17" fmla="*/ 278 h 403"/>
                    <a:gd name="T18" fmla="*/ 340 w 527"/>
                    <a:gd name="T19" fmla="*/ 310 h 403"/>
                    <a:gd name="T20" fmla="*/ 340 w 527"/>
                    <a:gd name="T21" fmla="*/ 310 h 403"/>
                    <a:gd name="T22" fmla="*/ 402 w 527"/>
                    <a:gd name="T23" fmla="*/ 341 h 403"/>
                    <a:gd name="T24" fmla="*/ 433 w 527"/>
                    <a:gd name="T25" fmla="*/ 341 h 403"/>
                    <a:gd name="T26" fmla="*/ 464 w 527"/>
                    <a:gd name="T27" fmla="*/ 371 h 403"/>
                    <a:gd name="T28" fmla="*/ 464 w 527"/>
                    <a:gd name="T29" fmla="*/ 371 h 403"/>
                    <a:gd name="T30" fmla="*/ 495 w 527"/>
                    <a:gd name="T31" fmla="*/ 402 h 403"/>
                    <a:gd name="T32" fmla="*/ 526 w 527"/>
                    <a:gd name="T33" fmla="*/ 371 h 403"/>
                    <a:gd name="T34" fmla="*/ 495 w 527"/>
                    <a:gd name="T35" fmla="*/ 341 h 403"/>
                    <a:gd name="T36" fmla="*/ 433 w 527"/>
                    <a:gd name="T37" fmla="*/ 310 h 403"/>
                    <a:gd name="T38" fmla="*/ 402 w 527"/>
                    <a:gd name="T39" fmla="*/ 278 h 403"/>
                    <a:gd name="T40" fmla="*/ 371 w 527"/>
                    <a:gd name="T41" fmla="*/ 217 h 403"/>
                    <a:gd name="T42" fmla="*/ 340 w 527"/>
                    <a:gd name="T43" fmla="*/ 217 h 403"/>
                    <a:gd name="T44" fmla="*/ 278 w 527"/>
                    <a:gd name="T45" fmla="*/ 154 h 403"/>
                    <a:gd name="T46" fmla="*/ 278 w 527"/>
                    <a:gd name="T47" fmla="*/ 124 h 403"/>
                    <a:gd name="T48" fmla="*/ 278 w 527"/>
                    <a:gd name="T49" fmla="*/ 62 h 403"/>
                    <a:gd name="T50" fmla="*/ 309 w 527"/>
                    <a:gd name="T51" fmla="*/ 30 h 403"/>
                    <a:gd name="T52" fmla="*/ 340 w 527"/>
                    <a:gd name="T53" fmla="*/ 0 h 403"/>
                    <a:gd name="T54" fmla="*/ 309 w 527"/>
                    <a:gd name="T55" fmla="*/ 0 h 403"/>
                    <a:gd name="T56" fmla="*/ 278 w 527"/>
                    <a:gd name="T57" fmla="*/ 0 h 403"/>
                    <a:gd name="T58" fmla="*/ 247 w 527"/>
                    <a:gd name="T59" fmla="*/ 0 h 403"/>
                    <a:gd name="T60" fmla="*/ 247 w 527"/>
                    <a:gd name="T61" fmla="*/ 0 h 403"/>
                    <a:gd name="T62" fmla="*/ 218 w 527"/>
                    <a:gd name="T63" fmla="*/ 0 h 403"/>
                    <a:gd name="T64" fmla="*/ 218 w 527"/>
                    <a:gd name="T65" fmla="*/ 0 h 403"/>
                    <a:gd name="T66" fmla="*/ 186 w 527"/>
                    <a:gd name="T67" fmla="*/ 30 h 403"/>
                    <a:gd name="T68" fmla="*/ 186 w 527"/>
                    <a:gd name="T69" fmla="*/ 30 h 403"/>
                    <a:gd name="T70" fmla="*/ 155 w 527"/>
                    <a:gd name="T71" fmla="*/ 30 h 403"/>
                    <a:gd name="T72" fmla="*/ 155 w 527"/>
                    <a:gd name="T73" fmla="*/ 30 h 403"/>
                    <a:gd name="T74" fmla="*/ 155 w 527"/>
                    <a:gd name="T75" fmla="*/ 30 h 403"/>
                    <a:gd name="T76" fmla="*/ 124 w 527"/>
                    <a:gd name="T77" fmla="*/ 62 h 403"/>
                    <a:gd name="T78" fmla="*/ 94 w 527"/>
                    <a:gd name="T79" fmla="*/ 62 h 403"/>
                    <a:gd name="T80" fmla="*/ 62 w 527"/>
                    <a:gd name="T81" fmla="*/ 30 h 403"/>
                    <a:gd name="T82" fmla="*/ 31 w 527"/>
                    <a:gd name="T83" fmla="*/ 62 h 403"/>
                    <a:gd name="T84" fmla="*/ 31 w 527"/>
                    <a:gd name="T85" fmla="*/ 62 h 403"/>
                    <a:gd name="T86" fmla="*/ 31 w 527"/>
                    <a:gd name="T87" fmla="*/ 62 h 403"/>
                    <a:gd name="T88" fmla="*/ 0 w 527"/>
                    <a:gd name="T89" fmla="*/ 93 h 4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27" h="402">
                      <a:moveTo>
                        <a:pt x="31" y="124"/>
                      </a:move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94" y="93"/>
                      </a:lnTo>
                      <a:cubicBezTo>
                        <a:pt x="124" y="93"/>
                        <a:pt x="124" y="93"/>
                        <a:pt x="124" y="93"/>
                      </a:cubicBez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217" y="124"/>
                        <a:pt x="218" y="186"/>
                        <a:pt x="218" y="186"/>
                      </a:cubicBezTo>
                      <a:lnTo>
                        <a:pt x="218" y="186"/>
                      </a:lnTo>
                      <a:cubicBezTo>
                        <a:pt x="218" y="217"/>
                        <a:pt x="218" y="217"/>
                        <a:pt x="218" y="217"/>
                      </a:cubicBezTo>
                      <a:lnTo>
                        <a:pt x="247" y="217"/>
                      </a:lnTo>
                      <a:lnTo>
                        <a:pt x="247" y="217"/>
                      </a:lnTo>
                      <a:lnTo>
                        <a:pt x="247" y="217"/>
                      </a:lnTo>
                      <a:lnTo>
                        <a:pt x="247" y="217"/>
                      </a:lnTo>
                      <a:cubicBezTo>
                        <a:pt x="278" y="217"/>
                        <a:pt x="278" y="247"/>
                        <a:pt x="278" y="247"/>
                      </a:cubicBezTo>
                      <a:cubicBezTo>
                        <a:pt x="278" y="247"/>
                        <a:pt x="278" y="278"/>
                        <a:pt x="309" y="278"/>
                      </a:cubicBezTo>
                      <a:lnTo>
                        <a:pt x="309" y="278"/>
                      </a:lnTo>
                      <a:lnTo>
                        <a:pt x="340" y="310"/>
                      </a:lnTo>
                      <a:lnTo>
                        <a:pt x="340" y="310"/>
                      </a:lnTo>
                      <a:lnTo>
                        <a:pt x="340" y="310"/>
                      </a:lnTo>
                      <a:cubicBezTo>
                        <a:pt x="371" y="310"/>
                        <a:pt x="371" y="310"/>
                        <a:pt x="402" y="310"/>
                      </a:cubicBezTo>
                      <a:cubicBezTo>
                        <a:pt x="402" y="341"/>
                        <a:pt x="402" y="341"/>
                        <a:pt x="402" y="341"/>
                      </a:cubicBezTo>
                      <a:lnTo>
                        <a:pt x="402" y="341"/>
                      </a:lnTo>
                      <a:cubicBezTo>
                        <a:pt x="433" y="341"/>
                        <a:pt x="433" y="341"/>
                        <a:pt x="433" y="341"/>
                      </a:cubicBezTo>
                      <a:cubicBezTo>
                        <a:pt x="464" y="341"/>
                        <a:pt x="464" y="371"/>
                        <a:pt x="464" y="371"/>
                      </a:cubicBez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lnTo>
                        <a:pt x="464" y="371"/>
                      </a:lnTo>
                      <a:cubicBezTo>
                        <a:pt x="495" y="371"/>
                        <a:pt x="495" y="371"/>
                        <a:pt x="495" y="402"/>
                      </a:cubicBezTo>
                      <a:cubicBezTo>
                        <a:pt x="526" y="371"/>
                        <a:pt x="526" y="371"/>
                        <a:pt x="526" y="371"/>
                      </a:cubicBezTo>
                      <a:lnTo>
                        <a:pt x="526" y="371"/>
                      </a:lnTo>
                      <a:cubicBezTo>
                        <a:pt x="526" y="371"/>
                        <a:pt x="526" y="341"/>
                        <a:pt x="495" y="341"/>
                      </a:cubicBezTo>
                      <a:lnTo>
                        <a:pt x="495" y="341"/>
                      </a:lnTo>
                      <a:cubicBezTo>
                        <a:pt x="464" y="310"/>
                        <a:pt x="464" y="310"/>
                        <a:pt x="464" y="310"/>
                      </a:cubicBezTo>
                      <a:lnTo>
                        <a:pt x="433" y="310"/>
                      </a:lnTo>
                      <a:cubicBezTo>
                        <a:pt x="402" y="278"/>
                        <a:pt x="402" y="278"/>
                        <a:pt x="402" y="278"/>
                      </a:cubicBezTo>
                      <a:lnTo>
                        <a:pt x="402" y="278"/>
                      </a:lnTo>
                      <a:cubicBezTo>
                        <a:pt x="371" y="278"/>
                        <a:pt x="371" y="247"/>
                        <a:pt x="371" y="247"/>
                      </a:cubicBezTo>
                      <a:cubicBezTo>
                        <a:pt x="371" y="217"/>
                        <a:pt x="371" y="217"/>
                        <a:pt x="371" y="217"/>
                      </a:cubicBezTo>
                      <a:lnTo>
                        <a:pt x="340" y="217"/>
                      </a:lnTo>
                      <a:lnTo>
                        <a:pt x="340" y="217"/>
                      </a:lnTo>
                      <a:cubicBezTo>
                        <a:pt x="340" y="186"/>
                        <a:pt x="340" y="186"/>
                        <a:pt x="309" y="186"/>
                      </a:cubicBezTo>
                      <a:cubicBezTo>
                        <a:pt x="309" y="186"/>
                        <a:pt x="278" y="186"/>
                        <a:pt x="278" y="154"/>
                      </a:cubicBezTo>
                      <a:lnTo>
                        <a:pt x="278" y="124"/>
                      </a:lnTo>
                      <a:lnTo>
                        <a:pt x="278" y="124"/>
                      </a:lnTo>
                      <a:lnTo>
                        <a:pt x="278" y="93"/>
                      </a:lnTo>
                      <a:cubicBezTo>
                        <a:pt x="278" y="93"/>
                        <a:pt x="278" y="93"/>
                        <a:pt x="278" y="62"/>
                      </a:cubicBezTo>
                      <a:cubicBezTo>
                        <a:pt x="278" y="62"/>
                        <a:pt x="278" y="30"/>
                        <a:pt x="309" y="30"/>
                      </a:cubicBezTo>
                      <a:lnTo>
                        <a:pt x="309" y="30"/>
                      </a:lnTo>
                      <a:lnTo>
                        <a:pt x="340" y="30"/>
                      </a:lnTo>
                      <a:lnTo>
                        <a:pt x="340" y="0"/>
                      </a:lnTo>
                      <a:cubicBezTo>
                        <a:pt x="309" y="0"/>
                        <a:pt x="309" y="0"/>
                        <a:pt x="309" y="0"/>
                      </a:cubicBez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278" y="0"/>
                        <a:pt x="278" y="0"/>
                        <a:pt x="278" y="0"/>
                      </a:cubicBezTo>
                      <a:lnTo>
                        <a:pt x="278" y="0"/>
                      </a:lnTo>
                      <a:cubicBezTo>
                        <a:pt x="278" y="0"/>
                        <a:pt x="278" y="0"/>
                        <a:pt x="247" y="0"/>
                      </a:cubicBezTo>
                      <a:lnTo>
                        <a:pt x="247" y="0"/>
                      </a:lnTo>
                      <a:lnTo>
                        <a:pt x="247" y="0"/>
                      </a:lnTo>
                      <a:cubicBezTo>
                        <a:pt x="247" y="0"/>
                        <a:pt x="247" y="0"/>
                        <a:pt x="218" y="0"/>
                      </a:cubicBez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86" y="0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86" y="30"/>
                        <a:pt x="186" y="30"/>
                        <a:pt x="155" y="30"/>
                      </a:cubicBez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cubicBezTo>
                        <a:pt x="155" y="62"/>
                        <a:pt x="124" y="62"/>
                        <a:pt x="124" y="62"/>
                      </a:cubicBezTo>
                      <a:lnTo>
                        <a:pt x="124" y="62"/>
                      </a:lnTo>
                      <a:cubicBezTo>
                        <a:pt x="94" y="62"/>
                        <a:pt x="94" y="62"/>
                        <a:pt x="94" y="62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94" y="30"/>
                        <a:pt x="94" y="30"/>
                        <a:pt x="62" y="30"/>
                      </a:cubicBezTo>
                      <a:lnTo>
                        <a:pt x="62" y="30"/>
                      </a:lnTo>
                      <a:cubicBezTo>
                        <a:pt x="62" y="62"/>
                        <a:pt x="31" y="62"/>
                        <a:pt x="31" y="62"/>
                      </a:cubicBez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93"/>
                        <a:pt x="0" y="93"/>
                      </a:cubicBez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3" name="Freeform 84">
                  <a:extLst>
                    <a:ext uri="{FF2B5EF4-FFF2-40B4-BE49-F238E27FC236}">
                      <a16:creationId xmlns:a16="http://schemas.microsoft.com/office/drawing/2014/main" id="{155D2FDE-130E-4AD4-ADDB-B804A293D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0338" y="1612900"/>
                  <a:ext cx="11112" cy="22225"/>
                </a:xfrm>
                <a:custGeom>
                  <a:gdLst>
                    <a:gd name="T0" fmla="*/ 0 w 32"/>
                    <a:gd name="T1" fmla="*/ 0 h 62"/>
                    <a:gd name="T2" fmla="*/ 0 w 32"/>
                    <a:gd name="T3" fmla="*/ 0 h 62"/>
                    <a:gd name="T4" fmla="*/ 0 w 32"/>
                    <a:gd name="T5" fmla="*/ 0 h 62"/>
                    <a:gd name="T6" fmla="*/ 0 w 32"/>
                    <a:gd name="T7" fmla="*/ 31 h 62"/>
                    <a:gd name="T8" fmla="*/ 0 w 32"/>
                    <a:gd name="T9" fmla="*/ 31 h 62"/>
                    <a:gd name="T10" fmla="*/ 0 w 32"/>
                    <a:gd name="T11" fmla="*/ 31 h 62"/>
                    <a:gd name="T12" fmla="*/ 31 w 32"/>
                    <a:gd name="T13" fmla="*/ 61 h 62"/>
                    <a:gd name="T14" fmla="*/ 31 w 32"/>
                    <a:gd name="T15" fmla="*/ 31 h 62"/>
                    <a:gd name="T16" fmla="*/ 31 w 32"/>
                    <a:gd name="T17" fmla="*/ 31 h 62"/>
                    <a:gd name="T18" fmla="*/ 0 w 32"/>
                    <a:gd name="T19" fmla="*/ 0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6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1"/>
                        <a:pt x="31" y="61"/>
                        <a:pt x="31" y="61"/>
                      </a:cubicBezTo>
                      <a:cubicBezTo>
                        <a:pt x="31" y="61"/>
                        <a:pt x="31" y="61"/>
                        <a:pt x="31" y="31"/>
                      </a:cubicBezTo>
                      <a:lnTo>
                        <a:pt x="31" y="31"/>
                      </a:lnTo>
                      <a:cubicBezTo>
                        <a:pt x="0" y="31"/>
                        <a:pt x="0" y="3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4" name="Freeform 85">
                  <a:extLst>
                    <a:ext uri="{FF2B5EF4-FFF2-40B4-BE49-F238E27FC236}">
                      <a16:creationId xmlns:a16="http://schemas.microsoft.com/office/drawing/2014/main" id="{2481919F-0F3F-4512-A000-5526D20FA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1450" y="1590675"/>
                  <a:ext cx="22225" cy="11113"/>
                </a:xfrm>
                <a:custGeom>
                  <a:gdLst>
                    <a:gd name="T0" fmla="*/ 62 w 63"/>
                    <a:gd name="T1" fmla="*/ 0 h 33"/>
                    <a:gd name="T2" fmla="*/ 62 w 63"/>
                    <a:gd name="T3" fmla="*/ 0 h 33"/>
                    <a:gd name="T4" fmla="*/ 31 w 63"/>
                    <a:gd name="T5" fmla="*/ 0 h 33"/>
                    <a:gd name="T6" fmla="*/ 31 w 63"/>
                    <a:gd name="T7" fmla="*/ 0 h 33"/>
                    <a:gd name="T8" fmla="*/ 0 w 63"/>
                    <a:gd name="T9" fmla="*/ 0 h 33"/>
                    <a:gd name="T10" fmla="*/ 0 w 63"/>
                    <a:gd name="T11" fmla="*/ 32 h 33"/>
                    <a:gd name="T12" fmla="*/ 0 w 63"/>
                    <a:gd name="T13" fmla="*/ 32 h 33"/>
                    <a:gd name="T14" fmla="*/ 0 w 63"/>
                    <a:gd name="T15" fmla="*/ 32 h 33"/>
                    <a:gd name="T16" fmla="*/ 31 w 63"/>
                    <a:gd name="T17" fmla="*/ 32 h 33"/>
                    <a:gd name="T18" fmla="*/ 31 w 63"/>
                    <a:gd name="T19" fmla="*/ 32 h 33"/>
                    <a:gd name="T20" fmla="*/ 31 w 63"/>
                    <a:gd name="T21" fmla="*/ 32 h 33"/>
                    <a:gd name="T22" fmla="*/ 31 w 63"/>
                    <a:gd name="T23" fmla="*/ 32 h 33"/>
                    <a:gd name="T24" fmla="*/ 31 w 63"/>
                    <a:gd name="T25" fmla="*/ 32 h 33"/>
                    <a:gd name="T26" fmla="*/ 62 w 63"/>
                    <a:gd name="T27" fmla="*/ 32 h 33"/>
                    <a:gd name="T28" fmla="*/ 62 w 63"/>
                    <a:gd name="T29" fmla="*/ 32 h 33"/>
                    <a:gd name="T30" fmla="*/ 62 w 63"/>
                    <a:gd name="T31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2" h="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0" y="0"/>
                        <a:pt x="0" y="0"/>
                        <a:pt x="0" y="32"/>
                      </a:cubicBez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31" y="32"/>
                        <a:pt x="31" y="32"/>
                        <a:pt x="31" y="32"/>
                      </a:cubicBez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2"/>
                      </a:ln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cubicBezTo>
                        <a:pt x="62" y="0"/>
                        <a:pt x="62" y="0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5" name="Freeform 86">
                  <a:extLst>
                    <a:ext uri="{FF2B5EF4-FFF2-40B4-BE49-F238E27FC236}">
                      <a16:creationId xmlns:a16="http://schemas.microsoft.com/office/drawing/2014/main" id="{5F487601-DF95-4071-B265-A3AC6124A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1975" y="1914525"/>
                  <a:ext cx="33338" cy="55563"/>
                </a:xfrm>
                <a:custGeom>
                  <a:gdLst>
                    <a:gd name="T0" fmla="*/ 93 w 94"/>
                    <a:gd name="T1" fmla="*/ 61 h 156"/>
                    <a:gd name="T2" fmla="*/ 93 w 94"/>
                    <a:gd name="T3" fmla="*/ 61 h 156"/>
                    <a:gd name="T4" fmla="*/ 62 w 94"/>
                    <a:gd name="T5" fmla="*/ 31 h 156"/>
                    <a:gd name="T6" fmla="*/ 62 w 94"/>
                    <a:gd name="T7" fmla="*/ 31 h 156"/>
                    <a:gd name="T8" fmla="*/ 62 w 94"/>
                    <a:gd name="T9" fmla="*/ 0 h 156"/>
                    <a:gd name="T10" fmla="*/ 62 w 94"/>
                    <a:gd name="T11" fmla="*/ 0 h 156"/>
                    <a:gd name="T12" fmla="*/ 62 w 94"/>
                    <a:gd name="T13" fmla="*/ 0 h 156"/>
                    <a:gd name="T14" fmla="*/ 31 w 94"/>
                    <a:gd name="T15" fmla="*/ 0 h 156"/>
                    <a:gd name="T16" fmla="*/ 31 w 94"/>
                    <a:gd name="T17" fmla="*/ 0 h 156"/>
                    <a:gd name="T18" fmla="*/ 31 w 94"/>
                    <a:gd name="T19" fmla="*/ 0 h 156"/>
                    <a:gd name="T20" fmla="*/ 0 w 94"/>
                    <a:gd name="T21" fmla="*/ 31 h 156"/>
                    <a:gd name="T22" fmla="*/ 0 w 94"/>
                    <a:gd name="T23" fmla="*/ 31 h 156"/>
                    <a:gd name="T24" fmla="*/ 0 w 94"/>
                    <a:gd name="T25" fmla="*/ 61 h 156"/>
                    <a:gd name="T26" fmla="*/ 0 w 94"/>
                    <a:gd name="T27" fmla="*/ 61 h 156"/>
                    <a:gd name="T28" fmla="*/ 0 w 94"/>
                    <a:gd name="T29" fmla="*/ 61 h 156"/>
                    <a:gd name="T30" fmla="*/ 0 w 94"/>
                    <a:gd name="T31" fmla="*/ 92 h 156"/>
                    <a:gd name="T32" fmla="*/ 0 w 94"/>
                    <a:gd name="T33" fmla="*/ 124 h 156"/>
                    <a:gd name="T34" fmla="*/ 0 w 94"/>
                    <a:gd name="T35" fmla="*/ 124 h 156"/>
                    <a:gd name="T36" fmla="*/ 0 w 94"/>
                    <a:gd name="T37" fmla="*/ 124 h 156"/>
                    <a:gd name="T38" fmla="*/ 0 w 94"/>
                    <a:gd name="T39" fmla="*/ 155 h 156"/>
                    <a:gd name="T40" fmla="*/ 0 w 94"/>
                    <a:gd name="T41" fmla="*/ 155 h 156"/>
                    <a:gd name="T42" fmla="*/ 31 w 94"/>
                    <a:gd name="T43" fmla="*/ 155 h 156"/>
                    <a:gd name="T44" fmla="*/ 31 w 94"/>
                    <a:gd name="T45" fmla="*/ 124 h 156"/>
                    <a:gd name="T46" fmla="*/ 93 w 94"/>
                    <a:gd name="T47" fmla="*/ 92 h 156"/>
                    <a:gd name="T48" fmla="*/ 93 w 94"/>
                    <a:gd name="T49" fmla="*/ 92 h 156"/>
                    <a:gd name="T50" fmla="*/ 93 w 94"/>
                    <a:gd name="T51" fmla="*/ 92 h 156"/>
                    <a:gd name="T52" fmla="*/ 93 w 94"/>
                    <a:gd name="T53" fmla="*/ 92 h 156"/>
                    <a:gd name="T54" fmla="*/ 93 w 94"/>
                    <a:gd name="T55" fmla="*/ 61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4" h="156">
                      <a:moveTo>
                        <a:pt x="93" y="61"/>
                      </a:moveTo>
                      <a:lnTo>
                        <a:pt x="93" y="61"/>
                      </a:lnTo>
                      <a:cubicBezTo>
                        <a:pt x="62" y="61"/>
                        <a:pt x="62" y="6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31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31"/>
                        <a:pt x="0" y="61"/>
                      </a:cubicBezTo>
                      <a:lnTo>
                        <a:pt x="0" y="61"/>
                      </a:lnTo>
                      <a:lnTo>
                        <a:pt x="0" y="61"/>
                      </a:lnTo>
                      <a:cubicBezTo>
                        <a:pt x="31" y="61"/>
                        <a:pt x="0" y="92"/>
                        <a:pt x="0" y="92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cubicBezTo>
                        <a:pt x="0" y="155"/>
                        <a:pt x="0" y="155"/>
                        <a:pt x="31" y="155"/>
                      </a:cubicBezTo>
                      <a:lnTo>
                        <a:pt x="31" y="124"/>
                      </a:lnTo>
                      <a:cubicBezTo>
                        <a:pt x="31" y="124"/>
                        <a:pt x="62" y="92"/>
                        <a:pt x="93" y="92"/>
                      </a:cubicBezTo>
                      <a:lnTo>
                        <a:pt x="93" y="92"/>
                      </a:lnTo>
                      <a:lnTo>
                        <a:pt x="93" y="92"/>
                      </a:lnTo>
                      <a:lnTo>
                        <a:pt x="93" y="92"/>
                      </a:lnTo>
                      <a:lnTo>
                        <a:pt x="93" y="6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6" name="Freeform 87">
                  <a:extLst>
                    <a:ext uri="{FF2B5EF4-FFF2-40B4-BE49-F238E27FC236}">
                      <a16:creationId xmlns:a16="http://schemas.microsoft.com/office/drawing/2014/main" id="{916AB698-4BC0-4616-AB5B-B50379848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3088" y="1801813"/>
                  <a:ext cx="100012" cy="88900"/>
                </a:xfrm>
                <a:custGeom>
                  <a:gdLst>
                    <a:gd name="T0" fmla="*/ 31 w 280"/>
                    <a:gd name="T1" fmla="*/ 94 h 249"/>
                    <a:gd name="T2" fmla="*/ 31 w 280"/>
                    <a:gd name="T3" fmla="*/ 94 h 249"/>
                    <a:gd name="T4" fmla="*/ 31 w 280"/>
                    <a:gd name="T5" fmla="*/ 94 h 249"/>
                    <a:gd name="T6" fmla="*/ 31 w 280"/>
                    <a:gd name="T7" fmla="*/ 124 h 249"/>
                    <a:gd name="T8" fmla="*/ 62 w 280"/>
                    <a:gd name="T9" fmla="*/ 155 h 249"/>
                    <a:gd name="T10" fmla="*/ 62 w 280"/>
                    <a:gd name="T11" fmla="*/ 187 h 249"/>
                    <a:gd name="T12" fmla="*/ 62 w 280"/>
                    <a:gd name="T13" fmla="*/ 187 h 249"/>
                    <a:gd name="T14" fmla="*/ 31 w 280"/>
                    <a:gd name="T15" fmla="*/ 187 h 249"/>
                    <a:gd name="T16" fmla="*/ 31 w 280"/>
                    <a:gd name="T17" fmla="*/ 187 h 249"/>
                    <a:gd name="T18" fmla="*/ 31 w 280"/>
                    <a:gd name="T19" fmla="*/ 187 h 249"/>
                    <a:gd name="T20" fmla="*/ 31 w 280"/>
                    <a:gd name="T21" fmla="*/ 218 h 249"/>
                    <a:gd name="T22" fmla="*/ 0 w 280"/>
                    <a:gd name="T23" fmla="*/ 248 h 249"/>
                    <a:gd name="T24" fmla="*/ 31 w 280"/>
                    <a:gd name="T25" fmla="*/ 248 h 249"/>
                    <a:gd name="T26" fmla="*/ 31 w 280"/>
                    <a:gd name="T27" fmla="*/ 248 h 249"/>
                    <a:gd name="T28" fmla="*/ 31 w 280"/>
                    <a:gd name="T29" fmla="*/ 248 h 249"/>
                    <a:gd name="T30" fmla="*/ 62 w 280"/>
                    <a:gd name="T31" fmla="*/ 248 h 249"/>
                    <a:gd name="T32" fmla="*/ 62 w 280"/>
                    <a:gd name="T33" fmla="*/ 248 h 249"/>
                    <a:gd name="T34" fmla="*/ 124 w 280"/>
                    <a:gd name="T35" fmla="*/ 218 h 249"/>
                    <a:gd name="T36" fmla="*/ 124 w 280"/>
                    <a:gd name="T37" fmla="*/ 187 h 249"/>
                    <a:gd name="T38" fmla="*/ 124 w 280"/>
                    <a:gd name="T39" fmla="*/ 187 h 249"/>
                    <a:gd name="T40" fmla="*/ 216 w 280"/>
                    <a:gd name="T41" fmla="*/ 155 h 249"/>
                    <a:gd name="T42" fmla="*/ 248 w 280"/>
                    <a:gd name="T43" fmla="*/ 94 h 249"/>
                    <a:gd name="T44" fmla="*/ 279 w 280"/>
                    <a:gd name="T45" fmla="*/ 94 h 249"/>
                    <a:gd name="T46" fmla="*/ 248 w 280"/>
                    <a:gd name="T47" fmla="*/ 63 h 249"/>
                    <a:gd name="T48" fmla="*/ 248 w 280"/>
                    <a:gd name="T49" fmla="*/ 31 h 249"/>
                    <a:gd name="T50" fmla="*/ 248 w 280"/>
                    <a:gd name="T51" fmla="*/ 31 h 249"/>
                    <a:gd name="T52" fmla="*/ 248 w 280"/>
                    <a:gd name="T53" fmla="*/ 31 h 249"/>
                    <a:gd name="T54" fmla="*/ 248 w 280"/>
                    <a:gd name="T55" fmla="*/ 31 h 249"/>
                    <a:gd name="T56" fmla="*/ 248 w 280"/>
                    <a:gd name="T57" fmla="*/ 0 h 249"/>
                    <a:gd name="T58" fmla="*/ 248 w 280"/>
                    <a:gd name="T59" fmla="*/ 0 h 249"/>
                    <a:gd name="T60" fmla="*/ 248 w 280"/>
                    <a:gd name="T61" fmla="*/ 0 h 249"/>
                    <a:gd name="T62" fmla="*/ 216 w 280"/>
                    <a:gd name="T63" fmla="*/ 31 h 249"/>
                    <a:gd name="T64" fmla="*/ 186 w 280"/>
                    <a:gd name="T65" fmla="*/ 31 h 249"/>
                    <a:gd name="T66" fmla="*/ 186 w 280"/>
                    <a:gd name="T67" fmla="*/ 31 h 249"/>
                    <a:gd name="T68" fmla="*/ 155 w 280"/>
                    <a:gd name="T69" fmla="*/ 31 h 249"/>
                    <a:gd name="T70" fmla="*/ 124 w 280"/>
                    <a:gd name="T71" fmla="*/ 31 h 249"/>
                    <a:gd name="T72" fmla="*/ 124 w 280"/>
                    <a:gd name="T73" fmla="*/ 31 h 249"/>
                    <a:gd name="T74" fmla="*/ 124 w 280"/>
                    <a:gd name="T75" fmla="*/ 31 h 249"/>
                    <a:gd name="T76" fmla="*/ 93 w 280"/>
                    <a:gd name="T77" fmla="*/ 31 h 249"/>
                    <a:gd name="T78" fmla="*/ 93 w 280"/>
                    <a:gd name="T79" fmla="*/ 31 h 249"/>
                    <a:gd name="T80" fmla="*/ 93 w 280"/>
                    <a:gd name="T81" fmla="*/ 31 h 249"/>
                    <a:gd name="T82" fmla="*/ 62 w 280"/>
                    <a:gd name="T83" fmla="*/ 31 h 249"/>
                    <a:gd name="T84" fmla="*/ 62 w 280"/>
                    <a:gd name="T85" fmla="*/ 31 h 249"/>
                    <a:gd name="T86" fmla="*/ 62 w 280"/>
                    <a:gd name="T87" fmla="*/ 31 h 249"/>
                    <a:gd name="T88" fmla="*/ 31 w 280"/>
                    <a:gd name="T89" fmla="*/ 63 h 249"/>
                    <a:gd name="T90" fmla="*/ 31 w 280"/>
                    <a:gd name="T91" fmla="*/ 63 h 249"/>
                    <a:gd name="T92" fmla="*/ 31 w 280"/>
                    <a:gd name="T93" fmla="*/ 63 h 249"/>
                    <a:gd name="T94" fmla="*/ 0 w 280"/>
                    <a:gd name="T95" fmla="*/ 63 h 249"/>
                    <a:gd name="T96" fmla="*/ 0 w 280"/>
                    <a:gd name="T97" fmla="*/ 63 h 249"/>
                    <a:gd name="T98" fmla="*/ 0 w 280"/>
                    <a:gd name="T99" fmla="*/ 94 h 249"/>
                    <a:gd name="T100" fmla="*/ 31 w 280"/>
                    <a:gd name="T101" fmla="*/ 94 h 2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0" h="249">
                      <a:moveTo>
                        <a:pt x="31" y="94"/>
                      </a:moveTo>
                      <a:lnTo>
                        <a:pt x="31" y="94"/>
                      </a:lnTo>
                      <a:lnTo>
                        <a:pt x="31" y="94"/>
                      </a:lnTo>
                      <a:cubicBezTo>
                        <a:pt x="31" y="94"/>
                        <a:pt x="31" y="94"/>
                        <a:pt x="31" y="124"/>
                      </a:cubicBezTo>
                      <a:cubicBezTo>
                        <a:pt x="62" y="124"/>
                        <a:pt x="62" y="124"/>
                        <a:pt x="62" y="155"/>
                      </a:cubicBezTo>
                      <a:cubicBezTo>
                        <a:pt x="62" y="155"/>
                        <a:pt x="62" y="155"/>
                        <a:pt x="62" y="187"/>
                      </a:cubicBezTo>
                      <a:lnTo>
                        <a:pt x="62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lnTo>
                        <a:pt x="31" y="187"/>
                      </a:lnTo>
                      <a:cubicBezTo>
                        <a:pt x="31" y="218"/>
                        <a:pt x="31" y="218"/>
                        <a:pt x="31" y="218"/>
                      </a:cubicBezTo>
                      <a:lnTo>
                        <a:pt x="0" y="248"/>
                      </a:lnTo>
                      <a:cubicBezTo>
                        <a:pt x="0" y="248"/>
                        <a:pt x="0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62" y="248"/>
                      </a:lnTo>
                      <a:lnTo>
                        <a:pt x="62" y="248"/>
                      </a:lnTo>
                      <a:cubicBezTo>
                        <a:pt x="62" y="218"/>
                        <a:pt x="93" y="218"/>
                        <a:pt x="124" y="218"/>
                      </a:cubicBezTo>
                      <a:lnTo>
                        <a:pt x="124" y="187"/>
                      </a:lnTo>
                      <a:lnTo>
                        <a:pt x="124" y="187"/>
                      </a:lnTo>
                      <a:cubicBezTo>
                        <a:pt x="155" y="187"/>
                        <a:pt x="216" y="155"/>
                        <a:pt x="216" y="155"/>
                      </a:cubicBezTo>
                      <a:cubicBezTo>
                        <a:pt x="248" y="124"/>
                        <a:pt x="248" y="124"/>
                        <a:pt x="248" y="94"/>
                      </a:cubicBezTo>
                      <a:cubicBezTo>
                        <a:pt x="279" y="94"/>
                        <a:pt x="279" y="94"/>
                        <a:pt x="279" y="94"/>
                      </a:cubicBezTo>
                      <a:cubicBezTo>
                        <a:pt x="248" y="94"/>
                        <a:pt x="248" y="63"/>
                        <a:pt x="248" y="63"/>
                      </a:cubicBez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48" y="0"/>
                        <a:pt x="248" y="0"/>
                        <a:pt x="216" y="31"/>
                      </a:cubicBezTo>
                      <a:cubicBezTo>
                        <a:pt x="216" y="31"/>
                        <a:pt x="216" y="31"/>
                        <a:pt x="186" y="31"/>
                      </a:cubicBez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63"/>
                        <a:pt x="31" y="63"/>
                        <a:pt x="31" y="63"/>
                      </a:cubicBezTo>
                      <a:lnTo>
                        <a:pt x="31" y="63"/>
                      </a:lnTo>
                      <a:lnTo>
                        <a:pt x="31" y="63"/>
                      </a:lnTo>
                      <a:cubicBezTo>
                        <a:pt x="31" y="63"/>
                        <a:pt x="31" y="63"/>
                        <a:pt x="0" y="63"/>
                      </a:cubicBezTo>
                      <a:lnTo>
                        <a:pt x="0" y="63"/>
                      </a:ln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4"/>
                        <a:pt x="0" y="94"/>
                        <a:pt x="31" y="9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7" name="Freeform 88">
                  <a:extLst>
                    <a:ext uri="{FF2B5EF4-FFF2-40B4-BE49-F238E27FC236}">
                      <a16:creationId xmlns:a16="http://schemas.microsoft.com/office/drawing/2014/main" id="{FBE7CACE-8B38-4F77-8D31-A754F0BAA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4300" y="1490663"/>
                  <a:ext cx="100013" cy="22225"/>
                </a:xfrm>
                <a:custGeom>
                  <a:gdLst>
                    <a:gd name="T0" fmla="*/ 0 w 280"/>
                    <a:gd name="T1" fmla="*/ 30 h 63"/>
                    <a:gd name="T2" fmla="*/ 0 w 280"/>
                    <a:gd name="T3" fmla="*/ 30 h 63"/>
                    <a:gd name="T4" fmla="*/ 0 w 280"/>
                    <a:gd name="T5" fmla="*/ 30 h 63"/>
                    <a:gd name="T6" fmla="*/ 31 w 280"/>
                    <a:gd name="T7" fmla="*/ 62 h 63"/>
                    <a:gd name="T8" fmla="*/ 31 w 280"/>
                    <a:gd name="T9" fmla="*/ 62 h 63"/>
                    <a:gd name="T10" fmla="*/ 62 w 280"/>
                    <a:gd name="T11" fmla="*/ 62 h 63"/>
                    <a:gd name="T12" fmla="*/ 62 w 280"/>
                    <a:gd name="T13" fmla="*/ 62 h 63"/>
                    <a:gd name="T14" fmla="*/ 62 w 280"/>
                    <a:gd name="T15" fmla="*/ 62 h 63"/>
                    <a:gd name="T16" fmla="*/ 93 w 280"/>
                    <a:gd name="T17" fmla="*/ 62 h 63"/>
                    <a:gd name="T18" fmla="*/ 93 w 280"/>
                    <a:gd name="T19" fmla="*/ 62 h 63"/>
                    <a:gd name="T20" fmla="*/ 124 w 280"/>
                    <a:gd name="T21" fmla="*/ 62 h 63"/>
                    <a:gd name="T22" fmla="*/ 124 w 280"/>
                    <a:gd name="T23" fmla="*/ 62 h 63"/>
                    <a:gd name="T24" fmla="*/ 186 w 280"/>
                    <a:gd name="T25" fmla="*/ 62 h 63"/>
                    <a:gd name="T26" fmla="*/ 186 w 280"/>
                    <a:gd name="T27" fmla="*/ 62 h 63"/>
                    <a:gd name="T28" fmla="*/ 186 w 280"/>
                    <a:gd name="T29" fmla="*/ 62 h 63"/>
                    <a:gd name="T30" fmla="*/ 186 w 280"/>
                    <a:gd name="T31" fmla="*/ 62 h 63"/>
                    <a:gd name="T32" fmla="*/ 186 w 280"/>
                    <a:gd name="T33" fmla="*/ 62 h 63"/>
                    <a:gd name="T34" fmla="*/ 217 w 280"/>
                    <a:gd name="T35" fmla="*/ 62 h 63"/>
                    <a:gd name="T36" fmla="*/ 248 w 280"/>
                    <a:gd name="T37" fmla="*/ 62 h 63"/>
                    <a:gd name="T38" fmla="*/ 248 w 280"/>
                    <a:gd name="T39" fmla="*/ 62 h 63"/>
                    <a:gd name="T40" fmla="*/ 248 w 280"/>
                    <a:gd name="T41" fmla="*/ 62 h 63"/>
                    <a:gd name="T42" fmla="*/ 279 w 280"/>
                    <a:gd name="T43" fmla="*/ 30 h 63"/>
                    <a:gd name="T44" fmla="*/ 279 w 280"/>
                    <a:gd name="T45" fmla="*/ 30 h 63"/>
                    <a:gd name="T46" fmla="*/ 279 w 280"/>
                    <a:gd name="T47" fmla="*/ 30 h 63"/>
                    <a:gd name="T48" fmla="*/ 248 w 280"/>
                    <a:gd name="T49" fmla="*/ 30 h 63"/>
                    <a:gd name="T50" fmla="*/ 217 w 280"/>
                    <a:gd name="T51" fmla="*/ 30 h 63"/>
                    <a:gd name="T52" fmla="*/ 217 w 280"/>
                    <a:gd name="T53" fmla="*/ 30 h 63"/>
                    <a:gd name="T54" fmla="*/ 217 w 280"/>
                    <a:gd name="T55" fmla="*/ 30 h 63"/>
                    <a:gd name="T56" fmla="*/ 217 w 280"/>
                    <a:gd name="T57" fmla="*/ 30 h 63"/>
                    <a:gd name="T58" fmla="*/ 217 w 280"/>
                    <a:gd name="T59" fmla="*/ 30 h 63"/>
                    <a:gd name="T60" fmla="*/ 217 w 280"/>
                    <a:gd name="T61" fmla="*/ 30 h 63"/>
                    <a:gd name="T62" fmla="*/ 186 w 280"/>
                    <a:gd name="T63" fmla="*/ 30 h 63"/>
                    <a:gd name="T64" fmla="*/ 186 w 280"/>
                    <a:gd name="T65" fmla="*/ 30 h 63"/>
                    <a:gd name="T66" fmla="*/ 186 w 280"/>
                    <a:gd name="T67" fmla="*/ 30 h 63"/>
                    <a:gd name="T68" fmla="*/ 155 w 280"/>
                    <a:gd name="T69" fmla="*/ 0 h 63"/>
                    <a:gd name="T70" fmla="*/ 155 w 280"/>
                    <a:gd name="T71" fmla="*/ 0 h 63"/>
                    <a:gd name="T72" fmla="*/ 124 w 280"/>
                    <a:gd name="T73" fmla="*/ 0 h 63"/>
                    <a:gd name="T74" fmla="*/ 124 w 280"/>
                    <a:gd name="T75" fmla="*/ 0 h 63"/>
                    <a:gd name="T76" fmla="*/ 124 w 280"/>
                    <a:gd name="T77" fmla="*/ 0 h 63"/>
                    <a:gd name="T78" fmla="*/ 93 w 280"/>
                    <a:gd name="T79" fmla="*/ 0 h 63"/>
                    <a:gd name="T80" fmla="*/ 93 w 280"/>
                    <a:gd name="T81" fmla="*/ 0 h 63"/>
                    <a:gd name="T82" fmla="*/ 93 w 280"/>
                    <a:gd name="T83" fmla="*/ 0 h 63"/>
                    <a:gd name="T84" fmla="*/ 62 w 280"/>
                    <a:gd name="T85" fmla="*/ 0 h 63"/>
                    <a:gd name="T86" fmla="*/ 31 w 280"/>
                    <a:gd name="T87" fmla="*/ 0 h 63"/>
                    <a:gd name="T88" fmla="*/ 31 w 280"/>
                    <a:gd name="T89" fmla="*/ 0 h 63"/>
                    <a:gd name="T90" fmla="*/ 0 w 280"/>
                    <a:gd name="T91" fmla="*/ 0 h 63"/>
                    <a:gd name="T92" fmla="*/ 0 w 280"/>
                    <a:gd name="T93" fmla="*/ 30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80" h="62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30"/>
                        <a:pt x="31" y="30"/>
                        <a:pt x="31" y="62"/>
                      </a:cubicBezTo>
                      <a:lnTo>
                        <a:pt x="31" y="62"/>
                      </a:lnTo>
                      <a:cubicBezTo>
                        <a:pt x="62" y="62"/>
                        <a:pt x="62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3" y="62"/>
                      </a:lnTo>
                      <a:lnTo>
                        <a:pt x="93" y="62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217" y="62"/>
                      </a:cubicBezTo>
                      <a:cubicBezTo>
                        <a:pt x="217" y="62"/>
                        <a:pt x="217" y="62"/>
                        <a:pt x="248" y="62"/>
                      </a:cubicBezTo>
                      <a:lnTo>
                        <a:pt x="248" y="62"/>
                      </a:lnTo>
                      <a:lnTo>
                        <a:pt x="248" y="62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79" y="30"/>
                      </a:lnTo>
                      <a:lnTo>
                        <a:pt x="248" y="30"/>
                      </a:lnTo>
                      <a:cubicBezTo>
                        <a:pt x="248" y="30"/>
                        <a:pt x="248" y="3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30"/>
                        <a:pt x="217" y="30"/>
                        <a:pt x="186" y="30"/>
                      </a:cubicBezTo>
                      <a:lnTo>
                        <a:pt x="186" y="30"/>
                      </a:lnTo>
                      <a:lnTo>
                        <a:pt x="186" y="30"/>
                      </a:lnTo>
                      <a:cubicBezTo>
                        <a:pt x="155" y="3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8" name="Freeform 89">
                  <a:extLst>
                    <a:ext uri="{FF2B5EF4-FFF2-40B4-BE49-F238E27FC236}">
                      <a16:creationId xmlns:a16="http://schemas.microsoft.com/office/drawing/2014/main" id="{942D0606-202D-4CE1-873A-822960D77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188" y="1535113"/>
                  <a:ext cx="77787" cy="33337"/>
                </a:xfrm>
                <a:custGeom>
                  <a:gdLst>
                    <a:gd name="T0" fmla="*/ 62 w 218"/>
                    <a:gd name="T1" fmla="*/ 30 h 94"/>
                    <a:gd name="T2" fmla="*/ 62 w 218"/>
                    <a:gd name="T3" fmla="*/ 30 h 94"/>
                    <a:gd name="T4" fmla="*/ 62 w 218"/>
                    <a:gd name="T5" fmla="*/ 30 h 94"/>
                    <a:gd name="T6" fmla="*/ 31 w 218"/>
                    <a:gd name="T7" fmla="*/ 30 h 94"/>
                    <a:gd name="T8" fmla="*/ 31 w 218"/>
                    <a:gd name="T9" fmla="*/ 62 h 94"/>
                    <a:gd name="T10" fmla="*/ 0 w 218"/>
                    <a:gd name="T11" fmla="*/ 62 h 94"/>
                    <a:gd name="T12" fmla="*/ 0 w 218"/>
                    <a:gd name="T13" fmla="*/ 62 h 94"/>
                    <a:gd name="T14" fmla="*/ 0 w 218"/>
                    <a:gd name="T15" fmla="*/ 62 h 94"/>
                    <a:gd name="T16" fmla="*/ 0 w 218"/>
                    <a:gd name="T17" fmla="*/ 93 h 94"/>
                    <a:gd name="T18" fmla="*/ 0 w 218"/>
                    <a:gd name="T19" fmla="*/ 93 h 94"/>
                    <a:gd name="T20" fmla="*/ 31 w 218"/>
                    <a:gd name="T21" fmla="*/ 93 h 94"/>
                    <a:gd name="T22" fmla="*/ 31 w 218"/>
                    <a:gd name="T23" fmla="*/ 93 h 94"/>
                    <a:gd name="T24" fmla="*/ 62 w 218"/>
                    <a:gd name="T25" fmla="*/ 62 h 94"/>
                    <a:gd name="T26" fmla="*/ 62 w 218"/>
                    <a:gd name="T27" fmla="*/ 93 h 94"/>
                    <a:gd name="T28" fmla="*/ 62 w 218"/>
                    <a:gd name="T29" fmla="*/ 93 h 94"/>
                    <a:gd name="T30" fmla="*/ 62 w 218"/>
                    <a:gd name="T31" fmla="*/ 93 h 94"/>
                    <a:gd name="T32" fmla="*/ 62 w 218"/>
                    <a:gd name="T33" fmla="*/ 93 h 94"/>
                    <a:gd name="T34" fmla="*/ 93 w 218"/>
                    <a:gd name="T35" fmla="*/ 93 h 94"/>
                    <a:gd name="T36" fmla="*/ 93 w 218"/>
                    <a:gd name="T37" fmla="*/ 93 h 94"/>
                    <a:gd name="T38" fmla="*/ 93 w 218"/>
                    <a:gd name="T39" fmla="*/ 93 h 94"/>
                    <a:gd name="T40" fmla="*/ 93 w 218"/>
                    <a:gd name="T41" fmla="*/ 93 h 94"/>
                    <a:gd name="T42" fmla="*/ 93 w 218"/>
                    <a:gd name="T43" fmla="*/ 93 h 94"/>
                    <a:gd name="T44" fmla="*/ 93 w 218"/>
                    <a:gd name="T45" fmla="*/ 93 h 94"/>
                    <a:gd name="T46" fmla="*/ 93 w 218"/>
                    <a:gd name="T47" fmla="*/ 93 h 94"/>
                    <a:gd name="T48" fmla="*/ 93 w 218"/>
                    <a:gd name="T49" fmla="*/ 93 h 94"/>
                    <a:gd name="T50" fmla="*/ 93 w 218"/>
                    <a:gd name="T51" fmla="*/ 93 h 94"/>
                    <a:gd name="T52" fmla="*/ 124 w 218"/>
                    <a:gd name="T53" fmla="*/ 62 h 94"/>
                    <a:gd name="T54" fmla="*/ 124 w 218"/>
                    <a:gd name="T55" fmla="*/ 62 h 94"/>
                    <a:gd name="T56" fmla="*/ 124 w 218"/>
                    <a:gd name="T57" fmla="*/ 93 h 94"/>
                    <a:gd name="T58" fmla="*/ 155 w 218"/>
                    <a:gd name="T59" fmla="*/ 93 h 94"/>
                    <a:gd name="T60" fmla="*/ 155 w 218"/>
                    <a:gd name="T61" fmla="*/ 93 h 94"/>
                    <a:gd name="T62" fmla="*/ 155 w 218"/>
                    <a:gd name="T63" fmla="*/ 62 h 94"/>
                    <a:gd name="T64" fmla="*/ 186 w 218"/>
                    <a:gd name="T65" fmla="*/ 62 h 94"/>
                    <a:gd name="T66" fmla="*/ 186 w 218"/>
                    <a:gd name="T67" fmla="*/ 62 h 94"/>
                    <a:gd name="T68" fmla="*/ 186 w 218"/>
                    <a:gd name="T69" fmla="*/ 62 h 94"/>
                    <a:gd name="T70" fmla="*/ 186 w 218"/>
                    <a:gd name="T71" fmla="*/ 30 h 94"/>
                    <a:gd name="T72" fmla="*/ 186 w 218"/>
                    <a:gd name="T73" fmla="*/ 30 h 94"/>
                    <a:gd name="T74" fmla="*/ 217 w 218"/>
                    <a:gd name="T75" fmla="*/ 30 h 94"/>
                    <a:gd name="T76" fmla="*/ 217 w 218"/>
                    <a:gd name="T77" fmla="*/ 30 h 94"/>
                    <a:gd name="T78" fmla="*/ 217 w 218"/>
                    <a:gd name="T79" fmla="*/ 30 h 94"/>
                    <a:gd name="T80" fmla="*/ 217 w 218"/>
                    <a:gd name="T81" fmla="*/ 30 h 94"/>
                    <a:gd name="T82" fmla="*/ 217 w 218"/>
                    <a:gd name="T83" fmla="*/ 30 h 94"/>
                    <a:gd name="T84" fmla="*/ 217 w 218"/>
                    <a:gd name="T85" fmla="*/ 0 h 94"/>
                    <a:gd name="T86" fmla="*/ 217 w 218"/>
                    <a:gd name="T87" fmla="*/ 0 h 94"/>
                    <a:gd name="T88" fmla="*/ 217 w 218"/>
                    <a:gd name="T89" fmla="*/ 0 h 94"/>
                    <a:gd name="T90" fmla="*/ 217 w 218"/>
                    <a:gd name="T91" fmla="*/ 0 h 94"/>
                    <a:gd name="T92" fmla="*/ 186 w 218"/>
                    <a:gd name="T93" fmla="*/ 0 h 94"/>
                    <a:gd name="T94" fmla="*/ 186 w 218"/>
                    <a:gd name="T95" fmla="*/ 0 h 94"/>
                    <a:gd name="T96" fmla="*/ 186 w 218"/>
                    <a:gd name="T97" fmla="*/ 0 h 94"/>
                    <a:gd name="T98" fmla="*/ 155 w 218"/>
                    <a:gd name="T99" fmla="*/ 0 h 94"/>
                    <a:gd name="T100" fmla="*/ 155 w 218"/>
                    <a:gd name="T101" fmla="*/ 0 h 94"/>
                    <a:gd name="T102" fmla="*/ 155 w 218"/>
                    <a:gd name="T103" fmla="*/ 0 h 94"/>
                    <a:gd name="T104" fmla="*/ 93 w 218"/>
                    <a:gd name="T105" fmla="*/ 0 h 94"/>
                    <a:gd name="T106" fmla="*/ 93 w 218"/>
                    <a:gd name="T107" fmla="*/ 0 h 94"/>
                    <a:gd name="T108" fmla="*/ 93 w 218"/>
                    <a:gd name="T109" fmla="*/ 0 h 94"/>
                    <a:gd name="T110" fmla="*/ 62 w 218"/>
                    <a:gd name="T111" fmla="*/ 0 h 94"/>
                    <a:gd name="T112" fmla="*/ 62 w 218"/>
                    <a:gd name="T113" fmla="*/ 0 h 94"/>
                    <a:gd name="T114" fmla="*/ 62 w 218"/>
                    <a:gd name="T115" fmla="*/ 0 h 94"/>
                    <a:gd name="T116" fmla="*/ 62 w 218"/>
                    <a:gd name="T117" fmla="*/ 30 h 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8" h="94">
                      <a:moveTo>
                        <a:pt x="62" y="30"/>
                      </a:move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31" y="30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lnTo>
                        <a:pt x="124" y="93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cubicBezTo>
                        <a:pt x="155" y="62"/>
                        <a:pt x="155" y="62"/>
                        <a:pt x="155" y="62"/>
                      </a:cubicBezTo>
                      <a:cubicBezTo>
                        <a:pt x="186" y="62"/>
                        <a:pt x="186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30"/>
                        <a:pt x="186" y="30"/>
                        <a:pt x="186" y="30"/>
                      </a:cubicBezTo>
                      <a:lnTo>
                        <a:pt x="186" y="30"/>
                      </a:lnTo>
                      <a:cubicBezTo>
                        <a:pt x="186" y="30"/>
                        <a:pt x="186" y="30"/>
                        <a:pt x="217" y="30"/>
                      </a:cubicBez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lnTo>
                        <a:pt x="217" y="30"/>
                      </a:lnTo>
                      <a:cubicBezTo>
                        <a:pt x="217" y="0"/>
                        <a:pt x="217" y="0"/>
                        <a:pt x="217" y="0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79" name="Freeform 90">
                  <a:extLst>
                    <a:ext uri="{FF2B5EF4-FFF2-40B4-BE49-F238E27FC236}">
                      <a16:creationId xmlns:a16="http://schemas.microsoft.com/office/drawing/2014/main" id="{E0FD779D-7510-4C0A-80B6-9C49D8289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8113" y="1579563"/>
                  <a:ext cx="22225" cy="22225"/>
                </a:xfrm>
                <a:custGeom>
                  <a:gdLst>
                    <a:gd name="T0" fmla="*/ 31 w 63"/>
                    <a:gd name="T1" fmla="*/ 30 h 63"/>
                    <a:gd name="T2" fmla="*/ 31 w 63"/>
                    <a:gd name="T3" fmla="*/ 30 h 63"/>
                    <a:gd name="T4" fmla="*/ 31 w 63"/>
                    <a:gd name="T5" fmla="*/ 30 h 63"/>
                    <a:gd name="T6" fmla="*/ 31 w 63"/>
                    <a:gd name="T7" fmla="*/ 30 h 63"/>
                    <a:gd name="T8" fmla="*/ 62 w 63"/>
                    <a:gd name="T9" fmla="*/ 30 h 63"/>
                    <a:gd name="T10" fmla="*/ 62 w 63"/>
                    <a:gd name="T11" fmla="*/ 30 h 63"/>
                    <a:gd name="T12" fmla="*/ 62 w 63"/>
                    <a:gd name="T13" fmla="*/ 30 h 63"/>
                    <a:gd name="T14" fmla="*/ 62 w 63"/>
                    <a:gd name="T15" fmla="*/ 0 h 63"/>
                    <a:gd name="T16" fmla="*/ 31 w 63"/>
                    <a:gd name="T17" fmla="*/ 0 h 63"/>
                    <a:gd name="T18" fmla="*/ 31 w 63"/>
                    <a:gd name="T19" fmla="*/ 0 h 63"/>
                    <a:gd name="T20" fmla="*/ 31 w 63"/>
                    <a:gd name="T21" fmla="*/ 30 h 63"/>
                    <a:gd name="T22" fmla="*/ 31 w 63"/>
                    <a:gd name="T23" fmla="*/ 30 h 63"/>
                    <a:gd name="T24" fmla="*/ 0 w 63"/>
                    <a:gd name="T25" fmla="*/ 30 h 63"/>
                    <a:gd name="T26" fmla="*/ 0 w 63"/>
                    <a:gd name="T27" fmla="*/ 30 h 63"/>
                    <a:gd name="T28" fmla="*/ 0 w 63"/>
                    <a:gd name="T29" fmla="*/ 30 h 63"/>
                    <a:gd name="T30" fmla="*/ 0 w 63"/>
                    <a:gd name="T31" fmla="*/ 30 h 63"/>
                    <a:gd name="T32" fmla="*/ 0 w 63"/>
                    <a:gd name="T33" fmla="*/ 30 h 63"/>
                    <a:gd name="T34" fmla="*/ 0 w 63"/>
                    <a:gd name="T35" fmla="*/ 30 h 63"/>
                    <a:gd name="T36" fmla="*/ 0 w 63"/>
                    <a:gd name="T37" fmla="*/ 30 h 63"/>
                    <a:gd name="T38" fmla="*/ 0 w 63"/>
                    <a:gd name="T39" fmla="*/ 62 h 63"/>
                    <a:gd name="T40" fmla="*/ 31 w 63"/>
                    <a:gd name="T41" fmla="*/ 30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" h="62">
                      <a:moveTo>
                        <a:pt x="31" y="30"/>
                      </a:move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31" y="30"/>
                        <a:pt x="31" y="30"/>
                        <a:pt x="62" y="30"/>
                      </a:cubicBez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cubicBezTo>
                        <a:pt x="31" y="30"/>
                        <a:pt x="31" y="30"/>
                        <a:pt x="31" y="30"/>
                      </a:cubicBezTo>
                      <a:lnTo>
                        <a:pt x="31" y="30"/>
                      </a:lnTo>
                      <a:cubicBezTo>
                        <a:pt x="0" y="30"/>
                        <a:pt x="0" y="30"/>
                        <a:pt x="0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2"/>
                        <a:pt x="0" y="30"/>
                        <a:pt x="31" y="3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0" name="Freeform 91">
                  <a:extLst>
                    <a:ext uri="{FF2B5EF4-FFF2-40B4-BE49-F238E27FC236}">
                      <a16:creationId xmlns:a16="http://schemas.microsoft.com/office/drawing/2014/main" id="{667C7C5B-560B-4B74-8F44-6F7BFBE97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7013" y="1590675"/>
                  <a:ext cx="66675" cy="77788"/>
                </a:xfrm>
                <a:custGeom>
                  <a:gdLst>
                    <a:gd name="T0" fmla="*/ 186 w 187"/>
                    <a:gd name="T1" fmla="*/ 156 h 218"/>
                    <a:gd name="T2" fmla="*/ 186 w 187"/>
                    <a:gd name="T3" fmla="*/ 156 h 218"/>
                    <a:gd name="T4" fmla="*/ 186 w 187"/>
                    <a:gd name="T5" fmla="*/ 124 h 218"/>
                    <a:gd name="T6" fmla="*/ 186 w 187"/>
                    <a:gd name="T7" fmla="*/ 124 h 218"/>
                    <a:gd name="T8" fmla="*/ 186 w 187"/>
                    <a:gd name="T9" fmla="*/ 124 h 218"/>
                    <a:gd name="T10" fmla="*/ 155 w 187"/>
                    <a:gd name="T11" fmla="*/ 124 h 218"/>
                    <a:gd name="T12" fmla="*/ 155 w 187"/>
                    <a:gd name="T13" fmla="*/ 124 h 218"/>
                    <a:gd name="T14" fmla="*/ 124 w 187"/>
                    <a:gd name="T15" fmla="*/ 63 h 218"/>
                    <a:gd name="T16" fmla="*/ 93 w 187"/>
                    <a:gd name="T17" fmla="*/ 32 h 218"/>
                    <a:gd name="T18" fmla="*/ 62 w 187"/>
                    <a:gd name="T19" fmla="*/ 0 h 218"/>
                    <a:gd name="T20" fmla="*/ 62 w 187"/>
                    <a:gd name="T21" fmla="*/ 0 h 218"/>
                    <a:gd name="T22" fmla="*/ 62 w 187"/>
                    <a:gd name="T23" fmla="*/ 32 h 218"/>
                    <a:gd name="T24" fmla="*/ 62 w 187"/>
                    <a:gd name="T25" fmla="*/ 32 h 218"/>
                    <a:gd name="T26" fmla="*/ 62 w 187"/>
                    <a:gd name="T27" fmla="*/ 63 h 218"/>
                    <a:gd name="T28" fmla="*/ 62 w 187"/>
                    <a:gd name="T29" fmla="*/ 63 h 218"/>
                    <a:gd name="T30" fmla="*/ 62 w 187"/>
                    <a:gd name="T31" fmla="*/ 94 h 218"/>
                    <a:gd name="T32" fmla="*/ 62 w 187"/>
                    <a:gd name="T33" fmla="*/ 94 h 218"/>
                    <a:gd name="T34" fmla="*/ 62 w 187"/>
                    <a:gd name="T35" fmla="*/ 94 h 218"/>
                    <a:gd name="T36" fmla="*/ 62 w 187"/>
                    <a:gd name="T37" fmla="*/ 94 h 218"/>
                    <a:gd name="T38" fmla="*/ 62 w 187"/>
                    <a:gd name="T39" fmla="*/ 124 h 218"/>
                    <a:gd name="T40" fmla="*/ 62 w 187"/>
                    <a:gd name="T41" fmla="*/ 124 h 218"/>
                    <a:gd name="T42" fmla="*/ 62 w 187"/>
                    <a:gd name="T43" fmla="*/ 124 h 218"/>
                    <a:gd name="T44" fmla="*/ 62 w 187"/>
                    <a:gd name="T45" fmla="*/ 124 h 218"/>
                    <a:gd name="T46" fmla="*/ 31 w 187"/>
                    <a:gd name="T47" fmla="*/ 187 h 218"/>
                    <a:gd name="T48" fmla="*/ 0 w 187"/>
                    <a:gd name="T49" fmla="*/ 187 h 218"/>
                    <a:gd name="T50" fmla="*/ 0 w 187"/>
                    <a:gd name="T51" fmla="*/ 187 h 218"/>
                    <a:gd name="T52" fmla="*/ 31 w 187"/>
                    <a:gd name="T53" fmla="*/ 217 h 218"/>
                    <a:gd name="T54" fmla="*/ 0 w 187"/>
                    <a:gd name="T55" fmla="*/ 217 h 218"/>
                    <a:gd name="T56" fmla="*/ 31 w 187"/>
                    <a:gd name="T57" fmla="*/ 217 h 218"/>
                    <a:gd name="T58" fmla="*/ 31 w 187"/>
                    <a:gd name="T59" fmla="*/ 187 h 218"/>
                    <a:gd name="T60" fmla="*/ 62 w 187"/>
                    <a:gd name="T61" fmla="*/ 187 h 218"/>
                    <a:gd name="T62" fmla="*/ 62 w 187"/>
                    <a:gd name="T63" fmla="*/ 187 h 218"/>
                    <a:gd name="T64" fmla="*/ 93 w 187"/>
                    <a:gd name="T65" fmla="*/ 217 h 218"/>
                    <a:gd name="T66" fmla="*/ 93 w 187"/>
                    <a:gd name="T67" fmla="*/ 217 h 218"/>
                    <a:gd name="T68" fmla="*/ 93 w 187"/>
                    <a:gd name="T69" fmla="*/ 217 h 218"/>
                    <a:gd name="T70" fmla="*/ 93 w 187"/>
                    <a:gd name="T71" fmla="*/ 217 h 218"/>
                    <a:gd name="T72" fmla="*/ 93 w 187"/>
                    <a:gd name="T73" fmla="*/ 217 h 218"/>
                    <a:gd name="T74" fmla="*/ 93 w 187"/>
                    <a:gd name="T75" fmla="*/ 217 h 218"/>
                    <a:gd name="T76" fmla="*/ 124 w 187"/>
                    <a:gd name="T77" fmla="*/ 217 h 218"/>
                    <a:gd name="T78" fmla="*/ 124 w 187"/>
                    <a:gd name="T79" fmla="*/ 217 h 218"/>
                    <a:gd name="T80" fmla="*/ 155 w 187"/>
                    <a:gd name="T81" fmla="*/ 217 h 218"/>
                    <a:gd name="T82" fmla="*/ 186 w 187"/>
                    <a:gd name="T83" fmla="*/ 187 h 218"/>
                    <a:gd name="T84" fmla="*/ 186 w 187"/>
                    <a:gd name="T85" fmla="*/ 217 h 218"/>
                    <a:gd name="T86" fmla="*/ 186 w 187"/>
                    <a:gd name="T87" fmla="*/ 187 h 218"/>
                    <a:gd name="T88" fmla="*/ 186 w 187"/>
                    <a:gd name="T89" fmla="*/ 187 h 218"/>
                    <a:gd name="T90" fmla="*/ 186 w 187"/>
                    <a:gd name="T91" fmla="*/ 187 h 218"/>
                    <a:gd name="T92" fmla="*/ 186 w 187"/>
                    <a:gd name="T93" fmla="*/ 187 h 218"/>
                    <a:gd name="T94" fmla="*/ 186 w 187"/>
                    <a:gd name="T95" fmla="*/ 156 h 2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7" h="218">
                      <a:moveTo>
                        <a:pt x="186" y="156"/>
                      </a:moveTo>
                      <a:lnTo>
                        <a:pt x="186" y="156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94"/>
                        <a:pt x="124" y="94"/>
                        <a:pt x="124" y="63"/>
                      </a:cubicBezTo>
                      <a:cubicBezTo>
                        <a:pt x="93" y="63"/>
                        <a:pt x="93" y="32"/>
                        <a:pt x="93" y="32"/>
                      </a:cubicBezTo>
                      <a:cubicBezTo>
                        <a:pt x="93" y="32"/>
                        <a:pt x="62" y="32"/>
                        <a:pt x="62" y="0"/>
                      </a:cubicBezTo>
                      <a:lnTo>
                        <a:pt x="62" y="0"/>
                      </a:ln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cubicBezTo>
                        <a:pt x="62" y="63"/>
                        <a:pt x="62" y="63"/>
                        <a:pt x="62" y="63"/>
                      </a:cubicBezTo>
                      <a:lnTo>
                        <a:pt x="62" y="63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56"/>
                        <a:pt x="31" y="187"/>
                        <a:pt x="31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lnTo>
                        <a:pt x="0" y="187"/>
                      </a:ln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0" y="217"/>
                        <a:pt x="0" y="217"/>
                        <a:pt x="0" y="217"/>
                      </a:cubicBez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1" y="217"/>
                        <a:pt x="31" y="217"/>
                        <a:pt x="31" y="187"/>
                      </a:cubicBezTo>
                      <a:cubicBezTo>
                        <a:pt x="31" y="187"/>
                        <a:pt x="31" y="187"/>
                        <a:pt x="62" y="187"/>
                      </a:cubicBezTo>
                      <a:lnTo>
                        <a:pt x="62" y="18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93" y="217"/>
                        <a:pt x="93" y="217"/>
                        <a:pt x="124" y="217"/>
                      </a:cubicBez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155" y="217"/>
                      </a:cubicBezTo>
                      <a:cubicBezTo>
                        <a:pt x="155" y="217"/>
                        <a:pt x="155" y="187"/>
                        <a:pt x="186" y="187"/>
                      </a:cubicBezTo>
                      <a:cubicBezTo>
                        <a:pt x="186" y="187"/>
                        <a:pt x="186" y="187"/>
                        <a:pt x="186" y="217"/>
                      </a:cubicBezTo>
                      <a:cubicBezTo>
                        <a:pt x="186" y="187"/>
                        <a:pt x="186" y="187"/>
                        <a:pt x="186" y="187"/>
                      </a:cubicBezTo>
                      <a:lnTo>
                        <a:pt x="186" y="187"/>
                      </a:lnTo>
                      <a:lnTo>
                        <a:pt x="186" y="187"/>
                      </a:lnTo>
                      <a:lnTo>
                        <a:pt x="186" y="187"/>
                      </a:lnTo>
                      <a:cubicBezTo>
                        <a:pt x="186" y="156"/>
                        <a:pt x="186" y="156"/>
                        <a:pt x="186" y="1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1" name="Freeform 92">
                  <a:extLst>
                    <a:ext uri="{FF2B5EF4-FFF2-40B4-BE49-F238E27FC236}">
                      <a16:creationId xmlns:a16="http://schemas.microsoft.com/office/drawing/2014/main" id="{C8C906D3-769C-45C2-9273-572B2F5BB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2563" y="1612900"/>
                  <a:ext cx="44450" cy="44450"/>
                </a:xfrm>
                <a:custGeom>
                  <a:gdLst>
                    <a:gd name="T0" fmla="*/ 124 w 125"/>
                    <a:gd name="T1" fmla="*/ 31 h 125"/>
                    <a:gd name="T2" fmla="*/ 124 w 125"/>
                    <a:gd name="T3" fmla="*/ 31 h 125"/>
                    <a:gd name="T4" fmla="*/ 124 w 125"/>
                    <a:gd name="T5" fmla="*/ 31 h 125"/>
                    <a:gd name="T6" fmla="*/ 124 w 125"/>
                    <a:gd name="T7" fmla="*/ 31 h 125"/>
                    <a:gd name="T8" fmla="*/ 124 w 125"/>
                    <a:gd name="T9" fmla="*/ 31 h 125"/>
                    <a:gd name="T10" fmla="*/ 124 w 125"/>
                    <a:gd name="T11" fmla="*/ 31 h 125"/>
                    <a:gd name="T12" fmla="*/ 93 w 125"/>
                    <a:gd name="T13" fmla="*/ 31 h 125"/>
                    <a:gd name="T14" fmla="*/ 93 w 125"/>
                    <a:gd name="T15" fmla="*/ 31 h 125"/>
                    <a:gd name="T16" fmla="*/ 93 w 125"/>
                    <a:gd name="T17" fmla="*/ 31 h 125"/>
                    <a:gd name="T18" fmla="*/ 93 w 125"/>
                    <a:gd name="T19" fmla="*/ 31 h 125"/>
                    <a:gd name="T20" fmla="*/ 0 w 125"/>
                    <a:gd name="T21" fmla="*/ 0 h 125"/>
                    <a:gd name="T22" fmla="*/ 0 w 125"/>
                    <a:gd name="T23" fmla="*/ 0 h 125"/>
                    <a:gd name="T24" fmla="*/ 0 w 125"/>
                    <a:gd name="T25" fmla="*/ 31 h 125"/>
                    <a:gd name="T26" fmla="*/ 0 w 125"/>
                    <a:gd name="T27" fmla="*/ 31 h 125"/>
                    <a:gd name="T28" fmla="*/ 31 w 125"/>
                    <a:gd name="T29" fmla="*/ 31 h 125"/>
                    <a:gd name="T30" fmla="*/ 62 w 125"/>
                    <a:gd name="T31" fmla="*/ 61 h 125"/>
                    <a:gd name="T32" fmla="*/ 62 w 125"/>
                    <a:gd name="T33" fmla="*/ 93 h 125"/>
                    <a:gd name="T34" fmla="*/ 62 w 125"/>
                    <a:gd name="T35" fmla="*/ 93 h 125"/>
                    <a:gd name="T36" fmla="*/ 62 w 125"/>
                    <a:gd name="T37" fmla="*/ 93 h 125"/>
                    <a:gd name="T38" fmla="*/ 93 w 125"/>
                    <a:gd name="T39" fmla="*/ 124 h 125"/>
                    <a:gd name="T40" fmla="*/ 124 w 125"/>
                    <a:gd name="T41" fmla="*/ 93 h 125"/>
                    <a:gd name="T42" fmla="*/ 124 w 125"/>
                    <a:gd name="T43" fmla="*/ 61 h 125"/>
                    <a:gd name="T44" fmla="*/ 124 w 125"/>
                    <a:gd name="T45" fmla="*/ 31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125">
                      <a:moveTo>
                        <a:pt x="124" y="31"/>
                      </a:move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cubicBezTo>
                        <a:pt x="0" y="31"/>
                        <a:pt x="0" y="31"/>
                        <a:pt x="31" y="31"/>
                      </a:cubicBezTo>
                      <a:cubicBezTo>
                        <a:pt x="31" y="61"/>
                        <a:pt x="31" y="61"/>
                        <a:pt x="62" y="61"/>
                      </a:cubicBez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124"/>
                        <a:pt x="93" y="124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cubicBezTo>
                        <a:pt x="124" y="61"/>
                        <a:pt x="124" y="61"/>
                        <a:pt x="124" y="61"/>
                      </a:cubicBezTo>
                      <a:cubicBezTo>
                        <a:pt x="124" y="61"/>
                        <a:pt x="124" y="61"/>
                        <a:pt x="124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2" name="Freeform 93">
                  <a:extLst>
                    <a:ext uri="{FF2B5EF4-FFF2-40B4-BE49-F238E27FC236}">
                      <a16:creationId xmlns:a16="http://schemas.microsoft.com/office/drawing/2014/main" id="{DC42C159-ABD5-401D-A5F3-55D760861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1463" y="1712913"/>
                  <a:ext cx="33337" cy="44450"/>
                </a:xfrm>
                <a:custGeom>
                  <a:gdLst>
                    <a:gd name="T0" fmla="*/ 62 w 94"/>
                    <a:gd name="T1" fmla="*/ 0 h 125"/>
                    <a:gd name="T2" fmla="*/ 62 w 94"/>
                    <a:gd name="T3" fmla="*/ 0 h 125"/>
                    <a:gd name="T4" fmla="*/ 31 w 94"/>
                    <a:gd name="T5" fmla="*/ 0 h 125"/>
                    <a:gd name="T6" fmla="*/ 31 w 94"/>
                    <a:gd name="T7" fmla="*/ 0 h 125"/>
                    <a:gd name="T8" fmla="*/ 31 w 94"/>
                    <a:gd name="T9" fmla="*/ 0 h 125"/>
                    <a:gd name="T10" fmla="*/ 31 w 94"/>
                    <a:gd name="T11" fmla="*/ 0 h 125"/>
                    <a:gd name="T12" fmla="*/ 31 w 94"/>
                    <a:gd name="T13" fmla="*/ 0 h 125"/>
                    <a:gd name="T14" fmla="*/ 0 w 94"/>
                    <a:gd name="T15" fmla="*/ 31 h 125"/>
                    <a:gd name="T16" fmla="*/ 0 w 94"/>
                    <a:gd name="T17" fmla="*/ 31 h 125"/>
                    <a:gd name="T18" fmla="*/ 0 w 94"/>
                    <a:gd name="T19" fmla="*/ 63 h 125"/>
                    <a:gd name="T20" fmla="*/ 0 w 94"/>
                    <a:gd name="T21" fmla="*/ 63 h 125"/>
                    <a:gd name="T22" fmla="*/ 0 w 94"/>
                    <a:gd name="T23" fmla="*/ 63 h 125"/>
                    <a:gd name="T24" fmla="*/ 0 w 94"/>
                    <a:gd name="T25" fmla="*/ 124 h 125"/>
                    <a:gd name="T26" fmla="*/ 0 w 94"/>
                    <a:gd name="T27" fmla="*/ 124 h 125"/>
                    <a:gd name="T28" fmla="*/ 31 w 94"/>
                    <a:gd name="T29" fmla="*/ 124 h 125"/>
                    <a:gd name="T30" fmla="*/ 31 w 94"/>
                    <a:gd name="T31" fmla="*/ 124 h 125"/>
                    <a:gd name="T32" fmla="*/ 62 w 94"/>
                    <a:gd name="T33" fmla="*/ 124 h 125"/>
                    <a:gd name="T34" fmla="*/ 62 w 94"/>
                    <a:gd name="T35" fmla="*/ 124 h 125"/>
                    <a:gd name="T36" fmla="*/ 62 w 94"/>
                    <a:gd name="T37" fmla="*/ 124 h 125"/>
                    <a:gd name="T38" fmla="*/ 62 w 94"/>
                    <a:gd name="T39" fmla="*/ 94 h 125"/>
                    <a:gd name="T40" fmla="*/ 93 w 94"/>
                    <a:gd name="T41" fmla="*/ 63 h 125"/>
                    <a:gd name="T42" fmla="*/ 62 w 94"/>
                    <a:gd name="T43" fmla="*/ 0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125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lnTo>
                        <a:pt x="0" y="3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94"/>
                        <a:pt x="62" y="94"/>
                        <a:pt x="62" y="94"/>
                      </a:cubicBezTo>
                      <a:cubicBezTo>
                        <a:pt x="62" y="94"/>
                        <a:pt x="62" y="63"/>
                        <a:pt x="93" y="63"/>
                      </a:cubicBezTo>
                      <a:cubicBezTo>
                        <a:pt x="62" y="63"/>
                        <a:pt x="62" y="31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3" name="Freeform 94">
                  <a:extLst>
                    <a:ext uri="{FF2B5EF4-FFF2-40B4-BE49-F238E27FC236}">
                      <a16:creationId xmlns:a16="http://schemas.microsoft.com/office/drawing/2014/main" id="{B8E77237-2BA1-4051-B664-895514016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8138" y="1322388"/>
                  <a:ext cx="68262" cy="34925"/>
                </a:xfrm>
                <a:custGeom>
                  <a:gdLst>
                    <a:gd name="T0" fmla="*/ 187 w 188"/>
                    <a:gd name="T1" fmla="*/ 63 h 95"/>
                    <a:gd name="T2" fmla="*/ 187 w 188"/>
                    <a:gd name="T3" fmla="*/ 63 h 95"/>
                    <a:gd name="T4" fmla="*/ 187 w 188"/>
                    <a:gd name="T5" fmla="*/ 63 h 95"/>
                    <a:gd name="T6" fmla="*/ 187 w 188"/>
                    <a:gd name="T7" fmla="*/ 63 h 95"/>
                    <a:gd name="T8" fmla="*/ 156 w 188"/>
                    <a:gd name="T9" fmla="*/ 32 h 95"/>
                    <a:gd name="T10" fmla="*/ 156 w 188"/>
                    <a:gd name="T11" fmla="*/ 32 h 95"/>
                    <a:gd name="T12" fmla="*/ 156 w 188"/>
                    <a:gd name="T13" fmla="*/ 32 h 95"/>
                    <a:gd name="T14" fmla="*/ 156 w 188"/>
                    <a:gd name="T15" fmla="*/ 32 h 95"/>
                    <a:gd name="T16" fmla="*/ 156 w 188"/>
                    <a:gd name="T17" fmla="*/ 32 h 95"/>
                    <a:gd name="T18" fmla="*/ 156 w 188"/>
                    <a:gd name="T19" fmla="*/ 32 h 95"/>
                    <a:gd name="T20" fmla="*/ 125 w 188"/>
                    <a:gd name="T21" fmla="*/ 32 h 95"/>
                    <a:gd name="T22" fmla="*/ 125 w 188"/>
                    <a:gd name="T23" fmla="*/ 32 h 95"/>
                    <a:gd name="T24" fmla="*/ 63 w 188"/>
                    <a:gd name="T25" fmla="*/ 0 h 95"/>
                    <a:gd name="T26" fmla="*/ 63 w 188"/>
                    <a:gd name="T27" fmla="*/ 0 h 95"/>
                    <a:gd name="T28" fmla="*/ 32 w 188"/>
                    <a:gd name="T29" fmla="*/ 0 h 95"/>
                    <a:gd name="T30" fmla="*/ 32 w 188"/>
                    <a:gd name="T31" fmla="*/ 0 h 95"/>
                    <a:gd name="T32" fmla="*/ 32 w 188"/>
                    <a:gd name="T33" fmla="*/ 0 h 95"/>
                    <a:gd name="T34" fmla="*/ 32 w 188"/>
                    <a:gd name="T35" fmla="*/ 0 h 95"/>
                    <a:gd name="T36" fmla="*/ 0 w 188"/>
                    <a:gd name="T37" fmla="*/ 32 h 95"/>
                    <a:gd name="T38" fmla="*/ 32 w 188"/>
                    <a:gd name="T39" fmla="*/ 32 h 95"/>
                    <a:gd name="T40" fmla="*/ 32 w 188"/>
                    <a:gd name="T41" fmla="*/ 32 h 95"/>
                    <a:gd name="T42" fmla="*/ 32 w 188"/>
                    <a:gd name="T43" fmla="*/ 32 h 95"/>
                    <a:gd name="T44" fmla="*/ 63 w 188"/>
                    <a:gd name="T45" fmla="*/ 63 h 95"/>
                    <a:gd name="T46" fmla="*/ 63 w 188"/>
                    <a:gd name="T47" fmla="*/ 63 h 95"/>
                    <a:gd name="T48" fmla="*/ 63 w 188"/>
                    <a:gd name="T49" fmla="*/ 63 h 95"/>
                    <a:gd name="T50" fmla="*/ 125 w 188"/>
                    <a:gd name="T51" fmla="*/ 94 h 95"/>
                    <a:gd name="T52" fmla="*/ 125 w 188"/>
                    <a:gd name="T53" fmla="*/ 94 h 95"/>
                    <a:gd name="T54" fmla="*/ 125 w 188"/>
                    <a:gd name="T55" fmla="*/ 94 h 95"/>
                    <a:gd name="T56" fmla="*/ 125 w 188"/>
                    <a:gd name="T57" fmla="*/ 94 h 95"/>
                    <a:gd name="T58" fmla="*/ 125 w 188"/>
                    <a:gd name="T59" fmla="*/ 94 h 95"/>
                    <a:gd name="T60" fmla="*/ 125 w 188"/>
                    <a:gd name="T61" fmla="*/ 94 h 95"/>
                    <a:gd name="T62" fmla="*/ 156 w 188"/>
                    <a:gd name="T63" fmla="*/ 94 h 95"/>
                    <a:gd name="T64" fmla="*/ 187 w 188"/>
                    <a:gd name="T65" fmla="*/ 63 h 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8" h="95">
                      <a:moveTo>
                        <a:pt x="187" y="63"/>
                      </a:moveTo>
                      <a:lnTo>
                        <a:pt x="187" y="63"/>
                      </a:lnTo>
                      <a:lnTo>
                        <a:pt x="187" y="63"/>
                      </a:lnTo>
                      <a:lnTo>
                        <a:pt x="187" y="63"/>
                      </a:lnTo>
                      <a:cubicBezTo>
                        <a:pt x="156" y="63"/>
                        <a:pt x="156" y="63"/>
                        <a:pt x="156" y="32"/>
                      </a:cubicBez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cubicBezTo>
                        <a:pt x="125" y="32"/>
                        <a:pt x="125" y="32"/>
                        <a:pt x="125" y="32"/>
                      </a:cubicBezTo>
                      <a:lnTo>
                        <a:pt x="125" y="32"/>
                      </a:lnTo>
                      <a:cubicBezTo>
                        <a:pt x="94" y="32"/>
                        <a:pt x="94" y="0"/>
                        <a:pt x="63" y="0"/>
                      </a:cubicBezTo>
                      <a:lnTo>
                        <a:pt x="63" y="0"/>
                      </a:lnTo>
                      <a:cubicBezTo>
                        <a:pt x="63" y="0"/>
                        <a:pt x="63" y="0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32"/>
                        <a:pt x="32" y="32"/>
                        <a:pt x="0" y="32"/>
                      </a:cubicBezTo>
                      <a:cubicBezTo>
                        <a:pt x="0" y="32"/>
                        <a:pt x="0" y="32"/>
                        <a:pt x="32" y="32"/>
                      </a:cubicBez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63" y="63"/>
                      </a:lnTo>
                      <a:lnTo>
                        <a:pt x="63" y="63"/>
                      </a:lnTo>
                      <a:lnTo>
                        <a:pt x="63" y="63"/>
                      </a:lnTo>
                      <a:cubicBezTo>
                        <a:pt x="94" y="63"/>
                        <a:pt x="125" y="63"/>
                        <a:pt x="125" y="94"/>
                      </a:cubicBez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25" y="94"/>
                      </a:lnTo>
                      <a:cubicBezTo>
                        <a:pt x="156" y="94"/>
                        <a:pt x="156" y="94"/>
                        <a:pt x="156" y="94"/>
                      </a:cubicBezTo>
                      <a:cubicBezTo>
                        <a:pt x="156" y="63"/>
                        <a:pt x="187" y="63"/>
                        <a:pt x="187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4" name="Freeform 95">
                  <a:extLst>
                    <a:ext uri="{FF2B5EF4-FFF2-40B4-BE49-F238E27FC236}">
                      <a16:creationId xmlns:a16="http://schemas.microsoft.com/office/drawing/2014/main" id="{CDED75E8-1107-4D05-B390-FA9E6CEE8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8138" y="1277938"/>
                  <a:ext cx="57150" cy="34925"/>
                </a:xfrm>
                <a:custGeom>
                  <a:gdLst>
                    <a:gd name="T0" fmla="*/ 125 w 157"/>
                    <a:gd name="T1" fmla="*/ 32 h 95"/>
                    <a:gd name="T2" fmla="*/ 125 w 157"/>
                    <a:gd name="T3" fmla="*/ 32 h 95"/>
                    <a:gd name="T4" fmla="*/ 63 w 157"/>
                    <a:gd name="T5" fmla="*/ 0 h 95"/>
                    <a:gd name="T6" fmla="*/ 63 w 157"/>
                    <a:gd name="T7" fmla="*/ 0 h 95"/>
                    <a:gd name="T8" fmla="*/ 32 w 157"/>
                    <a:gd name="T9" fmla="*/ 0 h 95"/>
                    <a:gd name="T10" fmla="*/ 0 w 157"/>
                    <a:gd name="T11" fmla="*/ 32 h 95"/>
                    <a:gd name="T12" fmla="*/ 0 w 157"/>
                    <a:gd name="T13" fmla="*/ 32 h 95"/>
                    <a:gd name="T14" fmla="*/ 0 w 157"/>
                    <a:gd name="T15" fmla="*/ 32 h 95"/>
                    <a:gd name="T16" fmla="*/ 0 w 157"/>
                    <a:gd name="T17" fmla="*/ 32 h 95"/>
                    <a:gd name="T18" fmla="*/ 32 w 157"/>
                    <a:gd name="T19" fmla="*/ 63 h 95"/>
                    <a:gd name="T20" fmla="*/ 32 w 157"/>
                    <a:gd name="T21" fmla="*/ 63 h 95"/>
                    <a:gd name="T22" fmla="*/ 94 w 157"/>
                    <a:gd name="T23" fmla="*/ 94 h 95"/>
                    <a:gd name="T24" fmla="*/ 125 w 157"/>
                    <a:gd name="T25" fmla="*/ 94 h 95"/>
                    <a:gd name="T26" fmla="*/ 125 w 157"/>
                    <a:gd name="T27" fmla="*/ 94 h 95"/>
                    <a:gd name="T28" fmla="*/ 156 w 157"/>
                    <a:gd name="T29" fmla="*/ 94 h 95"/>
                    <a:gd name="T30" fmla="*/ 156 w 157"/>
                    <a:gd name="T31" fmla="*/ 63 h 95"/>
                    <a:gd name="T32" fmla="*/ 156 w 157"/>
                    <a:gd name="T33" fmla="*/ 63 h 95"/>
                    <a:gd name="T34" fmla="*/ 156 w 157"/>
                    <a:gd name="T35" fmla="*/ 32 h 95"/>
                    <a:gd name="T36" fmla="*/ 156 w 157"/>
                    <a:gd name="T37" fmla="*/ 32 h 95"/>
                    <a:gd name="T38" fmla="*/ 125 w 157"/>
                    <a:gd name="T39" fmla="*/ 32 h 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95">
                      <a:moveTo>
                        <a:pt x="125" y="32"/>
                      </a:moveTo>
                      <a:lnTo>
                        <a:pt x="125" y="32"/>
                      </a:lnTo>
                      <a:cubicBezTo>
                        <a:pt x="94" y="32"/>
                        <a:pt x="94" y="32"/>
                        <a:pt x="63" y="0"/>
                      </a:cubicBezTo>
                      <a:lnTo>
                        <a:pt x="63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32"/>
                      </a:cubicBez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0" y="32"/>
                        <a:pt x="0" y="63"/>
                        <a:pt x="32" y="63"/>
                      </a:cubicBezTo>
                      <a:lnTo>
                        <a:pt x="32" y="63"/>
                      </a:lnTo>
                      <a:cubicBezTo>
                        <a:pt x="63" y="63"/>
                        <a:pt x="94" y="63"/>
                        <a:pt x="94" y="94"/>
                      </a:cubicBezTo>
                      <a:lnTo>
                        <a:pt x="125" y="94"/>
                      </a:lnTo>
                      <a:lnTo>
                        <a:pt x="125" y="94"/>
                      </a:lnTo>
                      <a:lnTo>
                        <a:pt x="156" y="94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lnTo>
                        <a:pt x="156" y="32"/>
                      </a:lnTo>
                      <a:lnTo>
                        <a:pt x="156" y="32"/>
                      </a:lnTo>
                      <a:lnTo>
                        <a:pt x="125" y="3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5" name="Freeform 96">
                  <a:extLst>
                    <a:ext uri="{FF2B5EF4-FFF2-40B4-BE49-F238E27FC236}">
                      <a16:creationId xmlns:a16="http://schemas.microsoft.com/office/drawing/2014/main" id="{506A0538-9D63-4DF9-8477-8082C881D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2575" y="1044575"/>
                  <a:ext cx="190500" cy="212725"/>
                </a:xfrm>
                <a:custGeom>
                  <a:gdLst>
                    <a:gd name="T0" fmla="*/ 372 w 528"/>
                    <a:gd name="T1" fmla="*/ 93 h 590"/>
                    <a:gd name="T2" fmla="*/ 372 w 528"/>
                    <a:gd name="T3" fmla="*/ 62 h 590"/>
                    <a:gd name="T4" fmla="*/ 372 w 528"/>
                    <a:gd name="T5" fmla="*/ 31 h 590"/>
                    <a:gd name="T6" fmla="*/ 372 w 528"/>
                    <a:gd name="T7" fmla="*/ 0 h 590"/>
                    <a:gd name="T8" fmla="*/ 372 w 528"/>
                    <a:gd name="T9" fmla="*/ 0 h 590"/>
                    <a:gd name="T10" fmla="*/ 310 w 528"/>
                    <a:gd name="T11" fmla="*/ 0 h 590"/>
                    <a:gd name="T12" fmla="*/ 310 w 528"/>
                    <a:gd name="T13" fmla="*/ 0 h 590"/>
                    <a:gd name="T14" fmla="*/ 279 w 528"/>
                    <a:gd name="T15" fmla="*/ 0 h 590"/>
                    <a:gd name="T16" fmla="*/ 248 w 528"/>
                    <a:gd name="T17" fmla="*/ 62 h 590"/>
                    <a:gd name="T18" fmla="*/ 217 w 528"/>
                    <a:gd name="T19" fmla="*/ 93 h 590"/>
                    <a:gd name="T20" fmla="*/ 154 w 528"/>
                    <a:gd name="T21" fmla="*/ 93 h 590"/>
                    <a:gd name="T22" fmla="*/ 124 w 528"/>
                    <a:gd name="T23" fmla="*/ 93 h 590"/>
                    <a:gd name="T24" fmla="*/ 154 w 528"/>
                    <a:gd name="T25" fmla="*/ 124 h 590"/>
                    <a:gd name="T26" fmla="*/ 154 w 528"/>
                    <a:gd name="T27" fmla="*/ 124 h 590"/>
                    <a:gd name="T28" fmla="*/ 154 w 528"/>
                    <a:gd name="T29" fmla="*/ 155 h 590"/>
                    <a:gd name="T30" fmla="*/ 186 w 528"/>
                    <a:gd name="T31" fmla="*/ 186 h 590"/>
                    <a:gd name="T32" fmla="*/ 186 w 528"/>
                    <a:gd name="T33" fmla="*/ 186 h 590"/>
                    <a:gd name="T34" fmla="*/ 154 w 528"/>
                    <a:gd name="T35" fmla="*/ 217 h 590"/>
                    <a:gd name="T36" fmla="*/ 248 w 528"/>
                    <a:gd name="T37" fmla="*/ 279 h 590"/>
                    <a:gd name="T38" fmla="*/ 217 w 528"/>
                    <a:gd name="T39" fmla="*/ 341 h 590"/>
                    <a:gd name="T40" fmla="*/ 186 w 528"/>
                    <a:gd name="T41" fmla="*/ 310 h 590"/>
                    <a:gd name="T42" fmla="*/ 124 w 528"/>
                    <a:gd name="T43" fmla="*/ 372 h 590"/>
                    <a:gd name="T44" fmla="*/ 93 w 528"/>
                    <a:gd name="T45" fmla="*/ 402 h 590"/>
                    <a:gd name="T46" fmla="*/ 62 w 528"/>
                    <a:gd name="T47" fmla="*/ 402 h 590"/>
                    <a:gd name="T48" fmla="*/ 31 w 528"/>
                    <a:gd name="T49" fmla="*/ 496 h 590"/>
                    <a:gd name="T50" fmla="*/ 31 w 528"/>
                    <a:gd name="T51" fmla="*/ 558 h 590"/>
                    <a:gd name="T52" fmla="*/ 31 w 528"/>
                    <a:gd name="T53" fmla="*/ 558 h 590"/>
                    <a:gd name="T54" fmla="*/ 62 w 528"/>
                    <a:gd name="T55" fmla="*/ 589 h 590"/>
                    <a:gd name="T56" fmla="*/ 93 w 528"/>
                    <a:gd name="T57" fmla="*/ 589 h 590"/>
                    <a:gd name="T58" fmla="*/ 154 w 528"/>
                    <a:gd name="T59" fmla="*/ 589 h 590"/>
                    <a:gd name="T60" fmla="*/ 186 w 528"/>
                    <a:gd name="T61" fmla="*/ 589 h 590"/>
                    <a:gd name="T62" fmla="*/ 217 w 528"/>
                    <a:gd name="T63" fmla="*/ 558 h 590"/>
                    <a:gd name="T64" fmla="*/ 279 w 528"/>
                    <a:gd name="T65" fmla="*/ 558 h 590"/>
                    <a:gd name="T66" fmla="*/ 279 w 528"/>
                    <a:gd name="T67" fmla="*/ 558 h 590"/>
                    <a:gd name="T68" fmla="*/ 310 w 528"/>
                    <a:gd name="T69" fmla="*/ 558 h 590"/>
                    <a:gd name="T70" fmla="*/ 341 w 528"/>
                    <a:gd name="T71" fmla="*/ 558 h 590"/>
                    <a:gd name="T72" fmla="*/ 372 w 528"/>
                    <a:gd name="T73" fmla="*/ 526 h 590"/>
                    <a:gd name="T74" fmla="*/ 403 w 528"/>
                    <a:gd name="T75" fmla="*/ 526 h 590"/>
                    <a:gd name="T76" fmla="*/ 434 w 528"/>
                    <a:gd name="T77" fmla="*/ 496 h 590"/>
                    <a:gd name="T78" fmla="*/ 527 w 528"/>
                    <a:gd name="T79" fmla="*/ 434 h 590"/>
                    <a:gd name="T80" fmla="*/ 527 w 528"/>
                    <a:gd name="T81" fmla="*/ 434 h 590"/>
                    <a:gd name="T82" fmla="*/ 527 w 528"/>
                    <a:gd name="T83" fmla="*/ 434 h 590"/>
                    <a:gd name="T84" fmla="*/ 496 w 528"/>
                    <a:gd name="T85" fmla="*/ 434 h 590"/>
                    <a:gd name="T86" fmla="*/ 465 w 528"/>
                    <a:gd name="T87" fmla="*/ 402 h 590"/>
                    <a:gd name="T88" fmla="*/ 434 w 528"/>
                    <a:gd name="T89" fmla="*/ 372 h 590"/>
                    <a:gd name="T90" fmla="*/ 465 w 528"/>
                    <a:gd name="T91" fmla="*/ 341 h 590"/>
                    <a:gd name="T92" fmla="*/ 434 w 528"/>
                    <a:gd name="T93" fmla="*/ 310 h 590"/>
                    <a:gd name="T94" fmla="*/ 434 w 528"/>
                    <a:gd name="T95" fmla="*/ 248 h 590"/>
                    <a:gd name="T96" fmla="*/ 434 w 528"/>
                    <a:gd name="T97" fmla="*/ 217 h 590"/>
                    <a:gd name="T98" fmla="*/ 434 w 528"/>
                    <a:gd name="T99" fmla="*/ 217 h 590"/>
                    <a:gd name="T100" fmla="*/ 403 w 528"/>
                    <a:gd name="T101" fmla="*/ 186 h 590"/>
                    <a:gd name="T102" fmla="*/ 403 w 528"/>
                    <a:gd name="T103" fmla="*/ 155 h 590"/>
                    <a:gd name="T104" fmla="*/ 403 w 528"/>
                    <a:gd name="T105" fmla="*/ 124 h 590"/>
                    <a:gd name="T106" fmla="*/ 403 w 528"/>
                    <a:gd name="T107" fmla="*/ 124 h 590"/>
                    <a:gd name="T108" fmla="*/ 403 w 528"/>
                    <a:gd name="T109" fmla="*/ 124 h 5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28" h="590">
                      <a:moveTo>
                        <a:pt x="372" y="93"/>
                      </a:move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72" y="31"/>
                        <a:pt x="372" y="31"/>
                        <a:pt x="372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72" y="0"/>
                      </a:cubicBez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341" y="0"/>
                        <a:pt x="341" y="0"/>
                        <a:pt x="310" y="0"/>
                      </a:cubicBezTo>
                      <a:lnTo>
                        <a:pt x="310" y="0"/>
                      </a:lnTo>
                      <a:lnTo>
                        <a:pt x="310" y="0"/>
                      </a:ln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79" y="0"/>
                      </a:lnTo>
                      <a:cubicBezTo>
                        <a:pt x="279" y="31"/>
                        <a:pt x="248" y="62"/>
                        <a:pt x="248" y="62"/>
                      </a:cubicBezTo>
                      <a:lnTo>
                        <a:pt x="248" y="62"/>
                      </a:lnTo>
                      <a:cubicBezTo>
                        <a:pt x="248" y="62"/>
                        <a:pt x="248" y="62"/>
                        <a:pt x="217" y="62"/>
                      </a:cubicBezTo>
                      <a:lnTo>
                        <a:pt x="217" y="93"/>
                      </a:lnTo>
                      <a:lnTo>
                        <a:pt x="186" y="93"/>
                      </a:lnTo>
                      <a:lnTo>
                        <a:pt x="154" y="93"/>
                      </a:lnTo>
                      <a:lnTo>
                        <a:pt x="15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24" y="93"/>
                        <a:pt x="154" y="93"/>
                        <a:pt x="154" y="124"/>
                      </a:cubicBezTo>
                      <a:lnTo>
                        <a:pt x="154" y="124"/>
                      </a:lnTo>
                      <a:lnTo>
                        <a:pt x="154" y="124"/>
                      </a:lnTo>
                      <a:cubicBezTo>
                        <a:pt x="154" y="155"/>
                        <a:pt x="154" y="155"/>
                        <a:pt x="154" y="155"/>
                      </a:cubicBezTo>
                      <a:lnTo>
                        <a:pt x="154" y="155"/>
                      </a:lnTo>
                      <a:lnTo>
                        <a:pt x="154" y="155"/>
                      </a:lnTo>
                      <a:cubicBezTo>
                        <a:pt x="154" y="155"/>
                        <a:pt x="154" y="155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54" y="186"/>
                        <a:pt x="154" y="217"/>
                        <a:pt x="154" y="217"/>
                      </a:cubicBezTo>
                      <a:lnTo>
                        <a:pt x="154" y="217"/>
                      </a:lnTo>
                      <a:lnTo>
                        <a:pt x="186" y="217"/>
                      </a:lnTo>
                      <a:cubicBezTo>
                        <a:pt x="217" y="217"/>
                        <a:pt x="248" y="248"/>
                        <a:pt x="248" y="279"/>
                      </a:cubicBezTo>
                      <a:lnTo>
                        <a:pt x="248" y="310"/>
                      </a:lnTo>
                      <a:lnTo>
                        <a:pt x="217" y="341"/>
                      </a:lnTo>
                      <a:lnTo>
                        <a:pt x="186" y="310"/>
                      </a:lnTo>
                      <a:lnTo>
                        <a:pt x="186" y="310"/>
                      </a:lnTo>
                      <a:cubicBezTo>
                        <a:pt x="186" y="341"/>
                        <a:pt x="154" y="341"/>
                        <a:pt x="154" y="341"/>
                      </a:cubicBezTo>
                      <a:cubicBezTo>
                        <a:pt x="154" y="341"/>
                        <a:pt x="154" y="372"/>
                        <a:pt x="124" y="372"/>
                      </a:cubicBezTo>
                      <a:lnTo>
                        <a:pt x="124" y="372"/>
                      </a:lnTo>
                      <a:cubicBezTo>
                        <a:pt x="93" y="402"/>
                        <a:pt x="93" y="402"/>
                        <a:pt x="93" y="402"/>
                      </a:cubicBezTo>
                      <a:cubicBezTo>
                        <a:pt x="62" y="402"/>
                        <a:pt x="62" y="402"/>
                        <a:pt x="62" y="402"/>
                      </a:cubicBezTo>
                      <a:lnTo>
                        <a:pt x="62" y="402"/>
                      </a:lnTo>
                      <a:cubicBezTo>
                        <a:pt x="62" y="434"/>
                        <a:pt x="0" y="465"/>
                        <a:pt x="0" y="465"/>
                      </a:cubicBezTo>
                      <a:cubicBezTo>
                        <a:pt x="0" y="465"/>
                        <a:pt x="0" y="465"/>
                        <a:pt x="31" y="496"/>
                      </a:cubicBezTo>
                      <a:lnTo>
                        <a:pt x="31" y="496"/>
                      </a:lnTo>
                      <a:cubicBezTo>
                        <a:pt x="31" y="526"/>
                        <a:pt x="31" y="526"/>
                        <a:pt x="31" y="558"/>
                      </a:cubicBezTo>
                      <a:lnTo>
                        <a:pt x="31" y="558"/>
                      </a:lnTo>
                      <a:lnTo>
                        <a:pt x="31" y="558"/>
                      </a:lnTo>
                      <a:cubicBezTo>
                        <a:pt x="62" y="558"/>
                        <a:pt x="62" y="589"/>
                        <a:pt x="62" y="589"/>
                      </a:cubicBezTo>
                      <a:lnTo>
                        <a:pt x="62" y="589"/>
                      </a:lnTo>
                      <a:lnTo>
                        <a:pt x="62" y="589"/>
                      </a:lnTo>
                      <a:lnTo>
                        <a:pt x="93" y="589"/>
                      </a:lnTo>
                      <a:cubicBezTo>
                        <a:pt x="93" y="589"/>
                        <a:pt x="93" y="589"/>
                        <a:pt x="124" y="589"/>
                      </a:cubicBezTo>
                      <a:cubicBezTo>
                        <a:pt x="124" y="589"/>
                        <a:pt x="124" y="589"/>
                        <a:pt x="154" y="589"/>
                      </a:cubicBezTo>
                      <a:lnTo>
                        <a:pt x="154" y="589"/>
                      </a:lnTo>
                      <a:cubicBezTo>
                        <a:pt x="186" y="589"/>
                        <a:pt x="186" y="589"/>
                        <a:pt x="186" y="589"/>
                      </a:cubicBezTo>
                      <a:cubicBezTo>
                        <a:pt x="186" y="589"/>
                        <a:pt x="217" y="589"/>
                        <a:pt x="217" y="558"/>
                      </a:cubicBezTo>
                      <a:lnTo>
                        <a:pt x="217" y="558"/>
                      </a:lnTo>
                      <a:cubicBezTo>
                        <a:pt x="248" y="558"/>
                        <a:pt x="248" y="558"/>
                        <a:pt x="248" y="558"/>
                      </a:cubicBezTo>
                      <a:lnTo>
                        <a:pt x="279" y="558"/>
                      </a:lnTo>
                      <a:lnTo>
                        <a:pt x="279" y="558"/>
                      </a:lnTo>
                      <a:lnTo>
                        <a:pt x="279" y="558"/>
                      </a:lnTo>
                      <a:cubicBezTo>
                        <a:pt x="310" y="558"/>
                        <a:pt x="310" y="558"/>
                        <a:pt x="310" y="558"/>
                      </a:cubicBezTo>
                      <a:lnTo>
                        <a:pt x="310" y="558"/>
                      </a:lnTo>
                      <a:cubicBezTo>
                        <a:pt x="341" y="558"/>
                        <a:pt x="341" y="558"/>
                        <a:pt x="341" y="558"/>
                      </a:cubicBezTo>
                      <a:lnTo>
                        <a:pt x="341" y="558"/>
                      </a:lnTo>
                      <a:lnTo>
                        <a:pt x="341" y="558"/>
                      </a:lnTo>
                      <a:lnTo>
                        <a:pt x="372" y="526"/>
                      </a:lnTo>
                      <a:lnTo>
                        <a:pt x="372" y="526"/>
                      </a:lnTo>
                      <a:cubicBezTo>
                        <a:pt x="372" y="526"/>
                        <a:pt x="372" y="526"/>
                        <a:pt x="403" y="526"/>
                      </a:cubicBezTo>
                      <a:cubicBezTo>
                        <a:pt x="403" y="526"/>
                        <a:pt x="403" y="526"/>
                        <a:pt x="434" y="496"/>
                      </a:cubicBezTo>
                      <a:lnTo>
                        <a:pt x="434" y="496"/>
                      </a:lnTo>
                      <a:cubicBezTo>
                        <a:pt x="434" y="496"/>
                        <a:pt x="434" y="496"/>
                        <a:pt x="465" y="465"/>
                      </a:cubicBezTo>
                      <a:cubicBezTo>
                        <a:pt x="465" y="465"/>
                        <a:pt x="496" y="434"/>
                        <a:pt x="527" y="434"/>
                      </a:cubicBez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496" y="434"/>
                      </a:lnTo>
                      <a:lnTo>
                        <a:pt x="496" y="402"/>
                      </a:lnTo>
                      <a:cubicBezTo>
                        <a:pt x="465" y="402"/>
                        <a:pt x="465" y="402"/>
                        <a:pt x="465" y="402"/>
                      </a:cubicBezTo>
                      <a:cubicBezTo>
                        <a:pt x="434" y="372"/>
                        <a:pt x="434" y="372"/>
                        <a:pt x="434" y="372"/>
                      </a:cubicBezTo>
                      <a:lnTo>
                        <a:pt x="434" y="372"/>
                      </a:lnTo>
                      <a:cubicBezTo>
                        <a:pt x="434" y="372"/>
                        <a:pt x="434" y="341"/>
                        <a:pt x="465" y="341"/>
                      </a:cubicBezTo>
                      <a:lnTo>
                        <a:pt x="465" y="341"/>
                      </a:lnTo>
                      <a:cubicBezTo>
                        <a:pt x="434" y="341"/>
                        <a:pt x="434" y="310"/>
                        <a:pt x="434" y="310"/>
                      </a:cubicBezTo>
                      <a:lnTo>
                        <a:pt x="434" y="310"/>
                      </a:lnTo>
                      <a:lnTo>
                        <a:pt x="434" y="279"/>
                      </a:lnTo>
                      <a:lnTo>
                        <a:pt x="434" y="248"/>
                      </a:lnTo>
                      <a:lnTo>
                        <a:pt x="434" y="248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lnTo>
                        <a:pt x="434" y="217"/>
                      </a:lnTo>
                      <a:cubicBezTo>
                        <a:pt x="434" y="217"/>
                        <a:pt x="403" y="217"/>
                        <a:pt x="403" y="186"/>
                      </a:cubicBezTo>
                      <a:lnTo>
                        <a:pt x="403" y="186"/>
                      </a:lnTo>
                      <a:lnTo>
                        <a:pt x="403" y="186"/>
                      </a:lnTo>
                      <a:cubicBezTo>
                        <a:pt x="403" y="186"/>
                        <a:pt x="403" y="186"/>
                        <a:pt x="403" y="155"/>
                      </a:cubicBezTo>
                      <a:cubicBezTo>
                        <a:pt x="403" y="155"/>
                        <a:pt x="403" y="155"/>
                        <a:pt x="403" y="124"/>
                      </a:cubicBez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403" y="124"/>
                      </a:lnTo>
                      <a:lnTo>
                        <a:pt x="372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6" name="Freeform 97">
                  <a:extLst>
                    <a:ext uri="{FF2B5EF4-FFF2-40B4-BE49-F238E27FC236}">
                      <a16:creationId xmlns:a16="http://schemas.microsoft.com/office/drawing/2014/main" id="{F9C7A9E9-4B96-4B49-8C1A-5CCB5EECA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4800" y="1457325"/>
                  <a:ext cx="334963" cy="157163"/>
                </a:xfrm>
                <a:custGeom>
                  <a:gdLst>
                    <a:gd name="T0" fmla="*/ 682 w 931"/>
                    <a:gd name="T1" fmla="*/ 63 h 436"/>
                    <a:gd name="T2" fmla="*/ 682 w 931"/>
                    <a:gd name="T3" fmla="*/ 63 h 436"/>
                    <a:gd name="T4" fmla="*/ 620 w 931"/>
                    <a:gd name="T5" fmla="*/ 63 h 436"/>
                    <a:gd name="T6" fmla="*/ 589 w 931"/>
                    <a:gd name="T7" fmla="*/ 0 h 436"/>
                    <a:gd name="T8" fmla="*/ 527 w 931"/>
                    <a:gd name="T9" fmla="*/ 0 h 436"/>
                    <a:gd name="T10" fmla="*/ 496 w 931"/>
                    <a:gd name="T11" fmla="*/ 0 h 436"/>
                    <a:gd name="T12" fmla="*/ 465 w 931"/>
                    <a:gd name="T13" fmla="*/ 32 h 436"/>
                    <a:gd name="T14" fmla="*/ 434 w 931"/>
                    <a:gd name="T15" fmla="*/ 63 h 436"/>
                    <a:gd name="T16" fmla="*/ 372 w 931"/>
                    <a:gd name="T17" fmla="*/ 63 h 436"/>
                    <a:gd name="T18" fmla="*/ 341 w 931"/>
                    <a:gd name="T19" fmla="*/ 32 h 436"/>
                    <a:gd name="T20" fmla="*/ 310 w 931"/>
                    <a:gd name="T21" fmla="*/ 32 h 436"/>
                    <a:gd name="T22" fmla="*/ 279 w 931"/>
                    <a:gd name="T23" fmla="*/ 32 h 436"/>
                    <a:gd name="T24" fmla="*/ 248 w 931"/>
                    <a:gd name="T25" fmla="*/ 32 h 436"/>
                    <a:gd name="T26" fmla="*/ 186 w 931"/>
                    <a:gd name="T27" fmla="*/ 0 h 436"/>
                    <a:gd name="T28" fmla="*/ 92 w 931"/>
                    <a:gd name="T29" fmla="*/ 32 h 436"/>
                    <a:gd name="T30" fmla="*/ 92 w 931"/>
                    <a:gd name="T31" fmla="*/ 32 h 436"/>
                    <a:gd name="T32" fmla="*/ 92 w 931"/>
                    <a:gd name="T33" fmla="*/ 63 h 436"/>
                    <a:gd name="T34" fmla="*/ 62 w 931"/>
                    <a:gd name="T35" fmla="*/ 124 h 436"/>
                    <a:gd name="T36" fmla="*/ 31 w 931"/>
                    <a:gd name="T37" fmla="*/ 124 h 436"/>
                    <a:gd name="T38" fmla="*/ 31 w 931"/>
                    <a:gd name="T39" fmla="*/ 156 h 436"/>
                    <a:gd name="T40" fmla="*/ 0 w 931"/>
                    <a:gd name="T41" fmla="*/ 187 h 436"/>
                    <a:gd name="T42" fmla="*/ 0 w 931"/>
                    <a:gd name="T43" fmla="*/ 218 h 436"/>
                    <a:gd name="T44" fmla="*/ 0 w 931"/>
                    <a:gd name="T45" fmla="*/ 218 h 436"/>
                    <a:gd name="T46" fmla="*/ 92 w 931"/>
                    <a:gd name="T47" fmla="*/ 218 h 436"/>
                    <a:gd name="T48" fmla="*/ 155 w 931"/>
                    <a:gd name="T49" fmla="*/ 218 h 436"/>
                    <a:gd name="T50" fmla="*/ 217 w 931"/>
                    <a:gd name="T51" fmla="*/ 218 h 436"/>
                    <a:gd name="T52" fmla="*/ 217 w 931"/>
                    <a:gd name="T53" fmla="*/ 187 h 436"/>
                    <a:gd name="T54" fmla="*/ 248 w 931"/>
                    <a:gd name="T55" fmla="*/ 187 h 436"/>
                    <a:gd name="T56" fmla="*/ 248 w 931"/>
                    <a:gd name="T57" fmla="*/ 187 h 436"/>
                    <a:gd name="T58" fmla="*/ 310 w 931"/>
                    <a:gd name="T59" fmla="*/ 187 h 436"/>
                    <a:gd name="T60" fmla="*/ 341 w 931"/>
                    <a:gd name="T61" fmla="*/ 218 h 436"/>
                    <a:gd name="T62" fmla="*/ 403 w 931"/>
                    <a:gd name="T63" fmla="*/ 248 h 436"/>
                    <a:gd name="T64" fmla="*/ 434 w 931"/>
                    <a:gd name="T65" fmla="*/ 311 h 436"/>
                    <a:gd name="T66" fmla="*/ 496 w 931"/>
                    <a:gd name="T67" fmla="*/ 280 h 436"/>
                    <a:gd name="T68" fmla="*/ 527 w 931"/>
                    <a:gd name="T69" fmla="*/ 342 h 436"/>
                    <a:gd name="T70" fmla="*/ 589 w 931"/>
                    <a:gd name="T71" fmla="*/ 311 h 436"/>
                    <a:gd name="T72" fmla="*/ 651 w 931"/>
                    <a:gd name="T73" fmla="*/ 342 h 436"/>
                    <a:gd name="T74" fmla="*/ 620 w 931"/>
                    <a:gd name="T75" fmla="*/ 404 h 436"/>
                    <a:gd name="T76" fmla="*/ 651 w 931"/>
                    <a:gd name="T77" fmla="*/ 435 h 436"/>
                    <a:gd name="T78" fmla="*/ 682 w 931"/>
                    <a:gd name="T79" fmla="*/ 435 h 436"/>
                    <a:gd name="T80" fmla="*/ 682 w 931"/>
                    <a:gd name="T81" fmla="*/ 404 h 436"/>
                    <a:gd name="T82" fmla="*/ 651 w 931"/>
                    <a:gd name="T83" fmla="*/ 311 h 436"/>
                    <a:gd name="T84" fmla="*/ 713 w 931"/>
                    <a:gd name="T85" fmla="*/ 311 h 436"/>
                    <a:gd name="T86" fmla="*/ 775 w 931"/>
                    <a:gd name="T87" fmla="*/ 311 h 436"/>
                    <a:gd name="T88" fmla="*/ 837 w 931"/>
                    <a:gd name="T89" fmla="*/ 280 h 436"/>
                    <a:gd name="T90" fmla="*/ 868 w 931"/>
                    <a:gd name="T91" fmla="*/ 218 h 436"/>
                    <a:gd name="T92" fmla="*/ 930 w 931"/>
                    <a:gd name="T93" fmla="*/ 218 h 436"/>
                    <a:gd name="T94" fmla="*/ 930 w 931"/>
                    <a:gd name="T95" fmla="*/ 218 h 436"/>
                    <a:gd name="T96" fmla="*/ 930 w 931"/>
                    <a:gd name="T97" fmla="*/ 156 h 436"/>
                    <a:gd name="T98" fmla="*/ 930 w 931"/>
                    <a:gd name="T99" fmla="*/ 156 h 436"/>
                    <a:gd name="T100" fmla="*/ 868 w 931"/>
                    <a:gd name="T101" fmla="*/ 124 h 436"/>
                    <a:gd name="T102" fmla="*/ 837 w 931"/>
                    <a:gd name="T103" fmla="*/ 124 h 436"/>
                    <a:gd name="T104" fmla="*/ 806 w 931"/>
                    <a:gd name="T105" fmla="*/ 124 h 436"/>
                    <a:gd name="T106" fmla="*/ 775 w 931"/>
                    <a:gd name="T107" fmla="*/ 124 h 436"/>
                    <a:gd name="T108" fmla="*/ 744 w 931"/>
                    <a:gd name="T109" fmla="*/ 124 h 436"/>
                    <a:gd name="T110" fmla="*/ 713 w 931"/>
                    <a:gd name="T111" fmla="*/ 124 h 4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31" h="436">
                      <a:moveTo>
                        <a:pt x="682" y="94"/>
                      </a:moveTo>
                      <a:lnTo>
                        <a:pt x="682" y="94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lnTo>
                        <a:pt x="682" y="63"/>
                      </a:lnTo>
                      <a:cubicBezTo>
                        <a:pt x="651" y="63"/>
                        <a:pt x="651" y="63"/>
                        <a:pt x="651" y="63"/>
                      </a:cubicBezTo>
                      <a:lnTo>
                        <a:pt x="620" y="63"/>
                      </a:lnTo>
                      <a:lnTo>
                        <a:pt x="620" y="63"/>
                      </a:lnTo>
                      <a:cubicBezTo>
                        <a:pt x="620" y="32"/>
                        <a:pt x="620" y="32"/>
                        <a:pt x="620" y="32"/>
                      </a:cubicBezTo>
                      <a:cubicBezTo>
                        <a:pt x="620" y="0"/>
                        <a:pt x="620" y="0"/>
                        <a:pt x="620" y="0"/>
                      </a:cubicBezTo>
                      <a:cubicBezTo>
                        <a:pt x="620" y="0"/>
                        <a:pt x="620" y="0"/>
                        <a:pt x="589" y="0"/>
                      </a:cubicBezTo>
                      <a:lnTo>
                        <a:pt x="589" y="0"/>
                      </a:lnTo>
                      <a:cubicBezTo>
                        <a:pt x="558" y="0"/>
                        <a:pt x="558" y="0"/>
                        <a:pt x="558" y="0"/>
                      </a:cubicBezTo>
                      <a:lnTo>
                        <a:pt x="527" y="0"/>
                      </a:lnTo>
                      <a:lnTo>
                        <a:pt x="527" y="0"/>
                      </a:lnTo>
                      <a:lnTo>
                        <a:pt x="527" y="0"/>
                      </a:lnTo>
                      <a:cubicBezTo>
                        <a:pt x="496" y="0"/>
                        <a:pt x="496" y="0"/>
                        <a:pt x="496" y="0"/>
                      </a:cubicBezTo>
                      <a:cubicBezTo>
                        <a:pt x="496" y="0"/>
                        <a:pt x="496" y="0"/>
                        <a:pt x="465" y="0"/>
                      </a:cubicBezTo>
                      <a:lnTo>
                        <a:pt x="465" y="0"/>
                      </a:lnTo>
                      <a:cubicBezTo>
                        <a:pt x="465" y="32"/>
                        <a:pt x="465" y="32"/>
                        <a:pt x="465" y="32"/>
                      </a:cubicBezTo>
                      <a:lnTo>
                        <a:pt x="465" y="32"/>
                      </a:lnTo>
                      <a:cubicBezTo>
                        <a:pt x="465" y="63"/>
                        <a:pt x="434" y="63"/>
                        <a:pt x="434" y="63"/>
                      </a:cubicBezTo>
                      <a:lnTo>
                        <a:pt x="434" y="63"/>
                      </a:lnTo>
                      <a:lnTo>
                        <a:pt x="434" y="63"/>
                      </a:lnTo>
                      <a:cubicBezTo>
                        <a:pt x="403" y="63"/>
                        <a:pt x="403" y="63"/>
                        <a:pt x="403" y="32"/>
                      </a:cubicBezTo>
                      <a:cubicBezTo>
                        <a:pt x="403" y="63"/>
                        <a:pt x="403" y="63"/>
                        <a:pt x="372" y="63"/>
                      </a:cubicBezTo>
                      <a:lnTo>
                        <a:pt x="372" y="63"/>
                      </a:lnTo>
                      <a:lnTo>
                        <a:pt x="372" y="32"/>
                      </a:lnTo>
                      <a:lnTo>
                        <a:pt x="341" y="32"/>
                      </a:lnTo>
                      <a:lnTo>
                        <a:pt x="341" y="32"/>
                      </a:lnTo>
                      <a:cubicBezTo>
                        <a:pt x="310" y="32"/>
                        <a:pt x="310" y="32"/>
                        <a:pt x="310" y="32"/>
                      </a:cubicBezTo>
                      <a:lnTo>
                        <a:pt x="310" y="32"/>
                      </a:lnTo>
                      <a:lnTo>
                        <a:pt x="310" y="32"/>
                      </a:lnTo>
                      <a:lnTo>
                        <a:pt x="279" y="32"/>
                      </a:lnTo>
                      <a:lnTo>
                        <a:pt x="279" y="32"/>
                      </a:lnTo>
                      <a:lnTo>
                        <a:pt x="279" y="32"/>
                      </a:lnTo>
                      <a:lnTo>
                        <a:pt x="248" y="32"/>
                      </a:lnTo>
                      <a:lnTo>
                        <a:pt x="248" y="32"/>
                      </a:lnTo>
                      <a:cubicBezTo>
                        <a:pt x="248" y="32"/>
                        <a:pt x="217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cubicBezTo>
                        <a:pt x="155" y="0"/>
                        <a:pt x="124" y="0"/>
                        <a:pt x="124" y="32"/>
                      </a:cubicBez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63"/>
                      </a:lnTo>
                      <a:lnTo>
                        <a:pt x="92" y="63"/>
                      </a:lnTo>
                      <a:lnTo>
                        <a:pt x="92" y="63"/>
                      </a:lnTo>
                      <a:cubicBezTo>
                        <a:pt x="92" y="94"/>
                        <a:pt x="9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56"/>
                      </a:lnTo>
                      <a:lnTo>
                        <a:pt x="31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0" y="187"/>
                        <a:pt x="0" y="187"/>
                        <a:pt x="0" y="218"/>
                      </a:cubicBez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1" y="218"/>
                        <a:pt x="31" y="218"/>
                        <a:pt x="31" y="218"/>
                      </a:cubicBezTo>
                      <a:cubicBezTo>
                        <a:pt x="31" y="218"/>
                        <a:pt x="31" y="218"/>
                        <a:pt x="62" y="218"/>
                      </a:cubicBezTo>
                      <a:lnTo>
                        <a:pt x="92" y="218"/>
                      </a:lnTo>
                      <a:lnTo>
                        <a:pt x="92" y="218"/>
                      </a:lnTo>
                      <a:lnTo>
                        <a:pt x="124" y="218"/>
                      </a:lnTo>
                      <a:cubicBezTo>
                        <a:pt x="124" y="218"/>
                        <a:pt x="124" y="218"/>
                        <a:pt x="155" y="218"/>
                      </a:cubicBezTo>
                      <a:lnTo>
                        <a:pt x="155" y="218"/>
                      </a:lnTo>
                      <a:cubicBezTo>
                        <a:pt x="155" y="218"/>
                        <a:pt x="155" y="218"/>
                        <a:pt x="186" y="218"/>
                      </a:cubicBezTo>
                      <a:lnTo>
                        <a:pt x="217" y="218"/>
                      </a:lnTo>
                      <a:lnTo>
                        <a:pt x="217" y="218"/>
                      </a:lnTo>
                      <a:lnTo>
                        <a:pt x="217" y="218"/>
                      </a:lnTo>
                      <a:cubicBezTo>
                        <a:pt x="217" y="218"/>
                        <a:pt x="217" y="218"/>
                        <a:pt x="217" y="187"/>
                      </a:cubicBezTo>
                      <a:lnTo>
                        <a:pt x="217" y="187"/>
                      </a:lnTo>
                      <a:lnTo>
                        <a:pt x="217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48" y="187"/>
                      </a:lnTo>
                      <a:lnTo>
                        <a:pt x="279" y="187"/>
                      </a:lnTo>
                      <a:lnTo>
                        <a:pt x="310" y="187"/>
                      </a:lnTo>
                      <a:cubicBezTo>
                        <a:pt x="310" y="187"/>
                        <a:pt x="341" y="187"/>
                        <a:pt x="341" y="218"/>
                      </a:cubicBezTo>
                      <a:lnTo>
                        <a:pt x="341" y="218"/>
                      </a:lnTo>
                      <a:lnTo>
                        <a:pt x="341" y="218"/>
                      </a:lnTo>
                      <a:cubicBezTo>
                        <a:pt x="372" y="218"/>
                        <a:pt x="403" y="218"/>
                        <a:pt x="403" y="248"/>
                      </a:cubicBezTo>
                      <a:lnTo>
                        <a:pt x="403" y="248"/>
                      </a:lnTo>
                      <a:lnTo>
                        <a:pt x="403" y="248"/>
                      </a:lnTo>
                      <a:cubicBezTo>
                        <a:pt x="403" y="248"/>
                        <a:pt x="403" y="248"/>
                        <a:pt x="403" y="280"/>
                      </a:cubicBezTo>
                      <a:lnTo>
                        <a:pt x="403" y="280"/>
                      </a:lnTo>
                      <a:cubicBezTo>
                        <a:pt x="434" y="280"/>
                        <a:pt x="434" y="311"/>
                        <a:pt x="434" y="311"/>
                      </a:cubicBezTo>
                      <a:lnTo>
                        <a:pt x="434" y="311"/>
                      </a:lnTo>
                      <a:lnTo>
                        <a:pt x="434" y="311"/>
                      </a:lnTo>
                      <a:cubicBezTo>
                        <a:pt x="465" y="311"/>
                        <a:pt x="465" y="280"/>
                        <a:pt x="496" y="280"/>
                      </a:cubicBezTo>
                      <a:lnTo>
                        <a:pt x="496" y="280"/>
                      </a:lnTo>
                      <a:cubicBezTo>
                        <a:pt x="527" y="280"/>
                        <a:pt x="527" y="311"/>
                        <a:pt x="527" y="311"/>
                      </a:cubicBezTo>
                      <a:cubicBezTo>
                        <a:pt x="527" y="311"/>
                        <a:pt x="527" y="311"/>
                        <a:pt x="527" y="342"/>
                      </a:cubicBezTo>
                      <a:lnTo>
                        <a:pt x="527" y="342"/>
                      </a:lnTo>
                      <a:cubicBezTo>
                        <a:pt x="527" y="342"/>
                        <a:pt x="558" y="342"/>
                        <a:pt x="558" y="311"/>
                      </a:cubicBezTo>
                      <a:lnTo>
                        <a:pt x="589" y="311"/>
                      </a:lnTo>
                      <a:lnTo>
                        <a:pt x="589" y="311"/>
                      </a:lnTo>
                      <a:lnTo>
                        <a:pt x="620" y="342"/>
                      </a:lnTo>
                      <a:cubicBezTo>
                        <a:pt x="651" y="342"/>
                        <a:pt x="651" y="342"/>
                        <a:pt x="651" y="342"/>
                      </a:cubicBezTo>
                      <a:cubicBezTo>
                        <a:pt x="620" y="404"/>
                        <a:pt x="620" y="404"/>
                        <a:pt x="620" y="404"/>
                      </a:cubicBezTo>
                      <a:lnTo>
                        <a:pt x="620" y="404"/>
                      </a:lnTo>
                      <a:lnTo>
                        <a:pt x="620" y="404"/>
                      </a:lnTo>
                      <a:lnTo>
                        <a:pt x="620" y="404"/>
                      </a:lnTo>
                      <a:lnTo>
                        <a:pt x="620" y="435"/>
                      </a:lnTo>
                      <a:lnTo>
                        <a:pt x="651" y="435"/>
                      </a:lnTo>
                      <a:lnTo>
                        <a:pt x="651" y="435"/>
                      </a:lnTo>
                      <a:lnTo>
                        <a:pt x="651" y="435"/>
                      </a:lnTo>
                      <a:lnTo>
                        <a:pt x="682" y="435"/>
                      </a:lnTo>
                      <a:lnTo>
                        <a:pt x="682" y="435"/>
                      </a:lnTo>
                      <a:cubicBezTo>
                        <a:pt x="682" y="404"/>
                        <a:pt x="682" y="404"/>
                        <a:pt x="682" y="404"/>
                      </a:cubicBezTo>
                      <a:lnTo>
                        <a:pt x="682" y="404"/>
                      </a:lnTo>
                      <a:cubicBezTo>
                        <a:pt x="651" y="404"/>
                        <a:pt x="651" y="372"/>
                        <a:pt x="651" y="372"/>
                      </a:cubicBezTo>
                      <a:cubicBezTo>
                        <a:pt x="651" y="342"/>
                        <a:pt x="651" y="342"/>
                        <a:pt x="651" y="342"/>
                      </a:cubicBezTo>
                      <a:cubicBezTo>
                        <a:pt x="651" y="311"/>
                        <a:pt x="651" y="311"/>
                        <a:pt x="651" y="311"/>
                      </a:cubicBezTo>
                      <a:lnTo>
                        <a:pt x="651" y="311"/>
                      </a:lnTo>
                      <a:cubicBezTo>
                        <a:pt x="682" y="311"/>
                        <a:pt x="682" y="311"/>
                        <a:pt x="713" y="311"/>
                      </a:cubicBezTo>
                      <a:lnTo>
                        <a:pt x="713" y="311"/>
                      </a:lnTo>
                      <a:lnTo>
                        <a:pt x="744" y="311"/>
                      </a:lnTo>
                      <a:cubicBezTo>
                        <a:pt x="744" y="311"/>
                        <a:pt x="744" y="311"/>
                        <a:pt x="775" y="311"/>
                      </a:cubicBezTo>
                      <a:lnTo>
                        <a:pt x="775" y="311"/>
                      </a:lnTo>
                      <a:cubicBezTo>
                        <a:pt x="775" y="311"/>
                        <a:pt x="775" y="311"/>
                        <a:pt x="775" y="280"/>
                      </a:cubicBezTo>
                      <a:cubicBezTo>
                        <a:pt x="806" y="280"/>
                        <a:pt x="806" y="280"/>
                        <a:pt x="806" y="280"/>
                      </a:cubicBezTo>
                      <a:cubicBezTo>
                        <a:pt x="837" y="280"/>
                        <a:pt x="837" y="280"/>
                        <a:pt x="837" y="280"/>
                      </a:cubicBezTo>
                      <a:lnTo>
                        <a:pt x="837" y="280"/>
                      </a:lnTo>
                      <a:cubicBezTo>
                        <a:pt x="837" y="248"/>
                        <a:pt x="868" y="218"/>
                        <a:pt x="868" y="218"/>
                      </a:cubicBezTo>
                      <a:lnTo>
                        <a:pt x="868" y="218"/>
                      </a:lnTo>
                      <a:cubicBezTo>
                        <a:pt x="899" y="218"/>
                        <a:pt x="899" y="218"/>
                        <a:pt x="899" y="218"/>
                      </a:cubicBez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218"/>
                      </a:lnTo>
                      <a:lnTo>
                        <a:pt x="930" y="187"/>
                      </a:lnTo>
                      <a:lnTo>
                        <a:pt x="930" y="187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lnTo>
                        <a:pt x="930" y="156"/>
                      </a:lnTo>
                      <a:cubicBezTo>
                        <a:pt x="899" y="156"/>
                        <a:pt x="899" y="156"/>
                        <a:pt x="899" y="124"/>
                      </a:cubicBezTo>
                      <a:lnTo>
                        <a:pt x="868" y="124"/>
                      </a:lnTo>
                      <a:lnTo>
                        <a:pt x="868" y="124"/>
                      </a:lnTo>
                      <a:cubicBezTo>
                        <a:pt x="837" y="124"/>
                        <a:pt x="837" y="124"/>
                        <a:pt x="837" y="124"/>
                      </a:cubicBezTo>
                      <a:lnTo>
                        <a:pt x="837" y="124"/>
                      </a:lnTo>
                      <a:cubicBezTo>
                        <a:pt x="806" y="124"/>
                        <a:pt x="806" y="124"/>
                        <a:pt x="806" y="124"/>
                      </a:cubicBezTo>
                      <a:lnTo>
                        <a:pt x="806" y="124"/>
                      </a:lnTo>
                      <a:lnTo>
                        <a:pt x="806" y="124"/>
                      </a:lnTo>
                      <a:lnTo>
                        <a:pt x="806" y="124"/>
                      </a:lnTo>
                      <a:cubicBezTo>
                        <a:pt x="806" y="124"/>
                        <a:pt x="806" y="124"/>
                        <a:pt x="775" y="124"/>
                      </a:cubicBezTo>
                      <a:lnTo>
                        <a:pt x="775" y="124"/>
                      </a:lnTo>
                      <a:lnTo>
                        <a:pt x="775" y="124"/>
                      </a:lnTo>
                      <a:cubicBezTo>
                        <a:pt x="775" y="124"/>
                        <a:pt x="775" y="124"/>
                        <a:pt x="744" y="124"/>
                      </a:cubicBezTo>
                      <a:lnTo>
                        <a:pt x="744" y="124"/>
                      </a:lnTo>
                      <a:lnTo>
                        <a:pt x="744" y="124"/>
                      </a:lnTo>
                      <a:lnTo>
                        <a:pt x="744" y="124"/>
                      </a:lnTo>
                      <a:cubicBezTo>
                        <a:pt x="713" y="124"/>
                        <a:pt x="713" y="124"/>
                        <a:pt x="713" y="124"/>
                      </a:cubicBezTo>
                      <a:lnTo>
                        <a:pt x="713" y="124"/>
                      </a:lnTo>
                      <a:cubicBezTo>
                        <a:pt x="682" y="124"/>
                        <a:pt x="682" y="94"/>
                        <a:pt x="682" y="9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7" name="Freeform 98">
                  <a:extLst>
                    <a:ext uri="{FF2B5EF4-FFF2-40B4-BE49-F238E27FC236}">
                      <a16:creationId xmlns:a16="http://schemas.microsoft.com/office/drawing/2014/main" id="{CEA81B86-5D81-40E7-8F50-AD2ED6351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8138" y="1366838"/>
                  <a:ext cx="146050" cy="88900"/>
                </a:xfrm>
                <a:custGeom>
                  <a:gdLst>
                    <a:gd name="T0" fmla="*/ 373 w 405"/>
                    <a:gd name="T1" fmla="*/ 94 h 249"/>
                    <a:gd name="T2" fmla="*/ 342 w 405"/>
                    <a:gd name="T3" fmla="*/ 63 h 249"/>
                    <a:gd name="T4" fmla="*/ 342 w 405"/>
                    <a:gd name="T5" fmla="*/ 63 h 249"/>
                    <a:gd name="T6" fmla="*/ 342 w 405"/>
                    <a:gd name="T7" fmla="*/ 31 h 249"/>
                    <a:gd name="T8" fmla="*/ 311 w 405"/>
                    <a:gd name="T9" fmla="*/ 0 h 249"/>
                    <a:gd name="T10" fmla="*/ 280 w 405"/>
                    <a:gd name="T11" fmla="*/ 31 h 249"/>
                    <a:gd name="T12" fmla="*/ 249 w 405"/>
                    <a:gd name="T13" fmla="*/ 0 h 249"/>
                    <a:gd name="T14" fmla="*/ 218 w 405"/>
                    <a:gd name="T15" fmla="*/ 0 h 249"/>
                    <a:gd name="T16" fmla="*/ 218 w 405"/>
                    <a:gd name="T17" fmla="*/ 0 h 249"/>
                    <a:gd name="T18" fmla="*/ 156 w 405"/>
                    <a:gd name="T19" fmla="*/ 31 h 249"/>
                    <a:gd name="T20" fmla="*/ 156 w 405"/>
                    <a:gd name="T21" fmla="*/ 63 h 249"/>
                    <a:gd name="T22" fmla="*/ 94 w 405"/>
                    <a:gd name="T23" fmla="*/ 63 h 249"/>
                    <a:gd name="T24" fmla="*/ 94 w 405"/>
                    <a:gd name="T25" fmla="*/ 63 h 249"/>
                    <a:gd name="T26" fmla="*/ 94 w 405"/>
                    <a:gd name="T27" fmla="*/ 94 h 249"/>
                    <a:gd name="T28" fmla="*/ 63 w 405"/>
                    <a:gd name="T29" fmla="*/ 124 h 249"/>
                    <a:gd name="T30" fmla="*/ 32 w 405"/>
                    <a:gd name="T31" fmla="*/ 124 h 249"/>
                    <a:gd name="T32" fmla="*/ 0 w 405"/>
                    <a:gd name="T33" fmla="*/ 156 h 249"/>
                    <a:gd name="T34" fmla="*/ 0 w 405"/>
                    <a:gd name="T35" fmla="*/ 156 h 249"/>
                    <a:gd name="T36" fmla="*/ 0 w 405"/>
                    <a:gd name="T37" fmla="*/ 187 h 249"/>
                    <a:gd name="T38" fmla="*/ 0 w 405"/>
                    <a:gd name="T39" fmla="*/ 218 h 249"/>
                    <a:gd name="T40" fmla="*/ 0 w 405"/>
                    <a:gd name="T41" fmla="*/ 218 h 249"/>
                    <a:gd name="T42" fmla="*/ 0 w 405"/>
                    <a:gd name="T43" fmla="*/ 218 h 249"/>
                    <a:gd name="T44" fmla="*/ 94 w 405"/>
                    <a:gd name="T45" fmla="*/ 218 h 249"/>
                    <a:gd name="T46" fmla="*/ 187 w 405"/>
                    <a:gd name="T47" fmla="*/ 218 h 249"/>
                    <a:gd name="T48" fmla="*/ 187 w 405"/>
                    <a:gd name="T49" fmla="*/ 218 h 249"/>
                    <a:gd name="T50" fmla="*/ 218 w 405"/>
                    <a:gd name="T51" fmla="*/ 218 h 249"/>
                    <a:gd name="T52" fmla="*/ 249 w 405"/>
                    <a:gd name="T53" fmla="*/ 218 h 249"/>
                    <a:gd name="T54" fmla="*/ 249 w 405"/>
                    <a:gd name="T55" fmla="*/ 218 h 249"/>
                    <a:gd name="T56" fmla="*/ 280 w 405"/>
                    <a:gd name="T57" fmla="*/ 248 h 249"/>
                    <a:gd name="T58" fmla="*/ 280 w 405"/>
                    <a:gd name="T59" fmla="*/ 248 h 249"/>
                    <a:gd name="T60" fmla="*/ 311 w 405"/>
                    <a:gd name="T61" fmla="*/ 248 h 249"/>
                    <a:gd name="T62" fmla="*/ 311 w 405"/>
                    <a:gd name="T63" fmla="*/ 248 h 249"/>
                    <a:gd name="T64" fmla="*/ 342 w 405"/>
                    <a:gd name="T65" fmla="*/ 248 h 249"/>
                    <a:gd name="T66" fmla="*/ 342 w 405"/>
                    <a:gd name="T67" fmla="*/ 187 h 249"/>
                    <a:gd name="T68" fmla="*/ 373 w 405"/>
                    <a:gd name="T69" fmla="*/ 187 h 249"/>
                    <a:gd name="T70" fmla="*/ 373 w 405"/>
                    <a:gd name="T71" fmla="*/ 156 h 249"/>
                    <a:gd name="T72" fmla="*/ 373 w 405"/>
                    <a:gd name="T73" fmla="*/ 156 h 249"/>
                    <a:gd name="T74" fmla="*/ 373 w 405"/>
                    <a:gd name="T75" fmla="*/ 124 h 249"/>
                    <a:gd name="T76" fmla="*/ 404 w 405"/>
                    <a:gd name="T77" fmla="*/ 124 h 249"/>
                    <a:gd name="T78" fmla="*/ 373 w 405"/>
                    <a:gd name="T79" fmla="*/ 94 h 2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05" h="249">
                      <a:moveTo>
                        <a:pt x="373" y="94"/>
                      </a:moveTo>
                      <a:lnTo>
                        <a:pt x="373" y="94"/>
                      </a:lnTo>
                      <a:lnTo>
                        <a:pt x="373" y="94"/>
                      </a:lnTo>
                      <a:cubicBezTo>
                        <a:pt x="373" y="94"/>
                        <a:pt x="342" y="94"/>
                        <a:pt x="342" y="63"/>
                      </a:cubicBezTo>
                      <a:lnTo>
                        <a:pt x="342" y="63"/>
                      </a:lnTo>
                      <a:lnTo>
                        <a:pt x="342" y="63"/>
                      </a:lnTo>
                      <a:cubicBezTo>
                        <a:pt x="342" y="31"/>
                        <a:pt x="342" y="31"/>
                        <a:pt x="342" y="31"/>
                      </a:cubicBezTo>
                      <a:lnTo>
                        <a:pt x="342" y="31"/>
                      </a:lnTo>
                      <a:cubicBezTo>
                        <a:pt x="342" y="31"/>
                        <a:pt x="342" y="31"/>
                        <a:pt x="342" y="0"/>
                      </a:cubicBezTo>
                      <a:cubicBezTo>
                        <a:pt x="342" y="0"/>
                        <a:pt x="342" y="0"/>
                        <a:pt x="311" y="0"/>
                      </a:cubicBezTo>
                      <a:cubicBezTo>
                        <a:pt x="311" y="31"/>
                        <a:pt x="311" y="31"/>
                        <a:pt x="311" y="31"/>
                      </a:cubicBezTo>
                      <a:cubicBezTo>
                        <a:pt x="311" y="31"/>
                        <a:pt x="311" y="31"/>
                        <a:pt x="280" y="31"/>
                      </a:cubicBezTo>
                      <a:cubicBezTo>
                        <a:pt x="280" y="31"/>
                        <a:pt x="280" y="0"/>
                        <a:pt x="249" y="0"/>
                      </a:cubicBezTo>
                      <a:lnTo>
                        <a:pt x="249" y="0"/>
                      </a:lnTo>
                      <a:cubicBezTo>
                        <a:pt x="218" y="0"/>
                        <a:pt x="218" y="0"/>
                        <a:pt x="218" y="0"/>
                      </a:cubicBez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87" y="0"/>
                        <a:pt x="156" y="0"/>
                        <a:pt x="156" y="31"/>
                      </a:cubicBezTo>
                      <a:lnTo>
                        <a:pt x="156" y="31"/>
                      </a:lnTo>
                      <a:cubicBezTo>
                        <a:pt x="156" y="31"/>
                        <a:pt x="156" y="31"/>
                        <a:pt x="156" y="63"/>
                      </a:cubicBezTo>
                      <a:cubicBezTo>
                        <a:pt x="125" y="63"/>
                        <a:pt x="125" y="63"/>
                        <a:pt x="125" y="63"/>
                      </a:cubicBez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4" y="94"/>
                      </a:lnTo>
                      <a:lnTo>
                        <a:pt x="94" y="94"/>
                      </a:lnTo>
                      <a:cubicBezTo>
                        <a:pt x="94" y="124"/>
                        <a:pt x="63" y="124"/>
                        <a:pt x="63" y="124"/>
                      </a:cubicBezTo>
                      <a:lnTo>
                        <a:pt x="63" y="124"/>
                      </a:lnTo>
                      <a:cubicBezTo>
                        <a:pt x="63" y="124"/>
                        <a:pt x="63" y="124"/>
                        <a:pt x="32" y="124"/>
                      </a:cubicBezTo>
                      <a:lnTo>
                        <a:pt x="32" y="124"/>
                      </a:lnTo>
                      <a:lnTo>
                        <a:pt x="32" y="124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7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ubicBezTo>
                        <a:pt x="32" y="218"/>
                        <a:pt x="32" y="218"/>
                        <a:pt x="63" y="218"/>
                      </a:cubicBezTo>
                      <a:cubicBezTo>
                        <a:pt x="94" y="218"/>
                        <a:pt x="94" y="218"/>
                        <a:pt x="94" y="218"/>
                      </a:cubicBezTo>
                      <a:lnTo>
                        <a:pt x="94" y="218"/>
                      </a:lnTo>
                      <a:cubicBezTo>
                        <a:pt x="125" y="218"/>
                        <a:pt x="156" y="218"/>
                        <a:pt x="187" y="218"/>
                      </a:cubicBezTo>
                      <a:lnTo>
                        <a:pt x="187" y="218"/>
                      </a:lnTo>
                      <a:lnTo>
                        <a:pt x="187" y="218"/>
                      </a:lnTo>
                      <a:lnTo>
                        <a:pt x="187" y="218"/>
                      </a:lnTo>
                      <a:lnTo>
                        <a:pt x="218" y="218"/>
                      </a:lnTo>
                      <a:cubicBezTo>
                        <a:pt x="218" y="218"/>
                        <a:pt x="218" y="218"/>
                        <a:pt x="249" y="218"/>
                      </a:cubicBezTo>
                      <a:lnTo>
                        <a:pt x="249" y="218"/>
                      </a:lnTo>
                      <a:lnTo>
                        <a:pt x="249" y="218"/>
                      </a:lnTo>
                      <a:lnTo>
                        <a:pt x="249" y="218"/>
                      </a:lnTo>
                      <a:lnTo>
                        <a:pt x="249" y="218"/>
                      </a:lnTo>
                      <a:cubicBezTo>
                        <a:pt x="280" y="218"/>
                        <a:pt x="280" y="218"/>
                        <a:pt x="280" y="248"/>
                      </a:cubicBezTo>
                      <a:lnTo>
                        <a:pt x="280" y="248"/>
                      </a:lnTo>
                      <a:lnTo>
                        <a:pt x="280" y="248"/>
                      </a:lnTo>
                      <a:cubicBezTo>
                        <a:pt x="280" y="248"/>
                        <a:pt x="280" y="248"/>
                        <a:pt x="311" y="248"/>
                      </a:cubicBezTo>
                      <a:lnTo>
                        <a:pt x="311" y="248"/>
                      </a:lnTo>
                      <a:lnTo>
                        <a:pt x="311" y="248"/>
                      </a:lnTo>
                      <a:lnTo>
                        <a:pt x="311" y="248"/>
                      </a:lnTo>
                      <a:lnTo>
                        <a:pt x="311" y="248"/>
                      </a:lnTo>
                      <a:cubicBezTo>
                        <a:pt x="311" y="248"/>
                        <a:pt x="311" y="248"/>
                        <a:pt x="342" y="248"/>
                      </a:cubicBezTo>
                      <a:cubicBezTo>
                        <a:pt x="342" y="218"/>
                        <a:pt x="342" y="218"/>
                        <a:pt x="342" y="218"/>
                      </a:cubicBezTo>
                      <a:lnTo>
                        <a:pt x="342" y="187"/>
                      </a:lnTo>
                      <a:lnTo>
                        <a:pt x="373" y="187"/>
                      </a:lnTo>
                      <a:lnTo>
                        <a:pt x="373" y="187"/>
                      </a:lnTo>
                      <a:lnTo>
                        <a:pt x="373" y="187"/>
                      </a:lnTo>
                      <a:cubicBezTo>
                        <a:pt x="373" y="187"/>
                        <a:pt x="373" y="187"/>
                        <a:pt x="373" y="156"/>
                      </a:cubicBezTo>
                      <a:lnTo>
                        <a:pt x="373" y="156"/>
                      </a:lnTo>
                      <a:lnTo>
                        <a:pt x="373" y="156"/>
                      </a:lnTo>
                      <a:lnTo>
                        <a:pt x="373" y="156"/>
                      </a:lnTo>
                      <a:lnTo>
                        <a:pt x="373" y="124"/>
                      </a:lnTo>
                      <a:lnTo>
                        <a:pt x="373" y="124"/>
                      </a:lnTo>
                      <a:cubicBezTo>
                        <a:pt x="404" y="124"/>
                        <a:pt x="404" y="124"/>
                        <a:pt x="404" y="124"/>
                      </a:cubicBezTo>
                      <a:lnTo>
                        <a:pt x="404" y="124"/>
                      </a:lnTo>
                      <a:cubicBezTo>
                        <a:pt x="404" y="124"/>
                        <a:pt x="373" y="124"/>
                        <a:pt x="373" y="9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8" name="Freeform 99">
                  <a:extLst>
                    <a:ext uri="{FF2B5EF4-FFF2-40B4-BE49-F238E27FC236}">
                      <a16:creationId xmlns:a16="http://schemas.microsoft.com/office/drawing/2014/main" id="{D9CBD2C5-24F7-4AD9-9695-B9ECC8B09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8113" y="809625"/>
                  <a:ext cx="100012" cy="66675"/>
                </a:xfrm>
                <a:custGeom>
                  <a:gdLst>
                    <a:gd name="T0" fmla="*/ 155 w 280"/>
                    <a:gd name="T1" fmla="*/ 31 h 187"/>
                    <a:gd name="T2" fmla="*/ 155 w 280"/>
                    <a:gd name="T3" fmla="*/ 31 h 187"/>
                    <a:gd name="T4" fmla="*/ 155 w 280"/>
                    <a:gd name="T5" fmla="*/ 62 h 187"/>
                    <a:gd name="T6" fmla="*/ 155 w 280"/>
                    <a:gd name="T7" fmla="*/ 93 h 187"/>
                    <a:gd name="T8" fmla="*/ 155 w 280"/>
                    <a:gd name="T9" fmla="*/ 124 h 187"/>
                    <a:gd name="T10" fmla="*/ 124 w 280"/>
                    <a:gd name="T11" fmla="*/ 124 h 187"/>
                    <a:gd name="T12" fmla="*/ 93 w 280"/>
                    <a:gd name="T13" fmla="*/ 124 h 187"/>
                    <a:gd name="T14" fmla="*/ 93 w 280"/>
                    <a:gd name="T15" fmla="*/ 124 h 187"/>
                    <a:gd name="T16" fmla="*/ 62 w 280"/>
                    <a:gd name="T17" fmla="*/ 124 h 187"/>
                    <a:gd name="T18" fmla="*/ 62 w 280"/>
                    <a:gd name="T19" fmla="*/ 124 h 187"/>
                    <a:gd name="T20" fmla="*/ 31 w 280"/>
                    <a:gd name="T21" fmla="*/ 155 h 187"/>
                    <a:gd name="T22" fmla="*/ 0 w 280"/>
                    <a:gd name="T23" fmla="*/ 155 h 187"/>
                    <a:gd name="T24" fmla="*/ 0 w 280"/>
                    <a:gd name="T25" fmla="*/ 155 h 187"/>
                    <a:gd name="T26" fmla="*/ 31 w 280"/>
                    <a:gd name="T27" fmla="*/ 155 h 187"/>
                    <a:gd name="T28" fmla="*/ 93 w 280"/>
                    <a:gd name="T29" fmla="*/ 186 h 187"/>
                    <a:gd name="T30" fmla="*/ 124 w 280"/>
                    <a:gd name="T31" fmla="*/ 186 h 187"/>
                    <a:gd name="T32" fmla="*/ 155 w 280"/>
                    <a:gd name="T33" fmla="*/ 155 h 187"/>
                    <a:gd name="T34" fmla="*/ 155 w 280"/>
                    <a:gd name="T35" fmla="*/ 155 h 187"/>
                    <a:gd name="T36" fmla="*/ 217 w 280"/>
                    <a:gd name="T37" fmla="*/ 124 h 187"/>
                    <a:gd name="T38" fmla="*/ 217 w 280"/>
                    <a:gd name="T39" fmla="*/ 124 h 187"/>
                    <a:gd name="T40" fmla="*/ 217 w 280"/>
                    <a:gd name="T41" fmla="*/ 93 h 187"/>
                    <a:gd name="T42" fmla="*/ 248 w 280"/>
                    <a:gd name="T43" fmla="*/ 93 h 187"/>
                    <a:gd name="T44" fmla="*/ 248 w 280"/>
                    <a:gd name="T45" fmla="*/ 93 h 187"/>
                    <a:gd name="T46" fmla="*/ 279 w 280"/>
                    <a:gd name="T47" fmla="*/ 62 h 187"/>
                    <a:gd name="T48" fmla="*/ 279 w 280"/>
                    <a:gd name="T49" fmla="*/ 62 h 187"/>
                    <a:gd name="T50" fmla="*/ 279 w 280"/>
                    <a:gd name="T51" fmla="*/ 62 h 187"/>
                    <a:gd name="T52" fmla="*/ 217 w 280"/>
                    <a:gd name="T53" fmla="*/ 31 h 187"/>
                    <a:gd name="T54" fmla="*/ 217 w 280"/>
                    <a:gd name="T55" fmla="*/ 31 h 187"/>
                    <a:gd name="T56" fmla="*/ 217 w 280"/>
                    <a:gd name="T57" fmla="*/ 31 h 187"/>
                    <a:gd name="T58" fmla="*/ 217 w 280"/>
                    <a:gd name="T59" fmla="*/ 31 h 187"/>
                    <a:gd name="T60" fmla="*/ 186 w 280"/>
                    <a:gd name="T61" fmla="*/ 0 h 187"/>
                    <a:gd name="T62" fmla="*/ 186 w 280"/>
                    <a:gd name="T63" fmla="*/ 0 h 187"/>
                    <a:gd name="T64" fmla="*/ 124 w 280"/>
                    <a:gd name="T65" fmla="*/ 0 h 187"/>
                    <a:gd name="T66" fmla="*/ 155 w 280"/>
                    <a:gd name="T67" fmla="*/ 31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80" h="187">
                      <a:moveTo>
                        <a:pt x="155" y="31"/>
                      </a:moveTo>
                      <a:lnTo>
                        <a:pt x="155" y="31"/>
                      </a:lnTo>
                      <a:lnTo>
                        <a:pt x="155" y="62"/>
                      </a:lnTo>
                      <a:cubicBezTo>
                        <a:pt x="155" y="62"/>
                        <a:pt x="155" y="62"/>
                        <a:pt x="155" y="93"/>
                      </a:cubicBezTo>
                      <a:lnTo>
                        <a:pt x="155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cubicBezTo>
                        <a:pt x="62" y="124"/>
                        <a:pt x="62" y="124"/>
                        <a:pt x="62" y="124"/>
                      </a:cubicBezTo>
                      <a:lnTo>
                        <a:pt x="62" y="124"/>
                      </a:lnTo>
                      <a:cubicBezTo>
                        <a:pt x="62" y="155"/>
                        <a:pt x="31" y="155"/>
                        <a:pt x="31" y="155"/>
                      </a:cubicBez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31" y="155"/>
                      </a:lnTo>
                      <a:cubicBezTo>
                        <a:pt x="62" y="155"/>
                        <a:pt x="93" y="155"/>
                        <a:pt x="93" y="186"/>
                      </a:cubicBezTo>
                      <a:lnTo>
                        <a:pt x="124" y="186"/>
                      </a:lnTo>
                      <a:cubicBezTo>
                        <a:pt x="124" y="186"/>
                        <a:pt x="124" y="186"/>
                        <a:pt x="155" y="155"/>
                      </a:cubicBezTo>
                      <a:lnTo>
                        <a:pt x="155" y="155"/>
                      </a:lnTo>
                      <a:cubicBezTo>
                        <a:pt x="155" y="155"/>
                        <a:pt x="186" y="124"/>
                        <a:pt x="217" y="124"/>
                      </a:cubicBezTo>
                      <a:lnTo>
                        <a:pt x="217" y="124"/>
                      </a:lnTo>
                      <a:lnTo>
                        <a:pt x="217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48" y="62"/>
                        <a:pt x="248" y="62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0"/>
                        <a:pt x="124" y="0"/>
                      </a:cubicBezTo>
                      <a:cubicBezTo>
                        <a:pt x="124" y="31"/>
                        <a:pt x="155" y="31"/>
                        <a:pt x="155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9" name="Freeform 100">
                  <a:extLst>
                    <a:ext uri="{FF2B5EF4-FFF2-40B4-BE49-F238E27FC236}">
                      <a16:creationId xmlns:a16="http://schemas.microsoft.com/office/drawing/2014/main" id="{72A7EB82-EB6A-4D52-AC66-CEB8E3A94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0963" y="820738"/>
                  <a:ext cx="77787" cy="11112"/>
                </a:xfrm>
                <a:custGeom>
                  <a:gdLst>
                    <a:gd name="T0" fmla="*/ 31 w 218"/>
                    <a:gd name="T1" fmla="*/ 0 h 32"/>
                    <a:gd name="T2" fmla="*/ 31 w 218"/>
                    <a:gd name="T3" fmla="*/ 0 h 32"/>
                    <a:gd name="T4" fmla="*/ 62 w 218"/>
                    <a:gd name="T5" fmla="*/ 31 h 32"/>
                    <a:gd name="T6" fmla="*/ 93 w 218"/>
                    <a:gd name="T7" fmla="*/ 31 h 32"/>
                    <a:gd name="T8" fmla="*/ 93 w 218"/>
                    <a:gd name="T9" fmla="*/ 31 h 32"/>
                    <a:gd name="T10" fmla="*/ 93 w 218"/>
                    <a:gd name="T11" fmla="*/ 31 h 32"/>
                    <a:gd name="T12" fmla="*/ 124 w 218"/>
                    <a:gd name="T13" fmla="*/ 31 h 32"/>
                    <a:gd name="T14" fmla="*/ 124 w 218"/>
                    <a:gd name="T15" fmla="*/ 31 h 32"/>
                    <a:gd name="T16" fmla="*/ 186 w 218"/>
                    <a:gd name="T17" fmla="*/ 31 h 32"/>
                    <a:gd name="T18" fmla="*/ 186 w 218"/>
                    <a:gd name="T19" fmla="*/ 31 h 32"/>
                    <a:gd name="T20" fmla="*/ 217 w 218"/>
                    <a:gd name="T21" fmla="*/ 0 h 32"/>
                    <a:gd name="T22" fmla="*/ 217 w 218"/>
                    <a:gd name="T23" fmla="*/ 0 h 32"/>
                    <a:gd name="T24" fmla="*/ 186 w 218"/>
                    <a:gd name="T25" fmla="*/ 0 h 32"/>
                    <a:gd name="T26" fmla="*/ 186 w 218"/>
                    <a:gd name="T27" fmla="*/ 0 h 32"/>
                    <a:gd name="T28" fmla="*/ 124 w 218"/>
                    <a:gd name="T29" fmla="*/ 31 h 32"/>
                    <a:gd name="T30" fmla="*/ 93 w 218"/>
                    <a:gd name="T31" fmla="*/ 0 h 32"/>
                    <a:gd name="T32" fmla="*/ 93 w 218"/>
                    <a:gd name="T33" fmla="*/ 0 h 32"/>
                    <a:gd name="T34" fmla="*/ 93 w 218"/>
                    <a:gd name="T35" fmla="*/ 0 h 32"/>
                    <a:gd name="T36" fmla="*/ 62 w 218"/>
                    <a:gd name="T37" fmla="*/ 0 h 32"/>
                    <a:gd name="T38" fmla="*/ 31 w 218"/>
                    <a:gd name="T39" fmla="*/ 0 h 32"/>
                    <a:gd name="T40" fmla="*/ 0 w 218"/>
                    <a:gd name="T41" fmla="*/ 0 h 32"/>
                    <a:gd name="T42" fmla="*/ 0 w 218"/>
                    <a:gd name="T43" fmla="*/ 0 h 32"/>
                    <a:gd name="T44" fmla="*/ 31 w 218"/>
                    <a:gd name="T45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8" h="32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155" y="31"/>
                        <a:pt x="186" y="31"/>
                      </a:cubicBezTo>
                      <a:lnTo>
                        <a:pt x="186" y="31"/>
                      </a:lnTo>
                      <a:cubicBezTo>
                        <a:pt x="186" y="31"/>
                        <a:pt x="186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0" name="Freeform 101">
                  <a:extLst>
                    <a:ext uri="{FF2B5EF4-FFF2-40B4-BE49-F238E27FC236}">
                      <a16:creationId xmlns:a16="http://schemas.microsoft.com/office/drawing/2014/main" id="{6B50DFC0-7609-489A-8BC8-156D0438A6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063" y="2728913"/>
                  <a:ext cx="168275" cy="157162"/>
                </a:xfrm>
                <a:custGeom>
                  <a:gdLst>
                    <a:gd name="T0" fmla="*/ 0 w 466"/>
                    <a:gd name="T1" fmla="*/ 217 h 435"/>
                    <a:gd name="T2" fmla="*/ 0 w 466"/>
                    <a:gd name="T3" fmla="*/ 248 h 435"/>
                    <a:gd name="T4" fmla="*/ 0 w 466"/>
                    <a:gd name="T5" fmla="*/ 372 h 435"/>
                    <a:gd name="T6" fmla="*/ 31 w 466"/>
                    <a:gd name="T7" fmla="*/ 372 h 435"/>
                    <a:gd name="T8" fmla="*/ 31 w 466"/>
                    <a:gd name="T9" fmla="*/ 372 h 435"/>
                    <a:gd name="T10" fmla="*/ 93 w 466"/>
                    <a:gd name="T11" fmla="*/ 372 h 435"/>
                    <a:gd name="T12" fmla="*/ 93 w 466"/>
                    <a:gd name="T13" fmla="*/ 372 h 435"/>
                    <a:gd name="T14" fmla="*/ 124 w 466"/>
                    <a:gd name="T15" fmla="*/ 341 h 435"/>
                    <a:gd name="T16" fmla="*/ 186 w 466"/>
                    <a:gd name="T17" fmla="*/ 279 h 435"/>
                    <a:gd name="T18" fmla="*/ 217 w 466"/>
                    <a:gd name="T19" fmla="*/ 279 h 435"/>
                    <a:gd name="T20" fmla="*/ 279 w 466"/>
                    <a:gd name="T21" fmla="*/ 279 h 435"/>
                    <a:gd name="T22" fmla="*/ 310 w 466"/>
                    <a:gd name="T23" fmla="*/ 341 h 435"/>
                    <a:gd name="T24" fmla="*/ 341 w 466"/>
                    <a:gd name="T25" fmla="*/ 372 h 435"/>
                    <a:gd name="T26" fmla="*/ 341 w 466"/>
                    <a:gd name="T27" fmla="*/ 372 h 435"/>
                    <a:gd name="T28" fmla="*/ 372 w 466"/>
                    <a:gd name="T29" fmla="*/ 403 h 435"/>
                    <a:gd name="T30" fmla="*/ 403 w 466"/>
                    <a:gd name="T31" fmla="*/ 403 h 435"/>
                    <a:gd name="T32" fmla="*/ 434 w 466"/>
                    <a:gd name="T33" fmla="*/ 434 h 435"/>
                    <a:gd name="T34" fmla="*/ 434 w 466"/>
                    <a:gd name="T35" fmla="*/ 403 h 435"/>
                    <a:gd name="T36" fmla="*/ 403 w 466"/>
                    <a:gd name="T37" fmla="*/ 372 h 435"/>
                    <a:gd name="T38" fmla="*/ 372 w 466"/>
                    <a:gd name="T39" fmla="*/ 341 h 435"/>
                    <a:gd name="T40" fmla="*/ 341 w 466"/>
                    <a:gd name="T41" fmla="*/ 279 h 435"/>
                    <a:gd name="T42" fmla="*/ 310 w 466"/>
                    <a:gd name="T43" fmla="*/ 217 h 435"/>
                    <a:gd name="T44" fmla="*/ 310 w 466"/>
                    <a:gd name="T45" fmla="*/ 186 h 435"/>
                    <a:gd name="T46" fmla="*/ 248 w 466"/>
                    <a:gd name="T47" fmla="*/ 155 h 435"/>
                    <a:gd name="T48" fmla="*/ 248 w 466"/>
                    <a:gd name="T49" fmla="*/ 93 h 435"/>
                    <a:gd name="T50" fmla="*/ 217 w 466"/>
                    <a:gd name="T51" fmla="*/ 62 h 435"/>
                    <a:gd name="T52" fmla="*/ 186 w 466"/>
                    <a:gd name="T53" fmla="*/ 62 h 435"/>
                    <a:gd name="T54" fmla="*/ 186 w 466"/>
                    <a:gd name="T55" fmla="*/ 62 h 435"/>
                    <a:gd name="T56" fmla="*/ 124 w 466"/>
                    <a:gd name="T57" fmla="*/ 31 h 435"/>
                    <a:gd name="T58" fmla="*/ 124 w 466"/>
                    <a:gd name="T59" fmla="*/ 31 h 435"/>
                    <a:gd name="T60" fmla="*/ 62 w 466"/>
                    <a:gd name="T61" fmla="*/ 0 h 435"/>
                    <a:gd name="T62" fmla="*/ 0 w 466"/>
                    <a:gd name="T63" fmla="*/ 186 h 435"/>
                    <a:gd name="T64" fmla="*/ 0 w 466"/>
                    <a:gd name="T65" fmla="*/ 186 h 4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66" h="435">
                      <a:moveTo>
                        <a:pt x="0" y="217"/>
                      </a:moveTo>
                      <a:lnTo>
                        <a:pt x="0" y="217"/>
                      </a:lnTo>
                      <a:cubicBezTo>
                        <a:pt x="0" y="217"/>
                        <a:pt x="0" y="217"/>
                        <a:pt x="0" y="248"/>
                      </a:cubicBezTo>
                      <a:lnTo>
                        <a:pt x="0" y="248"/>
                      </a:lnTo>
                      <a:cubicBezTo>
                        <a:pt x="0" y="248"/>
                        <a:pt x="0" y="248"/>
                        <a:pt x="0" y="310"/>
                      </a:cubicBezTo>
                      <a:cubicBezTo>
                        <a:pt x="0" y="310"/>
                        <a:pt x="0" y="341"/>
                        <a:pt x="0" y="372"/>
                      </a:cubicBez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lnTo>
                        <a:pt x="31" y="372"/>
                      </a:lnTo>
                      <a:cubicBezTo>
                        <a:pt x="62" y="372"/>
                        <a:pt x="62" y="372"/>
                        <a:pt x="62" y="372"/>
                      </a:cubicBezTo>
                      <a:lnTo>
                        <a:pt x="93" y="372"/>
                      </a:lnTo>
                      <a:lnTo>
                        <a:pt x="93" y="372"/>
                      </a:lnTo>
                      <a:lnTo>
                        <a:pt x="93" y="372"/>
                      </a:lnTo>
                      <a:lnTo>
                        <a:pt x="93" y="372"/>
                      </a:lnTo>
                      <a:cubicBezTo>
                        <a:pt x="93" y="341"/>
                        <a:pt x="124" y="341"/>
                        <a:pt x="124" y="341"/>
                      </a:cubicBezTo>
                      <a:cubicBezTo>
                        <a:pt x="124" y="341"/>
                        <a:pt x="124" y="341"/>
                        <a:pt x="124" y="310"/>
                      </a:cubicBezTo>
                      <a:cubicBezTo>
                        <a:pt x="155" y="279"/>
                        <a:pt x="186" y="279"/>
                        <a:pt x="186" y="279"/>
                      </a:cubicBezTo>
                      <a:cubicBezTo>
                        <a:pt x="186" y="279"/>
                        <a:pt x="186" y="279"/>
                        <a:pt x="217" y="279"/>
                      </a:cubicBezTo>
                      <a:lnTo>
                        <a:pt x="217" y="279"/>
                      </a:lnTo>
                      <a:cubicBezTo>
                        <a:pt x="248" y="279"/>
                        <a:pt x="248" y="279"/>
                        <a:pt x="248" y="279"/>
                      </a:cubicBezTo>
                      <a:lnTo>
                        <a:pt x="279" y="279"/>
                      </a:lnTo>
                      <a:cubicBezTo>
                        <a:pt x="310" y="310"/>
                        <a:pt x="310" y="310"/>
                        <a:pt x="310" y="310"/>
                      </a:cubicBezTo>
                      <a:lnTo>
                        <a:pt x="310" y="341"/>
                      </a:lnTo>
                      <a:lnTo>
                        <a:pt x="310" y="341"/>
                      </a:lnTo>
                      <a:cubicBezTo>
                        <a:pt x="341" y="341"/>
                        <a:pt x="341" y="341"/>
                        <a:pt x="341" y="372"/>
                      </a:cubicBezTo>
                      <a:lnTo>
                        <a:pt x="341" y="372"/>
                      </a:lnTo>
                      <a:lnTo>
                        <a:pt x="341" y="372"/>
                      </a:lnTo>
                      <a:cubicBezTo>
                        <a:pt x="372" y="372"/>
                        <a:pt x="372" y="403"/>
                        <a:pt x="372" y="403"/>
                      </a:cubicBezTo>
                      <a:lnTo>
                        <a:pt x="372" y="403"/>
                      </a:lnTo>
                      <a:lnTo>
                        <a:pt x="403" y="403"/>
                      </a:lnTo>
                      <a:lnTo>
                        <a:pt x="403" y="403"/>
                      </a:lnTo>
                      <a:lnTo>
                        <a:pt x="403" y="403"/>
                      </a:lnTo>
                      <a:lnTo>
                        <a:pt x="434" y="434"/>
                      </a:lnTo>
                      <a:cubicBezTo>
                        <a:pt x="465" y="434"/>
                        <a:pt x="465" y="434"/>
                        <a:pt x="465" y="434"/>
                      </a:cubicBezTo>
                      <a:cubicBezTo>
                        <a:pt x="434" y="434"/>
                        <a:pt x="434" y="403"/>
                        <a:pt x="434" y="403"/>
                      </a:cubicBezTo>
                      <a:lnTo>
                        <a:pt x="434" y="403"/>
                      </a:lnTo>
                      <a:cubicBezTo>
                        <a:pt x="434" y="403"/>
                        <a:pt x="403" y="403"/>
                        <a:pt x="403" y="372"/>
                      </a:cubicBezTo>
                      <a:lnTo>
                        <a:pt x="372" y="372"/>
                      </a:lnTo>
                      <a:cubicBezTo>
                        <a:pt x="372" y="341"/>
                        <a:pt x="372" y="341"/>
                        <a:pt x="372" y="341"/>
                      </a:cubicBezTo>
                      <a:cubicBezTo>
                        <a:pt x="372" y="310"/>
                        <a:pt x="341" y="310"/>
                        <a:pt x="341" y="310"/>
                      </a:cubicBezTo>
                      <a:lnTo>
                        <a:pt x="341" y="279"/>
                      </a:lnTo>
                      <a:cubicBezTo>
                        <a:pt x="310" y="279"/>
                        <a:pt x="310" y="248"/>
                        <a:pt x="310" y="248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cubicBezTo>
                        <a:pt x="310" y="186"/>
                        <a:pt x="310" y="186"/>
                        <a:pt x="341" y="186"/>
                      </a:cubicBezTo>
                      <a:cubicBezTo>
                        <a:pt x="310" y="186"/>
                        <a:pt x="310" y="186"/>
                        <a:pt x="310" y="186"/>
                      </a:cubicBezTo>
                      <a:cubicBezTo>
                        <a:pt x="310" y="186"/>
                        <a:pt x="310" y="186"/>
                        <a:pt x="279" y="186"/>
                      </a:cubicBezTo>
                      <a:cubicBezTo>
                        <a:pt x="279" y="186"/>
                        <a:pt x="248" y="186"/>
                        <a:pt x="248" y="155"/>
                      </a:cubicBez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48" y="93"/>
                      </a:cubicBezTo>
                      <a:lnTo>
                        <a:pt x="248" y="93"/>
                      </a:lnTo>
                      <a:cubicBezTo>
                        <a:pt x="217" y="93"/>
                        <a:pt x="217" y="93"/>
                        <a:pt x="217" y="62"/>
                      </a:cubicBezTo>
                      <a:cubicBezTo>
                        <a:pt x="186" y="62"/>
                        <a:pt x="186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55" y="62"/>
                        <a:pt x="155" y="62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62" y="0"/>
                      </a:lnTo>
                      <a:cubicBezTo>
                        <a:pt x="62" y="0"/>
                        <a:pt x="31" y="0"/>
                        <a:pt x="0" y="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1" y="186"/>
                        <a:pt x="31" y="186"/>
                        <a:pt x="31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lnTo>
                        <a:pt x="0" y="21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1" name="Freeform 102">
                  <a:extLst>
                    <a:ext uri="{FF2B5EF4-FFF2-40B4-BE49-F238E27FC236}">
                      <a16:creationId xmlns:a16="http://schemas.microsoft.com/office/drawing/2014/main" id="{863FF135-D0AE-46BC-B900-F080CD02D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5338" y="1377950"/>
                  <a:ext cx="781050" cy="323850"/>
                </a:xfrm>
                <a:custGeom>
                  <a:gdLst>
                    <a:gd name="T0" fmla="*/ 61 w 2170"/>
                    <a:gd name="T1" fmla="*/ 497 h 901"/>
                    <a:gd name="T2" fmla="*/ 185 w 2170"/>
                    <a:gd name="T3" fmla="*/ 497 h 901"/>
                    <a:gd name="T4" fmla="*/ 309 w 2170"/>
                    <a:gd name="T5" fmla="*/ 497 h 901"/>
                    <a:gd name="T6" fmla="*/ 309 w 2170"/>
                    <a:gd name="T7" fmla="*/ 652 h 901"/>
                    <a:gd name="T8" fmla="*/ 248 w 2170"/>
                    <a:gd name="T9" fmla="*/ 745 h 901"/>
                    <a:gd name="T10" fmla="*/ 341 w 2170"/>
                    <a:gd name="T11" fmla="*/ 806 h 901"/>
                    <a:gd name="T12" fmla="*/ 620 w 2170"/>
                    <a:gd name="T13" fmla="*/ 589 h 901"/>
                    <a:gd name="T14" fmla="*/ 775 w 2170"/>
                    <a:gd name="T15" fmla="*/ 589 h 901"/>
                    <a:gd name="T16" fmla="*/ 805 w 2170"/>
                    <a:gd name="T17" fmla="*/ 713 h 901"/>
                    <a:gd name="T18" fmla="*/ 929 w 2170"/>
                    <a:gd name="T19" fmla="*/ 713 h 901"/>
                    <a:gd name="T20" fmla="*/ 1023 w 2170"/>
                    <a:gd name="T21" fmla="*/ 745 h 901"/>
                    <a:gd name="T22" fmla="*/ 1116 w 2170"/>
                    <a:gd name="T23" fmla="*/ 869 h 901"/>
                    <a:gd name="T24" fmla="*/ 1177 w 2170"/>
                    <a:gd name="T25" fmla="*/ 900 h 901"/>
                    <a:gd name="T26" fmla="*/ 1177 w 2170"/>
                    <a:gd name="T27" fmla="*/ 869 h 901"/>
                    <a:gd name="T28" fmla="*/ 1271 w 2170"/>
                    <a:gd name="T29" fmla="*/ 806 h 901"/>
                    <a:gd name="T30" fmla="*/ 1425 w 2170"/>
                    <a:gd name="T31" fmla="*/ 745 h 901"/>
                    <a:gd name="T32" fmla="*/ 1581 w 2170"/>
                    <a:gd name="T33" fmla="*/ 745 h 901"/>
                    <a:gd name="T34" fmla="*/ 1673 w 2170"/>
                    <a:gd name="T35" fmla="*/ 745 h 901"/>
                    <a:gd name="T36" fmla="*/ 1797 w 2170"/>
                    <a:gd name="T37" fmla="*/ 776 h 901"/>
                    <a:gd name="T38" fmla="*/ 1829 w 2170"/>
                    <a:gd name="T39" fmla="*/ 745 h 901"/>
                    <a:gd name="T40" fmla="*/ 1766 w 2170"/>
                    <a:gd name="T41" fmla="*/ 652 h 901"/>
                    <a:gd name="T42" fmla="*/ 1860 w 2170"/>
                    <a:gd name="T43" fmla="*/ 621 h 901"/>
                    <a:gd name="T44" fmla="*/ 1921 w 2170"/>
                    <a:gd name="T45" fmla="*/ 559 h 901"/>
                    <a:gd name="T46" fmla="*/ 2014 w 2170"/>
                    <a:gd name="T47" fmla="*/ 497 h 901"/>
                    <a:gd name="T48" fmla="*/ 2108 w 2170"/>
                    <a:gd name="T49" fmla="*/ 497 h 901"/>
                    <a:gd name="T50" fmla="*/ 2169 w 2170"/>
                    <a:gd name="T51" fmla="*/ 373 h 901"/>
                    <a:gd name="T52" fmla="*/ 2077 w 2170"/>
                    <a:gd name="T53" fmla="*/ 373 h 901"/>
                    <a:gd name="T54" fmla="*/ 2014 w 2170"/>
                    <a:gd name="T55" fmla="*/ 311 h 901"/>
                    <a:gd name="T56" fmla="*/ 1921 w 2170"/>
                    <a:gd name="T57" fmla="*/ 311 h 901"/>
                    <a:gd name="T58" fmla="*/ 1860 w 2170"/>
                    <a:gd name="T59" fmla="*/ 280 h 901"/>
                    <a:gd name="T60" fmla="*/ 1766 w 2170"/>
                    <a:gd name="T61" fmla="*/ 280 h 901"/>
                    <a:gd name="T62" fmla="*/ 1642 w 2170"/>
                    <a:gd name="T63" fmla="*/ 125 h 901"/>
                    <a:gd name="T64" fmla="*/ 1549 w 2170"/>
                    <a:gd name="T65" fmla="*/ 93 h 901"/>
                    <a:gd name="T66" fmla="*/ 1457 w 2170"/>
                    <a:gd name="T67" fmla="*/ 125 h 901"/>
                    <a:gd name="T68" fmla="*/ 1394 w 2170"/>
                    <a:gd name="T69" fmla="*/ 93 h 901"/>
                    <a:gd name="T70" fmla="*/ 1364 w 2170"/>
                    <a:gd name="T71" fmla="*/ 93 h 901"/>
                    <a:gd name="T72" fmla="*/ 1271 w 2170"/>
                    <a:gd name="T73" fmla="*/ 32 h 901"/>
                    <a:gd name="T74" fmla="*/ 1208 w 2170"/>
                    <a:gd name="T75" fmla="*/ 0 h 901"/>
                    <a:gd name="T76" fmla="*/ 1053 w 2170"/>
                    <a:gd name="T77" fmla="*/ 63 h 901"/>
                    <a:gd name="T78" fmla="*/ 992 w 2170"/>
                    <a:gd name="T79" fmla="*/ 93 h 901"/>
                    <a:gd name="T80" fmla="*/ 837 w 2170"/>
                    <a:gd name="T81" fmla="*/ 93 h 901"/>
                    <a:gd name="T82" fmla="*/ 805 w 2170"/>
                    <a:gd name="T83" fmla="*/ 125 h 901"/>
                    <a:gd name="T84" fmla="*/ 775 w 2170"/>
                    <a:gd name="T85" fmla="*/ 187 h 901"/>
                    <a:gd name="T86" fmla="*/ 775 w 2170"/>
                    <a:gd name="T87" fmla="*/ 311 h 901"/>
                    <a:gd name="T88" fmla="*/ 713 w 2170"/>
                    <a:gd name="T89" fmla="*/ 311 h 901"/>
                    <a:gd name="T90" fmla="*/ 620 w 2170"/>
                    <a:gd name="T91" fmla="*/ 280 h 901"/>
                    <a:gd name="T92" fmla="*/ 557 w 2170"/>
                    <a:gd name="T93" fmla="*/ 311 h 901"/>
                    <a:gd name="T94" fmla="*/ 465 w 2170"/>
                    <a:gd name="T95" fmla="*/ 311 h 901"/>
                    <a:gd name="T96" fmla="*/ 403 w 2170"/>
                    <a:gd name="T97" fmla="*/ 311 h 901"/>
                    <a:gd name="T98" fmla="*/ 341 w 2170"/>
                    <a:gd name="T99" fmla="*/ 249 h 901"/>
                    <a:gd name="T100" fmla="*/ 279 w 2170"/>
                    <a:gd name="T101" fmla="*/ 249 h 901"/>
                    <a:gd name="T102" fmla="*/ 217 w 2170"/>
                    <a:gd name="T103" fmla="*/ 249 h 901"/>
                    <a:gd name="T104" fmla="*/ 185 w 2170"/>
                    <a:gd name="T105" fmla="*/ 249 h 901"/>
                    <a:gd name="T106" fmla="*/ 124 w 2170"/>
                    <a:gd name="T107" fmla="*/ 280 h 901"/>
                    <a:gd name="T108" fmla="*/ 93 w 2170"/>
                    <a:gd name="T109" fmla="*/ 341 h 901"/>
                    <a:gd name="T110" fmla="*/ 31 w 2170"/>
                    <a:gd name="T111" fmla="*/ 341 h 901"/>
                    <a:gd name="T112" fmla="*/ 0 w 2170"/>
                    <a:gd name="T113" fmla="*/ 373 h 90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70" h="901">
                      <a:moveTo>
                        <a:pt x="0" y="404"/>
                      </a:moveTo>
                      <a:lnTo>
                        <a:pt x="0" y="404"/>
                      </a:lnTo>
                      <a:cubicBezTo>
                        <a:pt x="0" y="435"/>
                        <a:pt x="0" y="435"/>
                        <a:pt x="0" y="435"/>
                      </a:cubicBezTo>
                      <a:lnTo>
                        <a:pt x="0" y="435"/>
                      </a:lnTo>
                      <a:cubicBezTo>
                        <a:pt x="31" y="435"/>
                        <a:pt x="31" y="435"/>
                        <a:pt x="31" y="435"/>
                      </a:cubicBezTo>
                      <a:lnTo>
                        <a:pt x="61" y="465"/>
                      </a:lnTo>
                      <a:cubicBezTo>
                        <a:pt x="61" y="465"/>
                        <a:pt x="61" y="465"/>
                        <a:pt x="61" y="497"/>
                      </a:cubicBezTo>
                      <a:lnTo>
                        <a:pt x="93" y="497"/>
                      </a:lnTo>
                      <a:cubicBezTo>
                        <a:pt x="124" y="497"/>
                        <a:pt x="124" y="528"/>
                        <a:pt x="124" y="528"/>
                      </a:cubicBezTo>
                      <a:lnTo>
                        <a:pt x="124" y="528"/>
                      </a:lnTo>
                      <a:lnTo>
                        <a:pt x="124" y="528"/>
                      </a:lnTo>
                      <a:lnTo>
                        <a:pt x="155" y="528"/>
                      </a:lnTo>
                      <a:lnTo>
                        <a:pt x="155" y="528"/>
                      </a:lnTo>
                      <a:cubicBezTo>
                        <a:pt x="155" y="497"/>
                        <a:pt x="185" y="497"/>
                        <a:pt x="185" y="497"/>
                      </a:cubicBezTo>
                      <a:lnTo>
                        <a:pt x="217" y="497"/>
                      </a:lnTo>
                      <a:lnTo>
                        <a:pt x="217" y="497"/>
                      </a:lnTo>
                      <a:cubicBezTo>
                        <a:pt x="217" y="497"/>
                        <a:pt x="217" y="497"/>
                        <a:pt x="248" y="497"/>
                      </a:cubicBezTo>
                      <a:lnTo>
                        <a:pt x="248" y="497"/>
                      </a:lnTo>
                      <a:lnTo>
                        <a:pt x="248" y="497"/>
                      </a:lnTo>
                      <a:lnTo>
                        <a:pt x="279" y="497"/>
                      </a:lnTo>
                      <a:lnTo>
                        <a:pt x="309" y="497"/>
                      </a:lnTo>
                      <a:lnTo>
                        <a:pt x="341" y="497"/>
                      </a:lnTo>
                      <a:cubicBezTo>
                        <a:pt x="341" y="528"/>
                        <a:pt x="341" y="528"/>
                        <a:pt x="341" y="528"/>
                      </a:cubicBezTo>
                      <a:lnTo>
                        <a:pt x="341" y="528"/>
                      </a:lnTo>
                      <a:cubicBezTo>
                        <a:pt x="341" y="528"/>
                        <a:pt x="341" y="528"/>
                        <a:pt x="341" y="559"/>
                      </a:cubicBezTo>
                      <a:lnTo>
                        <a:pt x="341" y="589"/>
                      </a:lnTo>
                      <a:cubicBezTo>
                        <a:pt x="341" y="621"/>
                        <a:pt x="341" y="652"/>
                        <a:pt x="309" y="652"/>
                      </a:cubicBezTo>
                      <a:lnTo>
                        <a:pt x="309" y="652"/>
                      </a:lnTo>
                      <a:cubicBezTo>
                        <a:pt x="309" y="652"/>
                        <a:pt x="309" y="652"/>
                        <a:pt x="279" y="652"/>
                      </a:cubicBez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52"/>
                      </a:lnTo>
                      <a:lnTo>
                        <a:pt x="248" y="683"/>
                      </a:lnTo>
                      <a:cubicBezTo>
                        <a:pt x="248" y="683"/>
                        <a:pt x="248" y="713"/>
                        <a:pt x="217" y="713"/>
                      </a:cubicBezTo>
                      <a:cubicBezTo>
                        <a:pt x="248" y="713"/>
                        <a:pt x="248" y="745"/>
                        <a:pt x="248" y="745"/>
                      </a:cubicBezTo>
                      <a:lnTo>
                        <a:pt x="248" y="745"/>
                      </a:lnTo>
                      <a:cubicBezTo>
                        <a:pt x="248" y="745"/>
                        <a:pt x="248" y="745"/>
                        <a:pt x="279" y="745"/>
                      </a:cubicBezTo>
                      <a:lnTo>
                        <a:pt x="279" y="745"/>
                      </a:lnTo>
                      <a:cubicBezTo>
                        <a:pt x="279" y="776"/>
                        <a:pt x="309" y="776"/>
                        <a:pt x="309" y="776"/>
                      </a:cubicBezTo>
                      <a:cubicBezTo>
                        <a:pt x="309" y="806"/>
                        <a:pt x="309" y="806"/>
                        <a:pt x="309" y="806"/>
                      </a:cubicBezTo>
                      <a:lnTo>
                        <a:pt x="341" y="806"/>
                      </a:lnTo>
                      <a:lnTo>
                        <a:pt x="341" y="806"/>
                      </a:lnTo>
                      <a:cubicBezTo>
                        <a:pt x="372" y="806"/>
                        <a:pt x="372" y="776"/>
                        <a:pt x="372" y="776"/>
                      </a:cubicBezTo>
                      <a:lnTo>
                        <a:pt x="372" y="776"/>
                      </a:lnTo>
                      <a:lnTo>
                        <a:pt x="403" y="806"/>
                      </a:lnTo>
                      <a:cubicBezTo>
                        <a:pt x="433" y="806"/>
                        <a:pt x="433" y="837"/>
                        <a:pt x="465" y="837"/>
                      </a:cubicBezTo>
                      <a:cubicBezTo>
                        <a:pt x="465" y="869"/>
                        <a:pt x="465" y="869"/>
                        <a:pt x="465" y="869"/>
                      </a:cubicBezTo>
                      <a:cubicBezTo>
                        <a:pt x="465" y="621"/>
                        <a:pt x="465" y="621"/>
                        <a:pt x="465" y="621"/>
                      </a:cubicBezTo>
                      <a:cubicBezTo>
                        <a:pt x="620" y="589"/>
                        <a:pt x="620" y="589"/>
                        <a:pt x="620" y="589"/>
                      </a:cubicBezTo>
                      <a:cubicBezTo>
                        <a:pt x="651" y="589"/>
                        <a:pt x="651" y="589"/>
                        <a:pt x="651" y="589"/>
                      </a:cubicBezTo>
                      <a:lnTo>
                        <a:pt x="681" y="559"/>
                      </a:lnTo>
                      <a:lnTo>
                        <a:pt x="681" y="559"/>
                      </a:lnTo>
                      <a:cubicBezTo>
                        <a:pt x="713" y="559"/>
                        <a:pt x="713" y="559"/>
                        <a:pt x="713" y="559"/>
                      </a:cubicBezTo>
                      <a:cubicBezTo>
                        <a:pt x="713" y="559"/>
                        <a:pt x="713" y="559"/>
                        <a:pt x="744" y="559"/>
                      </a:cubicBezTo>
                      <a:lnTo>
                        <a:pt x="744" y="559"/>
                      </a:lnTo>
                      <a:cubicBezTo>
                        <a:pt x="744" y="559"/>
                        <a:pt x="744" y="559"/>
                        <a:pt x="775" y="589"/>
                      </a:cubicBezTo>
                      <a:lnTo>
                        <a:pt x="775" y="589"/>
                      </a:lnTo>
                      <a:lnTo>
                        <a:pt x="775" y="621"/>
                      </a:lnTo>
                      <a:cubicBezTo>
                        <a:pt x="775" y="652"/>
                        <a:pt x="775" y="652"/>
                        <a:pt x="775" y="683"/>
                      </a:cubicBezTo>
                      <a:lnTo>
                        <a:pt x="775" y="683"/>
                      </a:lnTo>
                      <a:lnTo>
                        <a:pt x="775" y="683"/>
                      </a:lnTo>
                      <a:cubicBezTo>
                        <a:pt x="775" y="683"/>
                        <a:pt x="805" y="683"/>
                        <a:pt x="805" y="713"/>
                      </a:cubicBezTo>
                      <a:lnTo>
                        <a:pt x="805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lnTo>
                        <a:pt x="837" y="713"/>
                      </a:lnTo>
                      <a:cubicBezTo>
                        <a:pt x="868" y="713"/>
                        <a:pt x="868" y="713"/>
                        <a:pt x="868" y="713"/>
                      </a:cubicBezTo>
                      <a:cubicBezTo>
                        <a:pt x="899" y="713"/>
                        <a:pt x="899" y="713"/>
                        <a:pt x="929" y="713"/>
                      </a:cubicBezTo>
                      <a:lnTo>
                        <a:pt x="929" y="713"/>
                      </a:lnTo>
                      <a:lnTo>
                        <a:pt x="929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lnTo>
                        <a:pt x="961" y="713"/>
                      </a:lnTo>
                      <a:cubicBezTo>
                        <a:pt x="992" y="713"/>
                        <a:pt x="992" y="713"/>
                        <a:pt x="992" y="713"/>
                      </a:cubicBezTo>
                      <a:lnTo>
                        <a:pt x="992" y="713"/>
                      </a:lnTo>
                      <a:cubicBezTo>
                        <a:pt x="1023" y="713"/>
                        <a:pt x="1023" y="713"/>
                        <a:pt x="1023" y="713"/>
                      </a:cubicBezTo>
                      <a:cubicBezTo>
                        <a:pt x="1023" y="745"/>
                        <a:pt x="1023" y="745"/>
                        <a:pt x="1023" y="745"/>
                      </a:cubicBezTo>
                      <a:cubicBezTo>
                        <a:pt x="1053" y="745"/>
                        <a:pt x="1053" y="745"/>
                        <a:pt x="1053" y="776"/>
                      </a:cubicBezTo>
                      <a:cubicBezTo>
                        <a:pt x="1053" y="776"/>
                        <a:pt x="1053" y="776"/>
                        <a:pt x="1053" y="806"/>
                      </a:cubicBezTo>
                      <a:lnTo>
                        <a:pt x="1053" y="806"/>
                      </a:lnTo>
                      <a:cubicBezTo>
                        <a:pt x="1053" y="806"/>
                        <a:pt x="1053" y="806"/>
                        <a:pt x="1085" y="806"/>
                      </a:cubicBezTo>
                      <a:cubicBezTo>
                        <a:pt x="1085" y="837"/>
                        <a:pt x="1085" y="837"/>
                        <a:pt x="1085" y="869"/>
                      </a:cubicBez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lnTo>
                        <a:pt x="1116" y="869"/>
                      </a:lnTo>
                      <a:cubicBezTo>
                        <a:pt x="1116" y="869"/>
                        <a:pt x="1116" y="869"/>
                        <a:pt x="1147" y="869"/>
                      </a:cubicBezTo>
                      <a:lnTo>
                        <a:pt x="1147" y="869"/>
                      </a:lnTo>
                      <a:cubicBezTo>
                        <a:pt x="1147" y="869"/>
                        <a:pt x="1177" y="869"/>
                        <a:pt x="1177" y="900"/>
                      </a:cubicBez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900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lnTo>
                        <a:pt x="1177" y="869"/>
                      </a:lnTo>
                      <a:cubicBezTo>
                        <a:pt x="1177" y="837"/>
                        <a:pt x="1177" y="837"/>
                        <a:pt x="1177" y="837"/>
                      </a:cubicBezTo>
                      <a:cubicBezTo>
                        <a:pt x="1177" y="869"/>
                        <a:pt x="1177" y="869"/>
                        <a:pt x="1177" y="869"/>
                      </a:cubicBezTo>
                      <a:cubicBezTo>
                        <a:pt x="1177" y="869"/>
                        <a:pt x="1177" y="837"/>
                        <a:pt x="1208" y="837"/>
                      </a:cubicBezTo>
                      <a:lnTo>
                        <a:pt x="1208" y="837"/>
                      </a:lnTo>
                      <a:cubicBezTo>
                        <a:pt x="1240" y="837"/>
                        <a:pt x="1240" y="837"/>
                        <a:pt x="1271" y="837"/>
                      </a:cubicBezTo>
                      <a:cubicBezTo>
                        <a:pt x="1271" y="806"/>
                        <a:pt x="1271" y="806"/>
                        <a:pt x="1271" y="806"/>
                      </a:cubicBezTo>
                      <a:lnTo>
                        <a:pt x="1271" y="806"/>
                      </a:lnTo>
                      <a:lnTo>
                        <a:pt x="1271" y="806"/>
                      </a:lnTo>
                      <a:cubicBezTo>
                        <a:pt x="1301" y="806"/>
                        <a:pt x="1301" y="806"/>
                        <a:pt x="1301" y="806"/>
                      </a:cubicBezTo>
                      <a:cubicBezTo>
                        <a:pt x="1301" y="776"/>
                        <a:pt x="1301" y="776"/>
                        <a:pt x="1333" y="745"/>
                      </a:cubicBezTo>
                      <a:lnTo>
                        <a:pt x="1364" y="745"/>
                      </a:lnTo>
                      <a:lnTo>
                        <a:pt x="1394" y="776"/>
                      </a:lnTo>
                      <a:cubicBezTo>
                        <a:pt x="1425" y="776"/>
                        <a:pt x="1425" y="776"/>
                        <a:pt x="1425" y="776"/>
                      </a:cubicBezTo>
                      <a:cubicBezTo>
                        <a:pt x="1425" y="776"/>
                        <a:pt x="1425" y="776"/>
                        <a:pt x="1425" y="745"/>
                      </a:cubicBezTo>
                      <a:lnTo>
                        <a:pt x="1457" y="745"/>
                      </a:lnTo>
                      <a:cubicBezTo>
                        <a:pt x="1488" y="745"/>
                        <a:pt x="1488" y="745"/>
                        <a:pt x="1488" y="745"/>
                      </a:cubicBezTo>
                      <a:cubicBezTo>
                        <a:pt x="1488" y="745"/>
                        <a:pt x="1488" y="745"/>
                        <a:pt x="1518" y="745"/>
                      </a:cubicBezTo>
                      <a:lnTo>
                        <a:pt x="1518" y="745"/>
                      </a:lnTo>
                      <a:cubicBezTo>
                        <a:pt x="1549" y="745"/>
                        <a:pt x="1549" y="745"/>
                        <a:pt x="1549" y="745"/>
                      </a:cubicBezTo>
                      <a:lnTo>
                        <a:pt x="1549" y="745"/>
                      </a:lnTo>
                      <a:lnTo>
                        <a:pt x="1581" y="745"/>
                      </a:lnTo>
                      <a:lnTo>
                        <a:pt x="1581" y="745"/>
                      </a:lnTo>
                      <a:lnTo>
                        <a:pt x="1612" y="745"/>
                      </a:lnTo>
                      <a:lnTo>
                        <a:pt x="1612" y="745"/>
                      </a:lnTo>
                      <a:lnTo>
                        <a:pt x="1642" y="745"/>
                      </a:lnTo>
                      <a:lnTo>
                        <a:pt x="1642" y="745"/>
                      </a:lnTo>
                      <a:cubicBezTo>
                        <a:pt x="1642" y="745"/>
                        <a:pt x="1642" y="745"/>
                        <a:pt x="1673" y="745"/>
                      </a:cubicBezTo>
                      <a:lnTo>
                        <a:pt x="1673" y="745"/>
                      </a:lnTo>
                      <a:cubicBezTo>
                        <a:pt x="1673" y="745"/>
                        <a:pt x="1673" y="745"/>
                        <a:pt x="1705" y="745"/>
                      </a:cubicBezTo>
                      <a:lnTo>
                        <a:pt x="1705" y="745"/>
                      </a:lnTo>
                      <a:lnTo>
                        <a:pt x="1705" y="745"/>
                      </a:lnTo>
                      <a:cubicBezTo>
                        <a:pt x="1736" y="745"/>
                        <a:pt x="1736" y="745"/>
                        <a:pt x="1736" y="745"/>
                      </a:cubicBezTo>
                      <a:lnTo>
                        <a:pt x="1736" y="745"/>
                      </a:lnTo>
                      <a:cubicBezTo>
                        <a:pt x="1766" y="745"/>
                        <a:pt x="1766" y="776"/>
                        <a:pt x="1766" y="776"/>
                      </a:cubicBezTo>
                      <a:cubicBezTo>
                        <a:pt x="1797" y="776"/>
                        <a:pt x="1797" y="776"/>
                        <a:pt x="1797" y="776"/>
                      </a:cubicBezTo>
                      <a:lnTo>
                        <a:pt x="1797" y="776"/>
                      </a:lnTo>
                      <a:lnTo>
                        <a:pt x="1797" y="776"/>
                      </a:lnTo>
                      <a:cubicBezTo>
                        <a:pt x="1797" y="776"/>
                        <a:pt x="1797" y="776"/>
                        <a:pt x="1829" y="745"/>
                      </a:cubicBez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lnTo>
                        <a:pt x="1829" y="745"/>
                      </a:lnTo>
                      <a:cubicBezTo>
                        <a:pt x="1797" y="713"/>
                        <a:pt x="1797" y="713"/>
                        <a:pt x="1797" y="683"/>
                      </a:cubicBezTo>
                      <a:cubicBezTo>
                        <a:pt x="1797" y="683"/>
                        <a:pt x="1766" y="683"/>
                        <a:pt x="1766" y="652"/>
                      </a:cubicBez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lnTo>
                        <a:pt x="1766" y="652"/>
                      </a:lnTo>
                      <a:cubicBezTo>
                        <a:pt x="1766" y="652"/>
                        <a:pt x="1797" y="652"/>
                        <a:pt x="1797" y="621"/>
                      </a:cubicBez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797" y="621"/>
                      </a:lnTo>
                      <a:lnTo>
                        <a:pt x="1829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lnTo>
                        <a:pt x="1860" y="621"/>
                      </a:lnTo>
                      <a:cubicBezTo>
                        <a:pt x="1860" y="589"/>
                        <a:pt x="1890" y="589"/>
                        <a:pt x="1890" y="589"/>
                      </a:cubicBezTo>
                      <a:lnTo>
                        <a:pt x="1890" y="589"/>
                      </a:lnTo>
                      <a:lnTo>
                        <a:pt x="1921" y="589"/>
                      </a:lnTo>
                      <a:lnTo>
                        <a:pt x="1921" y="589"/>
                      </a:lnTo>
                      <a:cubicBezTo>
                        <a:pt x="1921" y="589"/>
                        <a:pt x="1921" y="589"/>
                        <a:pt x="1921" y="559"/>
                      </a:cubicBezTo>
                      <a:lnTo>
                        <a:pt x="1921" y="559"/>
                      </a:lnTo>
                      <a:lnTo>
                        <a:pt x="1921" y="559"/>
                      </a:lnTo>
                      <a:cubicBezTo>
                        <a:pt x="1921" y="528"/>
                        <a:pt x="1921" y="528"/>
                        <a:pt x="1921" y="528"/>
                      </a:cubicBezTo>
                      <a:cubicBezTo>
                        <a:pt x="1921" y="528"/>
                        <a:pt x="1921" y="497"/>
                        <a:pt x="1953" y="497"/>
                      </a:cubicBezTo>
                      <a:lnTo>
                        <a:pt x="1953" y="497"/>
                      </a:lnTo>
                      <a:lnTo>
                        <a:pt x="1984" y="497"/>
                      </a:lnTo>
                      <a:cubicBezTo>
                        <a:pt x="1984" y="497"/>
                        <a:pt x="1984" y="497"/>
                        <a:pt x="2014" y="497"/>
                      </a:cubicBezTo>
                      <a:lnTo>
                        <a:pt x="2014" y="497"/>
                      </a:lnTo>
                      <a:lnTo>
                        <a:pt x="2014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lnTo>
                        <a:pt x="2045" y="497"/>
                      </a:lnTo>
                      <a:cubicBezTo>
                        <a:pt x="2077" y="497"/>
                        <a:pt x="2077" y="497"/>
                        <a:pt x="2077" y="497"/>
                      </a:cubicBezTo>
                      <a:cubicBezTo>
                        <a:pt x="2077" y="497"/>
                        <a:pt x="2077" y="497"/>
                        <a:pt x="2108" y="497"/>
                      </a:cubicBezTo>
                      <a:lnTo>
                        <a:pt x="2108" y="497"/>
                      </a:lnTo>
                      <a:cubicBezTo>
                        <a:pt x="2077" y="465"/>
                        <a:pt x="2077" y="465"/>
                        <a:pt x="2077" y="465"/>
                      </a:cubicBezTo>
                      <a:lnTo>
                        <a:pt x="2077" y="465"/>
                      </a:lnTo>
                      <a:cubicBezTo>
                        <a:pt x="2077" y="435"/>
                        <a:pt x="2108" y="435"/>
                        <a:pt x="2108" y="404"/>
                      </a:cubicBezTo>
                      <a:cubicBezTo>
                        <a:pt x="2108" y="404"/>
                        <a:pt x="2108" y="404"/>
                        <a:pt x="2138" y="404"/>
                      </a:cubicBezTo>
                      <a:lnTo>
                        <a:pt x="2138" y="404"/>
                      </a:lnTo>
                      <a:cubicBezTo>
                        <a:pt x="2138" y="404"/>
                        <a:pt x="2138" y="404"/>
                        <a:pt x="2169" y="404"/>
                      </a:cubicBez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lnTo>
                        <a:pt x="2169" y="373"/>
                      </a:lnTo>
                      <a:cubicBezTo>
                        <a:pt x="2169" y="373"/>
                        <a:pt x="2169" y="373"/>
                        <a:pt x="2138" y="373"/>
                      </a:cubicBezTo>
                      <a:lnTo>
                        <a:pt x="2138" y="373"/>
                      </a:lnTo>
                      <a:cubicBezTo>
                        <a:pt x="2108" y="373"/>
                        <a:pt x="2108" y="373"/>
                        <a:pt x="2077" y="373"/>
                      </a:cubicBezTo>
                      <a:lnTo>
                        <a:pt x="2077" y="373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lnTo>
                        <a:pt x="2045" y="341"/>
                      </a:lnTo>
                      <a:cubicBezTo>
                        <a:pt x="2014" y="341"/>
                        <a:pt x="2014" y="311"/>
                        <a:pt x="2014" y="311"/>
                      </a:cubicBezTo>
                      <a:lnTo>
                        <a:pt x="2014" y="311"/>
                      </a:lnTo>
                      <a:lnTo>
                        <a:pt x="2014" y="311"/>
                      </a:lnTo>
                      <a:cubicBezTo>
                        <a:pt x="1984" y="311"/>
                        <a:pt x="1984" y="280"/>
                        <a:pt x="1984" y="280"/>
                      </a:cubicBezTo>
                      <a:cubicBezTo>
                        <a:pt x="1984" y="311"/>
                        <a:pt x="1953" y="311"/>
                        <a:pt x="1953" y="311"/>
                      </a:cubicBez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lnTo>
                        <a:pt x="1953" y="311"/>
                      </a:lnTo>
                      <a:cubicBezTo>
                        <a:pt x="1921" y="311"/>
                        <a:pt x="1921" y="311"/>
                        <a:pt x="1921" y="311"/>
                      </a:cubicBezTo>
                      <a:cubicBezTo>
                        <a:pt x="1921" y="311"/>
                        <a:pt x="1921" y="311"/>
                        <a:pt x="1890" y="311"/>
                      </a:cubicBez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lnTo>
                        <a:pt x="1890" y="311"/>
                      </a:lnTo>
                      <a:cubicBezTo>
                        <a:pt x="1860" y="311"/>
                        <a:pt x="1860" y="280"/>
                        <a:pt x="1860" y="280"/>
                      </a:cubicBezTo>
                      <a:lnTo>
                        <a:pt x="1860" y="280"/>
                      </a:lnTo>
                      <a:cubicBezTo>
                        <a:pt x="1829" y="280"/>
                        <a:pt x="1829" y="311"/>
                        <a:pt x="1829" y="311"/>
                      </a:cubicBezTo>
                      <a:lnTo>
                        <a:pt x="1829" y="311"/>
                      </a:lnTo>
                      <a:lnTo>
                        <a:pt x="1829" y="311"/>
                      </a:lnTo>
                      <a:lnTo>
                        <a:pt x="1797" y="311"/>
                      </a:lnTo>
                      <a:lnTo>
                        <a:pt x="1797" y="311"/>
                      </a:lnTo>
                      <a:cubicBezTo>
                        <a:pt x="1797" y="311"/>
                        <a:pt x="1766" y="311"/>
                        <a:pt x="1766" y="280"/>
                      </a:cubicBezTo>
                      <a:lnTo>
                        <a:pt x="1766" y="280"/>
                      </a:lnTo>
                      <a:cubicBezTo>
                        <a:pt x="1766" y="249"/>
                        <a:pt x="1736" y="249"/>
                        <a:pt x="1736" y="217"/>
                      </a:cubicBezTo>
                      <a:lnTo>
                        <a:pt x="1736" y="217"/>
                      </a:lnTo>
                      <a:cubicBezTo>
                        <a:pt x="1736" y="217"/>
                        <a:pt x="1736" y="217"/>
                        <a:pt x="1705" y="187"/>
                      </a:cubicBezTo>
                      <a:lnTo>
                        <a:pt x="1673" y="156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42" y="125"/>
                      </a:lnTo>
                      <a:lnTo>
                        <a:pt x="1612" y="125"/>
                      </a:lnTo>
                      <a:cubicBezTo>
                        <a:pt x="1612" y="93"/>
                        <a:pt x="1612" y="93"/>
                        <a:pt x="1612" y="93"/>
                      </a:cubicBezTo>
                      <a:lnTo>
                        <a:pt x="1612" y="93"/>
                      </a:lnTo>
                      <a:cubicBezTo>
                        <a:pt x="1581" y="93"/>
                        <a:pt x="1581" y="93"/>
                        <a:pt x="1581" y="93"/>
                      </a:cubicBezTo>
                      <a:lnTo>
                        <a:pt x="1581" y="93"/>
                      </a:lnTo>
                      <a:lnTo>
                        <a:pt x="1549" y="93"/>
                      </a:lnTo>
                      <a:lnTo>
                        <a:pt x="1549" y="93"/>
                      </a:lnTo>
                      <a:cubicBezTo>
                        <a:pt x="1549" y="93"/>
                        <a:pt x="1549" y="125"/>
                        <a:pt x="1518" y="125"/>
                      </a:cubicBezTo>
                      <a:lnTo>
                        <a:pt x="1518" y="125"/>
                      </a:lnTo>
                      <a:cubicBezTo>
                        <a:pt x="1518" y="125"/>
                        <a:pt x="1518" y="156"/>
                        <a:pt x="1488" y="156"/>
                      </a:cubicBezTo>
                      <a:lnTo>
                        <a:pt x="1488" y="156"/>
                      </a:lnTo>
                      <a:lnTo>
                        <a:pt x="1488" y="156"/>
                      </a:lnTo>
                      <a:cubicBezTo>
                        <a:pt x="1488" y="156"/>
                        <a:pt x="1488" y="125"/>
                        <a:pt x="1457" y="125"/>
                      </a:cubicBezTo>
                      <a:lnTo>
                        <a:pt x="1457" y="125"/>
                      </a:lnTo>
                      <a:lnTo>
                        <a:pt x="1457" y="125"/>
                      </a:lnTo>
                      <a:cubicBezTo>
                        <a:pt x="1425" y="125"/>
                        <a:pt x="1425" y="125"/>
                        <a:pt x="1425" y="125"/>
                      </a:cubicBezTo>
                      <a:lnTo>
                        <a:pt x="1425" y="125"/>
                      </a:lnTo>
                      <a:cubicBezTo>
                        <a:pt x="1425" y="125"/>
                        <a:pt x="1425" y="93"/>
                        <a:pt x="1394" y="93"/>
                      </a:cubicBez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9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64" y="93"/>
                      </a:lnTo>
                      <a:lnTo>
                        <a:pt x="1333" y="93"/>
                      </a:lnTo>
                      <a:lnTo>
                        <a:pt x="1333" y="93"/>
                      </a:lnTo>
                      <a:cubicBezTo>
                        <a:pt x="1301" y="93"/>
                        <a:pt x="1301" y="93"/>
                        <a:pt x="1301" y="63"/>
                      </a:cubicBezTo>
                      <a:lnTo>
                        <a:pt x="1301" y="63"/>
                      </a:lnTo>
                      <a:lnTo>
                        <a:pt x="1301" y="63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lnTo>
                        <a:pt x="1271" y="32"/>
                      </a:lnTo>
                      <a:cubicBezTo>
                        <a:pt x="1271" y="32"/>
                        <a:pt x="1271" y="32"/>
                        <a:pt x="1271" y="0"/>
                      </a:cubicBezTo>
                      <a:cubicBezTo>
                        <a:pt x="1271" y="32"/>
                        <a:pt x="1271" y="32"/>
                        <a:pt x="1271" y="32"/>
                      </a:cubicBezTo>
                      <a:lnTo>
                        <a:pt x="1271" y="32"/>
                      </a:lnTo>
                      <a:cubicBezTo>
                        <a:pt x="1240" y="32"/>
                        <a:pt x="1240" y="0"/>
                        <a:pt x="1240" y="0"/>
                      </a:cubicBezTo>
                      <a:lnTo>
                        <a:pt x="1208" y="0"/>
                      </a:lnTo>
                      <a:lnTo>
                        <a:pt x="1208" y="0"/>
                      </a:lnTo>
                      <a:cubicBezTo>
                        <a:pt x="1177" y="0"/>
                        <a:pt x="1177" y="32"/>
                        <a:pt x="1177" y="32"/>
                      </a:cubicBezTo>
                      <a:lnTo>
                        <a:pt x="1177" y="32"/>
                      </a:lnTo>
                      <a:cubicBezTo>
                        <a:pt x="1147" y="63"/>
                        <a:pt x="1147" y="63"/>
                        <a:pt x="1147" y="63"/>
                      </a:cubicBezTo>
                      <a:cubicBezTo>
                        <a:pt x="1116" y="63"/>
                        <a:pt x="1116" y="32"/>
                        <a:pt x="1116" y="32"/>
                      </a:cubicBezTo>
                      <a:lnTo>
                        <a:pt x="1116" y="32"/>
                      </a:lnTo>
                      <a:cubicBezTo>
                        <a:pt x="1085" y="32"/>
                        <a:pt x="1085" y="63"/>
                        <a:pt x="1085" y="63"/>
                      </a:cubicBezTo>
                      <a:lnTo>
                        <a:pt x="1053" y="63"/>
                      </a:lnTo>
                      <a:lnTo>
                        <a:pt x="1053" y="63"/>
                      </a:lnTo>
                      <a:cubicBezTo>
                        <a:pt x="1023" y="63"/>
                        <a:pt x="1023" y="63"/>
                        <a:pt x="1023" y="63"/>
                      </a:cubicBez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lnTo>
                        <a:pt x="1023" y="63"/>
                      </a:lnTo>
                      <a:cubicBezTo>
                        <a:pt x="992" y="63"/>
                        <a:pt x="992" y="93"/>
                        <a:pt x="992" y="93"/>
                      </a:cubicBezTo>
                      <a:lnTo>
                        <a:pt x="992" y="93"/>
                      </a:lnTo>
                      <a:cubicBezTo>
                        <a:pt x="961" y="93"/>
                        <a:pt x="961" y="93"/>
                        <a:pt x="961" y="93"/>
                      </a:cubicBezTo>
                      <a:lnTo>
                        <a:pt x="961" y="93"/>
                      </a:lnTo>
                      <a:cubicBezTo>
                        <a:pt x="929" y="93"/>
                        <a:pt x="929" y="93"/>
                        <a:pt x="899" y="93"/>
                      </a:cubicBezTo>
                      <a:cubicBezTo>
                        <a:pt x="868" y="93"/>
                        <a:pt x="868" y="93"/>
                        <a:pt x="868" y="93"/>
                      </a:cubicBezTo>
                      <a:cubicBezTo>
                        <a:pt x="837" y="93"/>
                        <a:pt x="837" y="93"/>
                        <a:pt x="837" y="93"/>
                      </a:cubicBezTo>
                      <a:lnTo>
                        <a:pt x="837" y="93"/>
                      </a:lnTo>
                      <a:cubicBezTo>
                        <a:pt x="805" y="93"/>
                        <a:pt x="805" y="93"/>
                        <a:pt x="805" y="93"/>
                      </a:cubicBezTo>
                      <a:lnTo>
                        <a:pt x="805" y="93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lnTo>
                        <a:pt x="805" y="125"/>
                      </a:lnTo>
                      <a:cubicBezTo>
                        <a:pt x="805" y="156"/>
                        <a:pt x="805" y="156"/>
                        <a:pt x="805" y="156"/>
                      </a:cubicBezTo>
                      <a:lnTo>
                        <a:pt x="805" y="156"/>
                      </a:lnTo>
                      <a:lnTo>
                        <a:pt x="805" y="156"/>
                      </a:lnTo>
                      <a:cubicBezTo>
                        <a:pt x="805" y="156"/>
                        <a:pt x="805" y="156"/>
                        <a:pt x="775" y="156"/>
                      </a:cubicBez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187"/>
                      </a:lnTo>
                      <a:lnTo>
                        <a:pt x="775" y="217"/>
                      </a:lnTo>
                      <a:lnTo>
                        <a:pt x="805" y="217"/>
                      </a:lnTo>
                      <a:cubicBezTo>
                        <a:pt x="805" y="249"/>
                        <a:pt x="805" y="249"/>
                        <a:pt x="805" y="249"/>
                      </a:cubicBezTo>
                      <a:lnTo>
                        <a:pt x="805" y="249"/>
                      </a:lnTo>
                      <a:cubicBezTo>
                        <a:pt x="805" y="280"/>
                        <a:pt x="805" y="311"/>
                        <a:pt x="775" y="311"/>
                      </a:cubicBez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75" y="311"/>
                      </a:lnTo>
                      <a:lnTo>
                        <a:pt x="744" y="311"/>
                      </a:lnTo>
                      <a:cubicBezTo>
                        <a:pt x="744" y="311"/>
                        <a:pt x="744" y="311"/>
                        <a:pt x="713" y="311"/>
                      </a:cubicBez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713" y="311"/>
                      </a:lnTo>
                      <a:lnTo>
                        <a:pt x="681" y="311"/>
                      </a:lnTo>
                      <a:lnTo>
                        <a:pt x="681" y="311"/>
                      </a:lnTo>
                      <a:lnTo>
                        <a:pt x="651" y="311"/>
                      </a:lnTo>
                      <a:lnTo>
                        <a:pt x="651" y="311"/>
                      </a:lnTo>
                      <a:cubicBezTo>
                        <a:pt x="620" y="311"/>
                        <a:pt x="620" y="311"/>
                        <a:pt x="620" y="280"/>
                      </a:cubicBezTo>
                      <a:lnTo>
                        <a:pt x="620" y="280"/>
                      </a:lnTo>
                      <a:lnTo>
                        <a:pt x="620" y="280"/>
                      </a:lnTo>
                      <a:cubicBezTo>
                        <a:pt x="589" y="280"/>
                        <a:pt x="589" y="280"/>
                        <a:pt x="589" y="280"/>
                      </a:cubicBezTo>
                      <a:cubicBezTo>
                        <a:pt x="589" y="280"/>
                        <a:pt x="589" y="311"/>
                        <a:pt x="557" y="311"/>
                      </a:cubicBezTo>
                      <a:lnTo>
                        <a:pt x="557" y="311"/>
                      </a:lnTo>
                      <a:lnTo>
                        <a:pt x="557" y="311"/>
                      </a:lnTo>
                      <a:lnTo>
                        <a:pt x="557" y="311"/>
                      </a:lnTo>
                      <a:cubicBezTo>
                        <a:pt x="527" y="311"/>
                        <a:pt x="527" y="280"/>
                        <a:pt x="527" y="280"/>
                      </a:cubicBezTo>
                      <a:lnTo>
                        <a:pt x="527" y="280"/>
                      </a:lnTo>
                      <a:cubicBezTo>
                        <a:pt x="527" y="280"/>
                        <a:pt x="496" y="280"/>
                        <a:pt x="496" y="311"/>
                      </a:cubicBezTo>
                      <a:lnTo>
                        <a:pt x="496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lnTo>
                        <a:pt x="465" y="311"/>
                      </a:lnTo>
                      <a:cubicBezTo>
                        <a:pt x="433" y="311"/>
                        <a:pt x="433" y="311"/>
                        <a:pt x="433" y="280"/>
                      </a:cubicBezTo>
                      <a:lnTo>
                        <a:pt x="433" y="280"/>
                      </a:lnTo>
                      <a:lnTo>
                        <a:pt x="433" y="280"/>
                      </a:lnTo>
                      <a:cubicBezTo>
                        <a:pt x="433" y="311"/>
                        <a:pt x="403" y="311"/>
                        <a:pt x="403" y="311"/>
                      </a:cubicBezTo>
                      <a:lnTo>
                        <a:pt x="403" y="311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372" y="311"/>
                        <a:pt x="372" y="311"/>
                        <a:pt x="372" y="280"/>
                      </a:cubicBez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41" y="280"/>
                      </a:lnTo>
                      <a:lnTo>
                        <a:pt x="341" y="280"/>
                      </a:lnTo>
                      <a:cubicBezTo>
                        <a:pt x="341" y="249"/>
                        <a:pt x="341" y="249"/>
                        <a:pt x="341" y="249"/>
                      </a:cubicBezTo>
                      <a:lnTo>
                        <a:pt x="309" y="249"/>
                      </a:lnTo>
                      <a:cubicBezTo>
                        <a:pt x="309" y="249"/>
                        <a:pt x="309" y="249"/>
                        <a:pt x="309" y="280"/>
                      </a:cubicBezTo>
                      <a:lnTo>
                        <a:pt x="309" y="280"/>
                      </a:lnTo>
                      <a:lnTo>
                        <a:pt x="309" y="280"/>
                      </a:lnTo>
                      <a:lnTo>
                        <a:pt x="309" y="280"/>
                      </a:lnTo>
                      <a:cubicBezTo>
                        <a:pt x="279" y="280"/>
                        <a:pt x="279" y="249"/>
                        <a:pt x="279" y="249"/>
                      </a:cubicBezTo>
                      <a:lnTo>
                        <a:pt x="279" y="249"/>
                      </a:lnTo>
                      <a:lnTo>
                        <a:pt x="279" y="249"/>
                      </a:lnTo>
                      <a:lnTo>
                        <a:pt x="279" y="249"/>
                      </a:lnTo>
                      <a:cubicBezTo>
                        <a:pt x="248" y="249"/>
                        <a:pt x="248" y="249"/>
                        <a:pt x="248" y="249"/>
                      </a:cubicBezTo>
                      <a:lnTo>
                        <a:pt x="248" y="249"/>
                      </a:lnTo>
                      <a:lnTo>
                        <a:pt x="248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217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lnTo>
                        <a:pt x="185" y="249"/>
                      </a:lnTo>
                      <a:cubicBezTo>
                        <a:pt x="185" y="249"/>
                        <a:pt x="185" y="280"/>
                        <a:pt x="155" y="280"/>
                      </a:cubicBezTo>
                      <a:lnTo>
                        <a:pt x="155" y="280"/>
                      </a:lnTo>
                      <a:lnTo>
                        <a:pt x="155" y="280"/>
                      </a:lnTo>
                      <a:cubicBezTo>
                        <a:pt x="124" y="280"/>
                        <a:pt x="124" y="280"/>
                        <a:pt x="124" y="280"/>
                      </a:cubicBezTo>
                      <a:lnTo>
                        <a:pt x="124" y="280"/>
                      </a:lnTo>
                      <a:lnTo>
                        <a:pt x="124" y="280"/>
                      </a:lnTo>
                      <a:cubicBezTo>
                        <a:pt x="93" y="311"/>
                        <a:pt x="93" y="311"/>
                        <a:pt x="93" y="311"/>
                      </a:cubicBezTo>
                      <a:lnTo>
                        <a:pt x="93" y="311"/>
                      </a:lnTo>
                      <a:cubicBezTo>
                        <a:pt x="93" y="311"/>
                        <a:pt x="93" y="311"/>
                        <a:pt x="93" y="341"/>
                      </a:cubicBezTo>
                      <a:lnTo>
                        <a:pt x="93" y="341"/>
                      </a:lnTo>
                      <a:lnTo>
                        <a:pt x="93" y="341"/>
                      </a:lnTo>
                      <a:cubicBezTo>
                        <a:pt x="93" y="341"/>
                        <a:pt x="93" y="341"/>
                        <a:pt x="93" y="373"/>
                      </a:cubicBezTo>
                      <a:cubicBezTo>
                        <a:pt x="61" y="373"/>
                        <a:pt x="61" y="373"/>
                        <a:pt x="61" y="373"/>
                      </a:cubicBez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lnTo>
                        <a:pt x="61" y="373"/>
                      </a:lnTo>
                      <a:cubicBezTo>
                        <a:pt x="31" y="373"/>
                        <a:pt x="31" y="373"/>
                        <a:pt x="31" y="341"/>
                      </a:cubicBez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31" y="341"/>
                        <a:pt x="31" y="341"/>
                        <a:pt x="0" y="341"/>
                      </a:cubicBezTo>
                      <a:cubicBezTo>
                        <a:pt x="0" y="341"/>
                        <a:pt x="0" y="341"/>
                        <a:pt x="0" y="311"/>
                      </a:cubicBezTo>
                      <a:lnTo>
                        <a:pt x="0" y="311"/>
                      </a:lnTo>
                      <a:lnTo>
                        <a:pt x="0" y="311"/>
                      </a:lnTo>
                      <a:cubicBezTo>
                        <a:pt x="0" y="341"/>
                        <a:pt x="0" y="341"/>
                        <a:pt x="0" y="373"/>
                      </a:cubicBez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lnTo>
                        <a:pt x="0" y="373"/>
                      </a:lnTo>
                      <a:cubicBezTo>
                        <a:pt x="0" y="373"/>
                        <a:pt x="0" y="373"/>
                        <a:pt x="0" y="4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2" name="Freeform 103">
                  <a:extLst>
                    <a:ext uri="{FF2B5EF4-FFF2-40B4-BE49-F238E27FC236}">
                      <a16:creationId xmlns:a16="http://schemas.microsoft.com/office/drawing/2014/main" id="{BE0F984A-433A-4441-B8CA-B9457D8B3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063" y="1624013"/>
                  <a:ext cx="77787" cy="44450"/>
                </a:xfrm>
                <a:custGeom>
                  <a:gdLst>
                    <a:gd name="T0" fmla="*/ 62 w 218"/>
                    <a:gd name="T1" fmla="*/ 0 h 124"/>
                    <a:gd name="T2" fmla="*/ 62 w 218"/>
                    <a:gd name="T3" fmla="*/ 0 h 124"/>
                    <a:gd name="T4" fmla="*/ 62 w 218"/>
                    <a:gd name="T5" fmla="*/ 0 h 124"/>
                    <a:gd name="T6" fmla="*/ 62 w 218"/>
                    <a:gd name="T7" fmla="*/ 0 h 124"/>
                    <a:gd name="T8" fmla="*/ 62 w 218"/>
                    <a:gd name="T9" fmla="*/ 30 h 124"/>
                    <a:gd name="T10" fmla="*/ 62 w 218"/>
                    <a:gd name="T11" fmla="*/ 62 h 124"/>
                    <a:gd name="T12" fmla="*/ 62 w 218"/>
                    <a:gd name="T13" fmla="*/ 62 h 124"/>
                    <a:gd name="T14" fmla="*/ 31 w 218"/>
                    <a:gd name="T15" fmla="*/ 93 h 124"/>
                    <a:gd name="T16" fmla="*/ 31 w 218"/>
                    <a:gd name="T17" fmla="*/ 93 h 124"/>
                    <a:gd name="T18" fmla="*/ 0 w 218"/>
                    <a:gd name="T19" fmla="*/ 93 h 124"/>
                    <a:gd name="T20" fmla="*/ 0 w 218"/>
                    <a:gd name="T21" fmla="*/ 93 h 124"/>
                    <a:gd name="T22" fmla="*/ 0 w 218"/>
                    <a:gd name="T23" fmla="*/ 93 h 124"/>
                    <a:gd name="T24" fmla="*/ 31 w 218"/>
                    <a:gd name="T25" fmla="*/ 93 h 124"/>
                    <a:gd name="T26" fmla="*/ 31 w 218"/>
                    <a:gd name="T27" fmla="*/ 93 h 124"/>
                    <a:gd name="T28" fmla="*/ 62 w 218"/>
                    <a:gd name="T29" fmla="*/ 93 h 124"/>
                    <a:gd name="T30" fmla="*/ 62 w 218"/>
                    <a:gd name="T31" fmla="*/ 93 h 124"/>
                    <a:gd name="T32" fmla="*/ 93 w 218"/>
                    <a:gd name="T33" fmla="*/ 123 h 124"/>
                    <a:gd name="T34" fmla="*/ 124 w 218"/>
                    <a:gd name="T35" fmla="*/ 123 h 124"/>
                    <a:gd name="T36" fmla="*/ 124 w 218"/>
                    <a:gd name="T37" fmla="*/ 123 h 124"/>
                    <a:gd name="T38" fmla="*/ 155 w 218"/>
                    <a:gd name="T39" fmla="*/ 93 h 124"/>
                    <a:gd name="T40" fmla="*/ 186 w 218"/>
                    <a:gd name="T41" fmla="*/ 62 h 124"/>
                    <a:gd name="T42" fmla="*/ 186 w 218"/>
                    <a:gd name="T43" fmla="*/ 62 h 124"/>
                    <a:gd name="T44" fmla="*/ 186 w 218"/>
                    <a:gd name="T45" fmla="*/ 62 h 124"/>
                    <a:gd name="T46" fmla="*/ 186 w 218"/>
                    <a:gd name="T47" fmla="*/ 62 h 124"/>
                    <a:gd name="T48" fmla="*/ 217 w 218"/>
                    <a:gd name="T49" fmla="*/ 62 h 124"/>
                    <a:gd name="T50" fmla="*/ 217 w 218"/>
                    <a:gd name="T51" fmla="*/ 62 h 124"/>
                    <a:gd name="T52" fmla="*/ 217 w 218"/>
                    <a:gd name="T53" fmla="*/ 62 h 124"/>
                    <a:gd name="T54" fmla="*/ 217 w 218"/>
                    <a:gd name="T55" fmla="*/ 62 h 124"/>
                    <a:gd name="T56" fmla="*/ 186 w 218"/>
                    <a:gd name="T57" fmla="*/ 30 h 124"/>
                    <a:gd name="T58" fmla="*/ 155 w 218"/>
                    <a:gd name="T59" fmla="*/ 30 h 124"/>
                    <a:gd name="T60" fmla="*/ 93 w 218"/>
                    <a:gd name="T61" fmla="*/ 0 h 124"/>
                    <a:gd name="T62" fmla="*/ 93 w 218"/>
                    <a:gd name="T63" fmla="*/ 0 h 124"/>
                    <a:gd name="T64" fmla="*/ 62 w 218"/>
                    <a:gd name="T65" fmla="*/ 0 h 1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8" h="124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30"/>
                      </a:lnTo>
                      <a:cubicBezTo>
                        <a:pt x="62" y="30"/>
                        <a:pt x="62" y="30"/>
                        <a:pt x="62" y="62"/>
                      </a:cubicBezTo>
                      <a:lnTo>
                        <a:pt x="62" y="62"/>
                      </a:lnTo>
                      <a:lnTo>
                        <a:pt x="31" y="93"/>
                      </a:lnTo>
                      <a:lnTo>
                        <a:pt x="31" y="93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lnTo>
                        <a:pt x="62" y="93"/>
                      </a:lnTo>
                      <a:lnTo>
                        <a:pt x="93" y="123"/>
                      </a:lnTo>
                      <a:cubicBezTo>
                        <a:pt x="124" y="123"/>
                        <a:pt x="124" y="123"/>
                        <a:pt x="124" y="123"/>
                      </a:cubicBezTo>
                      <a:lnTo>
                        <a:pt x="124" y="123"/>
                      </a:lnTo>
                      <a:cubicBezTo>
                        <a:pt x="124" y="93"/>
                        <a:pt x="124" y="93"/>
                        <a:pt x="155" y="93"/>
                      </a:cubicBez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217" y="62"/>
                        <a:pt x="217" y="62"/>
                        <a:pt x="217" y="62"/>
                      </a:cubicBezTo>
                      <a:lnTo>
                        <a:pt x="217" y="62"/>
                      </a:lnTo>
                      <a:lnTo>
                        <a:pt x="217" y="62"/>
                      </a:lnTo>
                      <a:lnTo>
                        <a:pt x="217" y="62"/>
                      </a:lnTo>
                      <a:cubicBezTo>
                        <a:pt x="186" y="62"/>
                        <a:pt x="186" y="62"/>
                        <a:pt x="186" y="30"/>
                      </a:cubicBezTo>
                      <a:lnTo>
                        <a:pt x="155" y="30"/>
                      </a:lnTo>
                      <a:cubicBezTo>
                        <a:pt x="124" y="30"/>
                        <a:pt x="124" y="30"/>
                        <a:pt x="93" y="0"/>
                      </a:cubicBezTo>
                      <a:lnTo>
                        <a:pt x="93" y="0"/>
                      </a:lnTo>
                      <a:cubicBezTo>
                        <a:pt x="93" y="0"/>
                        <a:pt x="93" y="0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3" name="Freeform 104">
                  <a:extLst>
                    <a:ext uri="{FF2B5EF4-FFF2-40B4-BE49-F238E27FC236}">
                      <a16:creationId xmlns:a16="http://schemas.microsoft.com/office/drawing/2014/main" id="{966490D0-7A74-4215-B73F-56E4FD8DE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1288" y="1423988"/>
                  <a:ext cx="33337" cy="100012"/>
                </a:xfrm>
                <a:custGeom>
                  <a:gdLst>
                    <a:gd name="T0" fmla="*/ 0 w 94"/>
                    <a:gd name="T1" fmla="*/ 62 h 280"/>
                    <a:gd name="T2" fmla="*/ 0 w 94"/>
                    <a:gd name="T3" fmla="*/ 62 h 280"/>
                    <a:gd name="T4" fmla="*/ 0 w 94"/>
                    <a:gd name="T5" fmla="*/ 92 h 280"/>
                    <a:gd name="T6" fmla="*/ 31 w 94"/>
                    <a:gd name="T7" fmla="*/ 92 h 280"/>
                    <a:gd name="T8" fmla="*/ 31 w 94"/>
                    <a:gd name="T9" fmla="*/ 92 h 280"/>
                    <a:gd name="T10" fmla="*/ 31 w 94"/>
                    <a:gd name="T11" fmla="*/ 124 h 280"/>
                    <a:gd name="T12" fmla="*/ 31 w 94"/>
                    <a:gd name="T13" fmla="*/ 155 h 280"/>
                    <a:gd name="T14" fmla="*/ 31 w 94"/>
                    <a:gd name="T15" fmla="*/ 155 h 280"/>
                    <a:gd name="T16" fmla="*/ 31 w 94"/>
                    <a:gd name="T17" fmla="*/ 155 h 280"/>
                    <a:gd name="T18" fmla="*/ 31 w 94"/>
                    <a:gd name="T19" fmla="*/ 216 h 280"/>
                    <a:gd name="T20" fmla="*/ 31 w 94"/>
                    <a:gd name="T21" fmla="*/ 248 h 280"/>
                    <a:gd name="T22" fmla="*/ 31 w 94"/>
                    <a:gd name="T23" fmla="*/ 279 h 280"/>
                    <a:gd name="T24" fmla="*/ 31 w 94"/>
                    <a:gd name="T25" fmla="*/ 279 h 280"/>
                    <a:gd name="T26" fmla="*/ 31 w 94"/>
                    <a:gd name="T27" fmla="*/ 279 h 280"/>
                    <a:gd name="T28" fmla="*/ 31 w 94"/>
                    <a:gd name="T29" fmla="*/ 279 h 280"/>
                    <a:gd name="T30" fmla="*/ 31 w 94"/>
                    <a:gd name="T31" fmla="*/ 279 h 280"/>
                    <a:gd name="T32" fmla="*/ 31 w 94"/>
                    <a:gd name="T33" fmla="*/ 248 h 280"/>
                    <a:gd name="T34" fmla="*/ 31 w 94"/>
                    <a:gd name="T35" fmla="*/ 216 h 280"/>
                    <a:gd name="T36" fmla="*/ 62 w 94"/>
                    <a:gd name="T37" fmla="*/ 216 h 280"/>
                    <a:gd name="T38" fmla="*/ 62 w 94"/>
                    <a:gd name="T39" fmla="*/ 216 h 280"/>
                    <a:gd name="T40" fmla="*/ 93 w 94"/>
                    <a:gd name="T41" fmla="*/ 216 h 280"/>
                    <a:gd name="T42" fmla="*/ 93 w 94"/>
                    <a:gd name="T43" fmla="*/ 216 h 280"/>
                    <a:gd name="T44" fmla="*/ 93 w 94"/>
                    <a:gd name="T45" fmla="*/ 216 h 280"/>
                    <a:gd name="T46" fmla="*/ 93 w 94"/>
                    <a:gd name="T47" fmla="*/ 186 h 280"/>
                    <a:gd name="T48" fmla="*/ 93 w 94"/>
                    <a:gd name="T49" fmla="*/ 186 h 280"/>
                    <a:gd name="T50" fmla="*/ 62 w 94"/>
                    <a:gd name="T51" fmla="*/ 155 h 280"/>
                    <a:gd name="T52" fmla="*/ 62 w 94"/>
                    <a:gd name="T53" fmla="*/ 155 h 280"/>
                    <a:gd name="T54" fmla="*/ 62 w 94"/>
                    <a:gd name="T55" fmla="*/ 124 h 280"/>
                    <a:gd name="T56" fmla="*/ 31 w 94"/>
                    <a:gd name="T57" fmla="*/ 92 h 280"/>
                    <a:gd name="T58" fmla="*/ 62 w 94"/>
                    <a:gd name="T59" fmla="*/ 31 h 280"/>
                    <a:gd name="T60" fmla="*/ 62 w 94"/>
                    <a:gd name="T61" fmla="*/ 31 h 280"/>
                    <a:gd name="T62" fmla="*/ 62 w 94"/>
                    <a:gd name="T63" fmla="*/ 31 h 280"/>
                    <a:gd name="T64" fmla="*/ 62 w 94"/>
                    <a:gd name="T65" fmla="*/ 0 h 280"/>
                    <a:gd name="T66" fmla="*/ 62 w 94"/>
                    <a:gd name="T67" fmla="*/ 0 h 280"/>
                    <a:gd name="T68" fmla="*/ 62 w 94"/>
                    <a:gd name="T69" fmla="*/ 0 h 280"/>
                    <a:gd name="T70" fmla="*/ 31 w 94"/>
                    <a:gd name="T71" fmla="*/ 0 h 280"/>
                    <a:gd name="T72" fmla="*/ 31 w 94"/>
                    <a:gd name="T73" fmla="*/ 0 h 280"/>
                    <a:gd name="T74" fmla="*/ 31 w 94"/>
                    <a:gd name="T75" fmla="*/ 0 h 280"/>
                    <a:gd name="T76" fmla="*/ 0 w 94"/>
                    <a:gd name="T77" fmla="*/ 62 h 2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" h="280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2"/>
                        <a:pt x="0" y="92"/>
                        <a:pt x="31" y="92"/>
                      </a:cubicBezTo>
                      <a:lnTo>
                        <a:pt x="31" y="92"/>
                      </a:lnTo>
                      <a:lnTo>
                        <a:pt x="31" y="124"/>
                      </a:lnTo>
                      <a:cubicBezTo>
                        <a:pt x="31" y="155"/>
                        <a:pt x="31" y="155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86"/>
                        <a:pt x="31" y="216"/>
                        <a:pt x="31" y="216"/>
                      </a:cubicBezTo>
                      <a:cubicBezTo>
                        <a:pt x="31" y="248"/>
                        <a:pt x="31" y="248"/>
                        <a:pt x="31" y="248"/>
                      </a:cubicBez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lnTo>
                        <a:pt x="31" y="279"/>
                      </a:lnTo>
                      <a:cubicBezTo>
                        <a:pt x="31" y="279"/>
                        <a:pt x="31" y="279"/>
                        <a:pt x="31" y="248"/>
                      </a:cubicBezTo>
                      <a:cubicBezTo>
                        <a:pt x="31" y="248"/>
                        <a:pt x="31" y="248"/>
                        <a:pt x="31" y="216"/>
                      </a:cubicBezTo>
                      <a:lnTo>
                        <a:pt x="62" y="216"/>
                      </a:lnTo>
                      <a:lnTo>
                        <a:pt x="62" y="216"/>
                      </a:lnTo>
                      <a:cubicBezTo>
                        <a:pt x="93" y="216"/>
                        <a:pt x="93" y="216"/>
                        <a:pt x="93" y="216"/>
                      </a:cubicBezTo>
                      <a:lnTo>
                        <a:pt x="93" y="216"/>
                      </a:lnTo>
                      <a:lnTo>
                        <a:pt x="93" y="216"/>
                      </a:lnTo>
                      <a:cubicBezTo>
                        <a:pt x="93" y="186"/>
                        <a:pt x="62" y="186"/>
                        <a:pt x="93" y="186"/>
                      </a:cubicBezTo>
                      <a:lnTo>
                        <a:pt x="93" y="186"/>
                      </a:lnTo>
                      <a:cubicBezTo>
                        <a:pt x="93" y="186"/>
                        <a:pt x="93" y="186"/>
                        <a:pt x="62" y="155"/>
                      </a:cubicBezTo>
                      <a:lnTo>
                        <a:pt x="62" y="155"/>
                      </a:lnTo>
                      <a:lnTo>
                        <a:pt x="62" y="124"/>
                      </a:lnTo>
                      <a:cubicBezTo>
                        <a:pt x="62" y="124"/>
                        <a:pt x="62" y="92"/>
                        <a:pt x="31" y="92"/>
                      </a:cubicBezTo>
                      <a:cubicBezTo>
                        <a:pt x="31" y="62"/>
                        <a:pt x="31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0" y="31"/>
                        <a:pt x="0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4" name="Freeform 105">
                  <a:extLst>
                    <a:ext uri="{FF2B5EF4-FFF2-40B4-BE49-F238E27FC236}">
                      <a16:creationId xmlns:a16="http://schemas.microsoft.com/office/drawing/2014/main" id="{A0F1E2FF-DB9F-4374-8621-14A3314E0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1913" y="1423988"/>
                  <a:ext cx="1193800" cy="736600"/>
                </a:xfrm>
                <a:custGeom>
                  <a:gdLst>
                    <a:gd name="T0" fmla="*/ 2913 w 3317"/>
                    <a:gd name="T1" fmla="*/ 712 h 2046"/>
                    <a:gd name="T2" fmla="*/ 3130 w 3317"/>
                    <a:gd name="T3" fmla="*/ 620 h 2046"/>
                    <a:gd name="T4" fmla="*/ 3161 w 3317"/>
                    <a:gd name="T5" fmla="*/ 496 h 2046"/>
                    <a:gd name="T6" fmla="*/ 3254 w 3317"/>
                    <a:gd name="T7" fmla="*/ 464 h 2046"/>
                    <a:gd name="T8" fmla="*/ 3254 w 3317"/>
                    <a:gd name="T9" fmla="*/ 340 h 2046"/>
                    <a:gd name="T10" fmla="*/ 3069 w 3317"/>
                    <a:gd name="T11" fmla="*/ 279 h 2046"/>
                    <a:gd name="T12" fmla="*/ 2851 w 3317"/>
                    <a:gd name="T13" fmla="*/ 62 h 2046"/>
                    <a:gd name="T14" fmla="*/ 2665 w 3317"/>
                    <a:gd name="T15" fmla="*/ 0 h 2046"/>
                    <a:gd name="T16" fmla="*/ 2603 w 3317"/>
                    <a:gd name="T17" fmla="*/ 62 h 2046"/>
                    <a:gd name="T18" fmla="*/ 2479 w 3317"/>
                    <a:gd name="T19" fmla="*/ 216 h 2046"/>
                    <a:gd name="T20" fmla="*/ 2325 w 3317"/>
                    <a:gd name="T21" fmla="*/ 310 h 2046"/>
                    <a:gd name="T22" fmla="*/ 2541 w 3317"/>
                    <a:gd name="T23" fmla="*/ 403 h 2046"/>
                    <a:gd name="T24" fmla="*/ 2479 w 3317"/>
                    <a:gd name="T25" fmla="*/ 434 h 2046"/>
                    <a:gd name="T26" fmla="*/ 2355 w 3317"/>
                    <a:gd name="T27" fmla="*/ 464 h 2046"/>
                    <a:gd name="T28" fmla="*/ 2201 w 3317"/>
                    <a:gd name="T29" fmla="*/ 558 h 2046"/>
                    <a:gd name="T30" fmla="*/ 2107 w 3317"/>
                    <a:gd name="T31" fmla="*/ 588 h 2046"/>
                    <a:gd name="T32" fmla="*/ 1983 w 3317"/>
                    <a:gd name="T33" fmla="*/ 712 h 2046"/>
                    <a:gd name="T34" fmla="*/ 1673 w 3317"/>
                    <a:gd name="T35" fmla="*/ 744 h 2046"/>
                    <a:gd name="T36" fmla="*/ 1549 w 3317"/>
                    <a:gd name="T37" fmla="*/ 744 h 2046"/>
                    <a:gd name="T38" fmla="*/ 1240 w 3317"/>
                    <a:gd name="T39" fmla="*/ 681 h 2046"/>
                    <a:gd name="T40" fmla="*/ 1085 w 3317"/>
                    <a:gd name="T41" fmla="*/ 558 h 2046"/>
                    <a:gd name="T42" fmla="*/ 898 w 3317"/>
                    <a:gd name="T43" fmla="*/ 434 h 2046"/>
                    <a:gd name="T44" fmla="*/ 713 w 3317"/>
                    <a:gd name="T45" fmla="*/ 279 h 2046"/>
                    <a:gd name="T46" fmla="*/ 620 w 3317"/>
                    <a:gd name="T47" fmla="*/ 434 h 2046"/>
                    <a:gd name="T48" fmla="*/ 496 w 3317"/>
                    <a:gd name="T49" fmla="*/ 434 h 2046"/>
                    <a:gd name="T50" fmla="*/ 433 w 3317"/>
                    <a:gd name="T51" fmla="*/ 558 h 2046"/>
                    <a:gd name="T52" fmla="*/ 372 w 3317"/>
                    <a:gd name="T53" fmla="*/ 651 h 2046"/>
                    <a:gd name="T54" fmla="*/ 341 w 3317"/>
                    <a:gd name="T55" fmla="*/ 744 h 2046"/>
                    <a:gd name="T56" fmla="*/ 61 w 3317"/>
                    <a:gd name="T57" fmla="*/ 836 h 2046"/>
                    <a:gd name="T58" fmla="*/ 0 w 3317"/>
                    <a:gd name="T59" fmla="*/ 899 h 2046"/>
                    <a:gd name="T60" fmla="*/ 124 w 3317"/>
                    <a:gd name="T61" fmla="*/ 1053 h 2046"/>
                    <a:gd name="T62" fmla="*/ 248 w 3317"/>
                    <a:gd name="T63" fmla="*/ 1084 h 2046"/>
                    <a:gd name="T64" fmla="*/ 341 w 3317"/>
                    <a:gd name="T65" fmla="*/ 1084 h 2046"/>
                    <a:gd name="T66" fmla="*/ 341 w 3317"/>
                    <a:gd name="T67" fmla="*/ 1208 h 2046"/>
                    <a:gd name="T68" fmla="*/ 278 w 3317"/>
                    <a:gd name="T69" fmla="*/ 1364 h 2046"/>
                    <a:gd name="T70" fmla="*/ 372 w 3317"/>
                    <a:gd name="T71" fmla="*/ 1456 h 2046"/>
                    <a:gd name="T72" fmla="*/ 526 w 3317"/>
                    <a:gd name="T73" fmla="*/ 1488 h 2046"/>
                    <a:gd name="T74" fmla="*/ 650 w 3317"/>
                    <a:gd name="T75" fmla="*/ 1549 h 2046"/>
                    <a:gd name="T76" fmla="*/ 774 w 3317"/>
                    <a:gd name="T77" fmla="*/ 1580 h 2046"/>
                    <a:gd name="T78" fmla="*/ 868 w 3317"/>
                    <a:gd name="T79" fmla="*/ 1549 h 2046"/>
                    <a:gd name="T80" fmla="*/ 961 w 3317"/>
                    <a:gd name="T81" fmla="*/ 1580 h 2046"/>
                    <a:gd name="T82" fmla="*/ 1085 w 3317"/>
                    <a:gd name="T83" fmla="*/ 1519 h 2046"/>
                    <a:gd name="T84" fmla="*/ 1240 w 3317"/>
                    <a:gd name="T85" fmla="*/ 1488 h 2046"/>
                    <a:gd name="T86" fmla="*/ 1394 w 3317"/>
                    <a:gd name="T87" fmla="*/ 1704 h 2046"/>
                    <a:gd name="T88" fmla="*/ 1332 w 3317"/>
                    <a:gd name="T89" fmla="*/ 1828 h 2046"/>
                    <a:gd name="T90" fmla="*/ 1394 w 3317"/>
                    <a:gd name="T91" fmla="*/ 1890 h 2046"/>
                    <a:gd name="T92" fmla="*/ 1457 w 3317"/>
                    <a:gd name="T93" fmla="*/ 1984 h 2046"/>
                    <a:gd name="T94" fmla="*/ 1549 w 3317"/>
                    <a:gd name="T95" fmla="*/ 1952 h 2046"/>
                    <a:gd name="T96" fmla="*/ 1673 w 3317"/>
                    <a:gd name="T97" fmla="*/ 1921 h 2046"/>
                    <a:gd name="T98" fmla="*/ 1766 w 3317"/>
                    <a:gd name="T99" fmla="*/ 1921 h 2046"/>
                    <a:gd name="T100" fmla="*/ 1890 w 3317"/>
                    <a:gd name="T101" fmla="*/ 2014 h 2046"/>
                    <a:gd name="T102" fmla="*/ 2169 w 3317"/>
                    <a:gd name="T103" fmla="*/ 1952 h 2046"/>
                    <a:gd name="T104" fmla="*/ 2386 w 3317"/>
                    <a:gd name="T105" fmla="*/ 1828 h 2046"/>
                    <a:gd name="T106" fmla="*/ 2573 w 3317"/>
                    <a:gd name="T107" fmla="*/ 1612 h 2046"/>
                    <a:gd name="T108" fmla="*/ 2573 w 3317"/>
                    <a:gd name="T109" fmla="*/ 1519 h 2046"/>
                    <a:gd name="T110" fmla="*/ 2573 w 3317"/>
                    <a:gd name="T111" fmla="*/ 1271 h 2046"/>
                    <a:gd name="T112" fmla="*/ 2541 w 3317"/>
                    <a:gd name="T113" fmla="*/ 1053 h 2046"/>
                    <a:gd name="T114" fmla="*/ 2386 w 3317"/>
                    <a:gd name="T115" fmla="*/ 960 h 2046"/>
                    <a:gd name="T116" fmla="*/ 2603 w 3317"/>
                    <a:gd name="T117" fmla="*/ 744 h 2046"/>
                    <a:gd name="T118" fmla="*/ 2821 w 3317"/>
                    <a:gd name="T119" fmla="*/ 775 h 20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317" h="2046">
                      <a:moveTo>
                        <a:pt x="2821" y="775"/>
                      </a:move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21" y="775"/>
                      </a:lnTo>
                      <a:lnTo>
                        <a:pt x="2851" y="744"/>
                      </a:lnTo>
                      <a:lnTo>
                        <a:pt x="2851" y="744"/>
                      </a:lnTo>
                      <a:lnTo>
                        <a:pt x="2851" y="744"/>
                      </a:lnTo>
                      <a:lnTo>
                        <a:pt x="2882" y="744"/>
                      </a:lnTo>
                      <a:cubicBezTo>
                        <a:pt x="2882" y="712"/>
                        <a:pt x="2882" y="712"/>
                        <a:pt x="2913" y="712"/>
                      </a:cubicBezTo>
                      <a:lnTo>
                        <a:pt x="2913" y="712"/>
                      </a:lnTo>
                      <a:cubicBezTo>
                        <a:pt x="2944" y="712"/>
                        <a:pt x="2944" y="712"/>
                        <a:pt x="2944" y="712"/>
                      </a:cubicBezTo>
                      <a:cubicBezTo>
                        <a:pt x="2944" y="712"/>
                        <a:pt x="2975" y="712"/>
                        <a:pt x="2975" y="681"/>
                      </a:cubicBezTo>
                      <a:lnTo>
                        <a:pt x="2975" y="681"/>
                      </a:lnTo>
                      <a:lnTo>
                        <a:pt x="3006" y="681"/>
                      </a:lnTo>
                      <a:lnTo>
                        <a:pt x="3006" y="681"/>
                      </a:lnTo>
                      <a:cubicBezTo>
                        <a:pt x="3037" y="681"/>
                        <a:pt x="3037" y="651"/>
                        <a:pt x="3037" y="651"/>
                      </a:cubicBezTo>
                      <a:cubicBezTo>
                        <a:pt x="3037" y="651"/>
                        <a:pt x="3037" y="651"/>
                        <a:pt x="3069" y="620"/>
                      </a:cubicBezTo>
                      <a:lnTo>
                        <a:pt x="3069" y="620"/>
                      </a:lnTo>
                      <a:lnTo>
                        <a:pt x="3069" y="620"/>
                      </a:lnTo>
                      <a:cubicBezTo>
                        <a:pt x="3099" y="620"/>
                        <a:pt x="3099" y="620"/>
                        <a:pt x="3099" y="620"/>
                      </a:cubicBezTo>
                      <a:lnTo>
                        <a:pt x="3130" y="620"/>
                      </a:lnTo>
                      <a:lnTo>
                        <a:pt x="3130" y="620"/>
                      </a:lnTo>
                      <a:lnTo>
                        <a:pt x="3130" y="620"/>
                      </a:lnTo>
                      <a:cubicBezTo>
                        <a:pt x="3130" y="620"/>
                        <a:pt x="3130" y="620"/>
                        <a:pt x="3130" y="588"/>
                      </a:cubicBezTo>
                      <a:lnTo>
                        <a:pt x="3130" y="588"/>
                      </a:lnTo>
                      <a:lnTo>
                        <a:pt x="3130" y="558"/>
                      </a:lnTo>
                      <a:lnTo>
                        <a:pt x="3130" y="558"/>
                      </a:lnTo>
                      <a:lnTo>
                        <a:pt x="3099" y="558"/>
                      </a:lnTo>
                      <a:cubicBezTo>
                        <a:pt x="3099" y="527"/>
                        <a:pt x="3099" y="527"/>
                        <a:pt x="3099" y="527"/>
                      </a:cubicBezTo>
                      <a:cubicBezTo>
                        <a:pt x="3099" y="527"/>
                        <a:pt x="3099" y="496"/>
                        <a:pt x="3130" y="496"/>
                      </a:cubicBezTo>
                      <a:lnTo>
                        <a:pt x="3130" y="496"/>
                      </a:lnTo>
                      <a:lnTo>
                        <a:pt x="3161" y="496"/>
                      </a:lnTo>
                      <a:cubicBezTo>
                        <a:pt x="3161" y="496"/>
                        <a:pt x="3161" y="496"/>
                        <a:pt x="3161" y="464"/>
                      </a:cubicBezTo>
                      <a:lnTo>
                        <a:pt x="3161" y="464"/>
                      </a:lnTo>
                      <a:cubicBezTo>
                        <a:pt x="3161" y="464"/>
                        <a:pt x="3161" y="464"/>
                        <a:pt x="3192" y="464"/>
                      </a:cubicBezTo>
                      <a:lnTo>
                        <a:pt x="3192" y="464"/>
                      </a:lnTo>
                      <a:lnTo>
                        <a:pt x="3192" y="464"/>
                      </a:lnTo>
                      <a:cubicBezTo>
                        <a:pt x="3192" y="464"/>
                        <a:pt x="3192" y="464"/>
                        <a:pt x="3223" y="496"/>
                      </a:cubicBezTo>
                      <a:lnTo>
                        <a:pt x="3223" y="496"/>
                      </a:lnTo>
                      <a:cubicBezTo>
                        <a:pt x="3223" y="464"/>
                        <a:pt x="3254" y="464"/>
                        <a:pt x="3254" y="464"/>
                      </a:cubicBezTo>
                      <a:lnTo>
                        <a:pt x="3254" y="464"/>
                      </a:lnTo>
                      <a:lnTo>
                        <a:pt x="3254" y="464"/>
                      </a:lnTo>
                      <a:lnTo>
                        <a:pt x="3254" y="464"/>
                      </a:lnTo>
                      <a:lnTo>
                        <a:pt x="3254" y="464"/>
                      </a:lnTo>
                      <a:cubicBezTo>
                        <a:pt x="3254" y="434"/>
                        <a:pt x="3285" y="434"/>
                        <a:pt x="3285" y="403"/>
                      </a:cubicBezTo>
                      <a:lnTo>
                        <a:pt x="3285" y="403"/>
                      </a:lnTo>
                      <a:lnTo>
                        <a:pt x="3285" y="403"/>
                      </a:lnTo>
                      <a:cubicBezTo>
                        <a:pt x="3285" y="372"/>
                        <a:pt x="3285" y="372"/>
                        <a:pt x="3285" y="372"/>
                      </a:cubicBezTo>
                      <a:cubicBezTo>
                        <a:pt x="3285" y="372"/>
                        <a:pt x="3285" y="340"/>
                        <a:pt x="3316" y="340"/>
                      </a:cubicBezTo>
                      <a:lnTo>
                        <a:pt x="3316" y="340"/>
                      </a:lnTo>
                      <a:lnTo>
                        <a:pt x="3316" y="340"/>
                      </a:lnTo>
                      <a:lnTo>
                        <a:pt x="3285" y="340"/>
                      </a:lnTo>
                      <a:lnTo>
                        <a:pt x="3285" y="340"/>
                      </a:lnTo>
                      <a:cubicBezTo>
                        <a:pt x="3254" y="340"/>
                        <a:pt x="3254" y="340"/>
                        <a:pt x="3254" y="340"/>
                      </a:cubicBezTo>
                      <a:lnTo>
                        <a:pt x="3254" y="340"/>
                      </a:lnTo>
                      <a:lnTo>
                        <a:pt x="3254" y="340"/>
                      </a:lnTo>
                      <a:cubicBezTo>
                        <a:pt x="3254" y="372"/>
                        <a:pt x="3223" y="372"/>
                        <a:pt x="3192" y="372"/>
                      </a:cubicBezTo>
                      <a:lnTo>
                        <a:pt x="3192" y="372"/>
                      </a:lnTo>
                      <a:cubicBezTo>
                        <a:pt x="3161" y="372"/>
                        <a:pt x="3161" y="372"/>
                        <a:pt x="3130" y="372"/>
                      </a:cubicBezTo>
                      <a:lnTo>
                        <a:pt x="3130" y="372"/>
                      </a:lnTo>
                      <a:cubicBezTo>
                        <a:pt x="3099" y="372"/>
                        <a:pt x="3099" y="340"/>
                        <a:pt x="3099" y="340"/>
                      </a:cubicBezTo>
                      <a:cubicBezTo>
                        <a:pt x="3099" y="340"/>
                        <a:pt x="3099" y="340"/>
                        <a:pt x="3099" y="310"/>
                      </a:cubicBezTo>
                      <a:lnTo>
                        <a:pt x="3099" y="310"/>
                      </a:lnTo>
                      <a:lnTo>
                        <a:pt x="3099" y="310"/>
                      </a:lnTo>
                      <a:cubicBezTo>
                        <a:pt x="3069" y="310"/>
                        <a:pt x="3069" y="310"/>
                        <a:pt x="3069" y="279"/>
                      </a:cubicBezTo>
                      <a:cubicBezTo>
                        <a:pt x="3069" y="279"/>
                        <a:pt x="3069" y="279"/>
                        <a:pt x="3037" y="279"/>
                      </a:cubicBezTo>
                      <a:lnTo>
                        <a:pt x="3037" y="279"/>
                      </a:lnTo>
                      <a:lnTo>
                        <a:pt x="3037" y="279"/>
                      </a:lnTo>
                      <a:lnTo>
                        <a:pt x="3037" y="279"/>
                      </a:lnTo>
                      <a:cubicBezTo>
                        <a:pt x="3006" y="279"/>
                        <a:pt x="2975" y="279"/>
                        <a:pt x="2975" y="279"/>
                      </a:cubicBezTo>
                      <a:cubicBezTo>
                        <a:pt x="2944" y="248"/>
                        <a:pt x="2944" y="248"/>
                        <a:pt x="2913" y="216"/>
                      </a:cubicBezTo>
                      <a:lnTo>
                        <a:pt x="2913" y="186"/>
                      </a:lnTo>
                      <a:cubicBezTo>
                        <a:pt x="2913" y="155"/>
                        <a:pt x="2913" y="155"/>
                        <a:pt x="2882" y="155"/>
                      </a:cubicBezTo>
                      <a:cubicBezTo>
                        <a:pt x="2882" y="124"/>
                        <a:pt x="2882" y="124"/>
                        <a:pt x="2882" y="124"/>
                      </a:cubicBezTo>
                      <a:cubicBezTo>
                        <a:pt x="2882" y="124"/>
                        <a:pt x="2882" y="92"/>
                        <a:pt x="2851" y="92"/>
                      </a:cubicBezTo>
                      <a:lnTo>
                        <a:pt x="2851" y="62"/>
                      </a:lnTo>
                      <a:cubicBezTo>
                        <a:pt x="2851" y="62"/>
                        <a:pt x="2851" y="31"/>
                        <a:pt x="2821" y="31"/>
                      </a:cubicBez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821" y="31"/>
                      </a:lnTo>
                      <a:lnTo>
                        <a:pt x="2789" y="31"/>
                      </a:lnTo>
                      <a:lnTo>
                        <a:pt x="2789" y="31"/>
                      </a:lnTo>
                      <a:lnTo>
                        <a:pt x="2758" y="31"/>
                      </a:lnTo>
                      <a:cubicBezTo>
                        <a:pt x="2758" y="31"/>
                        <a:pt x="2758" y="0"/>
                        <a:pt x="2727" y="0"/>
                      </a:cubicBezTo>
                      <a:lnTo>
                        <a:pt x="2665" y="0"/>
                      </a:lnTo>
                      <a:lnTo>
                        <a:pt x="2665" y="0"/>
                      </a:lnTo>
                      <a:cubicBezTo>
                        <a:pt x="2634" y="0"/>
                        <a:pt x="2634" y="0"/>
                        <a:pt x="2634" y="0"/>
                      </a:cubicBezTo>
                      <a:cubicBezTo>
                        <a:pt x="2634" y="31"/>
                        <a:pt x="2634" y="31"/>
                        <a:pt x="2603" y="31"/>
                      </a:cubicBezTo>
                      <a:lnTo>
                        <a:pt x="2603" y="31"/>
                      </a:lnTo>
                      <a:lnTo>
                        <a:pt x="2603" y="31"/>
                      </a:lnTo>
                      <a:cubicBezTo>
                        <a:pt x="2603" y="0"/>
                        <a:pt x="2603" y="0"/>
                        <a:pt x="2603" y="0"/>
                      </a:cubicBezTo>
                      <a:lnTo>
                        <a:pt x="2573" y="31"/>
                      </a:lnTo>
                      <a:lnTo>
                        <a:pt x="2573" y="31"/>
                      </a:lnTo>
                      <a:lnTo>
                        <a:pt x="2603" y="31"/>
                      </a:lnTo>
                      <a:cubicBezTo>
                        <a:pt x="2603" y="62"/>
                        <a:pt x="2603" y="62"/>
                        <a:pt x="2603" y="62"/>
                      </a:cubicBezTo>
                      <a:lnTo>
                        <a:pt x="2603" y="62"/>
                      </a:lnTo>
                      <a:lnTo>
                        <a:pt x="2603" y="62"/>
                      </a:lnTo>
                      <a:cubicBezTo>
                        <a:pt x="2603" y="92"/>
                        <a:pt x="2573" y="92"/>
                        <a:pt x="2573" y="124"/>
                      </a:cubicBezTo>
                      <a:lnTo>
                        <a:pt x="2541" y="124"/>
                      </a:lnTo>
                      <a:lnTo>
                        <a:pt x="2541" y="155"/>
                      </a:lnTo>
                      <a:lnTo>
                        <a:pt x="2541" y="155"/>
                      </a:lnTo>
                      <a:lnTo>
                        <a:pt x="2541" y="155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lnTo>
                        <a:pt x="2510" y="186"/>
                      </a:lnTo>
                      <a:cubicBezTo>
                        <a:pt x="2510" y="216"/>
                        <a:pt x="2510" y="216"/>
                        <a:pt x="2479" y="216"/>
                      </a:cubicBezTo>
                      <a:lnTo>
                        <a:pt x="2479" y="216"/>
                      </a:lnTo>
                      <a:lnTo>
                        <a:pt x="2479" y="216"/>
                      </a:lnTo>
                      <a:cubicBezTo>
                        <a:pt x="2479" y="248"/>
                        <a:pt x="2479" y="248"/>
                        <a:pt x="2449" y="248"/>
                      </a:cubicBezTo>
                      <a:cubicBezTo>
                        <a:pt x="2449" y="248"/>
                        <a:pt x="2417" y="248"/>
                        <a:pt x="2386" y="248"/>
                      </a:cubicBezTo>
                      <a:lnTo>
                        <a:pt x="2386" y="248"/>
                      </a:lnTo>
                      <a:lnTo>
                        <a:pt x="2355" y="248"/>
                      </a:lnTo>
                      <a:cubicBezTo>
                        <a:pt x="2355" y="248"/>
                        <a:pt x="2355" y="279"/>
                        <a:pt x="2325" y="279"/>
                      </a:cubicBez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lnTo>
                        <a:pt x="2325" y="310"/>
                      </a:lnTo>
                      <a:cubicBezTo>
                        <a:pt x="2355" y="310"/>
                        <a:pt x="2355" y="310"/>
                        <a:pt x="2355" y="310"/>
                      </a:cubicBezTo>
                      <a:lnTo>
                        <a:pt x="2355" y="310"/>
                      </a:lnTo>
                      <a:lnTo>
                        <a:pt x="2386" y="310"/>
                      </a:lnTo>
                      <a:lnTo>
                        <a:pt x="2386" y="310"/>
                      </a:lnTo>
                      <a:cubicBezTo>
                        <a:pt x="2417" y="310"/>
                        <a:pt x="2417" y="310"/>
                        <a:pt x="2417" y="310"/>
                      </a:cubicBezTo>
                      <a:lnTo>
                        <a:pt x="2417" y="310"/>
                      </a:lnTo>
                      <a:cubicBezTo>
                        <a:pt x="2449" y="310"/>
                        <a:pt x="2449" y="310"/>
                        <a:pt x="2449" y="310"/>
                      </a:cubicBezTo>
                      <a:cubicBezTo>
                        <a:pt x="2449" y="310"/>
                        <a:pt x="2449" y="310"/>
                        <a:pt x="2479" y="310"/>
                      </a:cubicBezTo>
                      <a:cubicBezTo>
                        <a:pt x="2479" y="340"/>
                        <a:pt x="2541" y="372"/>
                        <a:pt x="2541" y="372"/>
                      </a:cubicBezTo>
                      <a:lnTo>
                        <a:pt x="2541" y="403"/>
                      </a:lnTo>
                      <a:cubicBezTo>
                        <a:pt x="2541" y="403"/>
                        <a:pt x="2541" y="403"/>
                        <a:pt x="2541" y="434"/>
                      </a:cubicBezTo>
                      <a:lnTo>
                        <a:pt x="2541" y="434"/>
                      </a:lnTo>
                      <a:cubicBezTo>
                        <a:pt x="2541" y="434"/>
                        <a:pt x="2541" y="464"/>
                        <a:pt x="2510" y="464"/>
                      </a:cubicBezTo>
                      <a:lnTo>
                        <a:pt x="2510" y="464"/>
                      </a:lnTo>
                      <a:lnTo>
                        <a:pt x="2510" y="434"/>
                      </a:lnTo>
                      <a:lnTo>
                        <a:pt x="2510" y="434"/>
                      </a:lnTo>
                      <a:cubicBezTo>
                        <a:pt x="2479" y="434"/>
                        <a:pt x="2479" y="434"/>
                        <a:pt x="2479" y="434"/>
                      </a:cubicBezTo>
                      <a:lnTo>
                        <a:pt x="2479" y="434"/>
                      </a:lnTo>
                      <a:lnTo>
                        <a:pt x="2479" y="434"/>
                      </a:lnTo>
                      <a:lnTo>
                        <a:pt x="2479" y="434"/>
                      </a:lnTo>
                      <a:lnTo>
                        <a:pt x="2479" y="434"/>
                      </a:lnTo>
                      <a:cubicBezTo>
                        <a:pt x="2449" y="434"/>
                        <a:pt x="2449" y="434"/>
                        <a:pt x="2449" y="434"/>
                      </a:cubicBezTo>
                      <a:lnTo>
                        <a:pt x="2449" y="434"/>
                      </a:lnTo>
                      <a:lnTo>
                        <a:pt x="2449" y="434"/>
                      </a:lnTo>
                      <a:cubicBezTo>
                        <a:pt x="2449" y="434"/>
                        <a:pt x="2449" y="434"/>
                        <a:pt x="2417" y="434"/>
                      </a:cubicBezTo>
                      <a:cubicBezTo>
                        <a:pt x="2417" y="464"/>
                        <a:pt x="2417" y="464"/>
                        <a:pt x="2417" y="464"/>
                      </a:cubicBezTo>
                      <a:lnTo>
                        <a:pt x="2417" y="464"/>
                      </a:lnTo>
                      <a:lnTo>
                        <a:pt x="2417" y="464"/>
                      </a:lnTo>
                      <a:cubicBezTo>
                        <a:pt x="2386" y="464"/>
                        <a:pt x="2386" y="464"/>
                        <a:pt x="2386" y="464"/>
                      </a:cubicBezTo>
                      <a:lnTo>
                        <a:pt x="2386" y="464"/>
                      </a:lnTo>
                      <a:lnTo>
                        <a:pt x="2386" y="464"/>
                      </a:lnTo>
                      <a:lnTo>
                        <a:pt x="2355" y="464"/>
                      </a:lnTo>
                      <a:lnTo>
                        <a:pt x="2355" y="464"/>
                      </a:lnTo>
                      <a:lnTo>
                        <a:pt x="2355" y="464"/>
                      </a:lnTo>
                      <a:cubicBezTo>
                        <a:pt x="2355" y="496"/>
                        <a:pt x="2355" y="496"/>
                        <a:pt x="2325" y="496"/>
                      </a:cubicBezTo>
                      <a:cubicBezTo>
                        <a:pt x="2325" y="527"/>
                        <a:pt x="2325" y="527"/>
                        <a:pt x="2325" y="527"/>
                      </a:cubicBezTo>
                      <a:cubicBezTo>
                        <a:pt x="2293" y="527"/>
                        <a:pt x="2293" y="527"/>
                        <a:pt x="2293" y="527"/>
                      </a:cubicBezTo>
                      <a:lnTo>
                        <a:pt x="2293" y="527"/>
                      </a:lnTo>
                      <a:lnTo>
                        <a:pt x="2262" y="527"/>
                      </a:lnTo>
                      <a:lnTo>
                        <a:pt x="2262" y="527"/>
                      </a:lnTo>
                      <a:lnTo>
                        <a:pt x="2262" y="527"/>
                      </a:lnTo>
                      <a:cubicBezTo>
                        <a:pt x="2262" y="527"/>
                        <a:pt x="2231" y="527"/>
                        <a:pt x="2231" y="558"/>
                      </a:cubicBezTo>
                      <a:cubicBezTo>
                        <a:pt x="2201" y="558"/>
                        <a:pt x="2201" y="558"/>
                        <a:pt x="2201" y="558"/>
                      </a:cubicBezTo>
                      <a:lnTo>
                        <a:pt x="2201" y="558"/>
                      </a:lnTo>
                      <a:lnTo>
                        <a:pt x="2201" y="558"/>
                      </a:lnTo>
                      <a:cubicBezTo>
                        <a:pt x="2169" y="558"/>
                        <a:pt x="2169" y="558"/>
                        <a:pt x="2169" y="558"/>
                      </a:cubicBezTo>
                      <a:lnTo>
                        <a:pt x="2169" y="558"/>
                      </a:lnTo>
                      <a:cubicBezTo>
                        <a:pt x="2138" y="558"/>
                        <a:pt x="2138" y="558"/>
                        <a:pt x="2138" y="558"/>
                      </a:cubicBezTo>
                      <a:cubicBezTo>
                        <a:pt x="2107" y="558"/>
                        <a:pt x="2107" y="558"/>
                        <a:pt x="2077" y="558"/>
                      </a:cubicBezTo>
                      <a:lnTo>
                        <a:pt x="2077" y="558"/>
                      </a:lnTo>
                      <a:lnTo>
                        <a:pt x="2077" y="558"/>
                      </a:lnTo>
                      <a:lnTo>
                        <a:pt x="2077" y="558"/>
                      </a:lnTo>
                      <a:lnTo>
                        <a:pt x="2077" y="558"/>
                      </a:lnTo>
                      <a:cubicBezTo>
                        <a:pt x="2107" y="558"/>
                        <a:pt x="2107" y="588"/>
                        <a:pt x="2107" y="588"/>
                      </a:cubicBezTo>
                      <a:cubicBezTo>
                        <a:pt x="2107" y="620"/>
                        <a:pt x="2107" y="620"/>
                        <a:pt x="2107" y="620"/>
                      </a:cubicBezTo>
                      <a:lnTo>
                        <a:pt x="2107" y="620"/>
                      </a:lnTo>
                      <a:cubicBezTo>
                        <a:pt x="2107" y="651"/>
                        <a:pt x="2077" y="651"/>
                        <a:pt x="2077" y="651"/>
                      </a:cubicBezTo>
                      <a:lnTo>
                        <a:pt x="2077" y="651"/>
                      </a:lnTo>
                      <a:cubicBezTo>
                        <a:pt x="2077" y="651"/>
                        <a:pt x="2077" y="651"/>
                        <a:pt x="2045" y="651"/>
                      </a:cubicBezTo>
                      <a:lnTo>
                        <a:pt x="2045" y="651"/>
                      </a:lnTo>
                      <a:lnTo>
                        <a:pt x="2045" y="651"/>
                      </a:lnTo>
                      <a:lnTo>
                        <a:pt x="2045" y="651"/>
                      </a:lnTo>
                      <a:lnTo>
                        <a:pt x="2045" y="651"/>
                      </a:lnTo>
                      <a:cubicBezTo>
                        <a:pt x="2045" y="681"/>
                        <a:pt x="2045" y="681"/>
                        <a:pt x="2014" y="681"/>
                      </a:cubicBezTo>
                      <a:cubicBezTo>
                        <a:pt x="2014" y="712"/>
                        <a:pt x="1983" y="712"/>
                        <a:pt x="1983" y="712"/>
                      </a:cubicBezTo>
                      <a:lnTo>
                        <a:pt x="1983" y="712"/>
                      </a:lnTo>
                      <a:cubicBezTo>
                        <a:pt x="1953" y="712"/>
                        <a:pt x="1953" y="712"/>
                        <a:pt x="1953" y="712"/>
                      </a:cubicBezTo>
                      <a:lnTo>
                        <a:pt x="1921" y="712"/>
                      </a:lnTo>
                      <a:cubicBezTo>
                        <a:pt x="1890" y="712"/>
                        <a:pt x="1890" y="712"/>
                        <a:pt x="1859" y="712"/>
                      </a:cubicBezTo>
                      <a:lnTo>
                        <a:pt x="1829" y="712"/>
                      </a:lnTo>
                      <a:lnTo>
                        <a:pt x="1829" y="712"/>
                      </a:lnTo>
                      <a:cubicBezTo>
                        <a:pt x="1829" y="712"/>
                        <a:pt x="1797" y="744"/>
                        <a:pt x="1766" y="744"/>
                      </a:cubicBezTo>
                      <a:cubicBezTo>
                        <a:pt x="1766" y="744"/>
                        <a:pt x="1735" y="775"/>
                        <a:pt x="1705" y="775"/>
                      </a:cubicBezTo>
                      <a:lnTo>
                        <a:pt x="1705" y="775"/>
                      </a:lnTo>
                      <a:cubicBezTo>
                        <a:pt x="1673" y="775"/>
                        <a:pt x="1673" y="775"/>
                        <a:pt x="1673" y="744"/>
                      </a:cubicBezTo>
                      <a:lnTo>
                        <a:pt x="1673" y="744"/>
                      </a:lnTo>
                      <a:cubicBezTo>
                        <a:pt x="1642" y="744"/>
                        <a:pt x="1642" y="775"/>
                        <a:pt x="1642" y="775"/>
                      </a:cubicBezTo>
                      <a:lnTo>
                        <a:pt x="1642" y="775"/>
                      </a:lnTo>
                      <a:lnTo>
                        <a:pt x="1642" y="775"/>
                      </a:lnTo>
                      <a:cubicBezTo>
                        <a:pt x="1642" y="775"/>
                        <a:pt x="1642" y="775"/>
                        <a:pt x="1611" y="775"/>
                      </a:cubicBezTo>
                      <a:lnTo>
                        <a:pt x="1611" y="775"/>
                      </a:lnTo>
                      <a:cubicBezTo>
                        <a:pt x="1611" y="775"/>
                        <a:pt x="1611" y="775"/>
                        <a:pt x="1581" y="744"/>
                      </a:cubicBezTo>
                      <a:lnTo>
                        <a:pt x="1581" y="744"/>
                      </a:lnTo>
                      <a:lnTo>
                        <a:pt x="1581" y="744"/>
                      </a:lnTo>
                      <a:lnTo>
                        <a:pt x="1581" y="744"/>
                      </a:lnTo>
                      <a:lnTo>
                        <a:pt x="1581" y="744"/>
                      </a:lnTo>
                      <a:cubicBezTo>
                        <a:pt x="1581" y="744"/>
                        <a:pt x="1581" y="744"/>
                        <a:pt x="1549" y="744"/>
                      </a:cubicBezTo>
                      <a:lnTo>
                        <a:pt x="1549" y="744"/>
                      </a:lnTo>
                      <a:cubicBezTo>
                        <a:pt x="1518" y="744"/>
                        <a:pt x="1518" y="712"/>
                        <a:pt x="1487" y="712"/>
                      </a:cubicBezTo>
                      <a:lnTo>
                        <a:pt x="1487" y="712"/>
                      </a:lnTo>
                      <a:lnTo>
                        <a:pt x="1487" y="712"/>
                      </a:lnTo>
                      <a:cubicBezTo>
                        <a:pt x="1457" y="712"/>
                        <a:pt x="1457" y="712"/>
                        <a:pt x="1457" y="712"/>
                      </a:cubicBezTo>
                      <a:lnTo>
                        <a:pt x="1425" y="712"/>
                      </a:lnTo>
                      <a:lnTo>
                        <a:pt x="1425" y="712"/>
                      </a:lnTo>
                      <a:cubicBezTo>
                        <a:pt x="1394" y="712"/>
                        <a:pt x="1394" y="712"/>
                        <a:pt x="1394" y="712"/>
                      </a:cubicBezTo>
                      <a:cubicBezTo>
                        <a:pt x="1364" y="712"/>
                        <a:pt x="1332" y="712"/>
                        <a:pt x="1332" y="712"/>
                      </a:cubicBezTo>
                      <a:cubicBezTo>
                        <a:pt x="1332" y="712"/>
                        <a:pt x="1270" y="712"/>
                        <a:pt x="1240" y="681"/>
                      </a:cubicBezTo>
                      <a:lnTo>
                        <a:pt x="1240" y="681"/>
                      </a:lnTo>
                      <a:cubicBezTo>
                        <a:pt x="1209" y="681"/>
                        <a:pt x="1209" y="681"/>
                        <a:pt x="1209" y="681"/>
                      </a:cubicBezTo>
                      <a:lnTo>
                        <a:pt x="1209" y="681"/>
                      </a:lnTo>
                      <a:cubicBezTo>
                        <a:pt x="1177" y="681"/>
                        <a:pt x="1177" y="651"/>
                        <a:pt x="1177" y="651"/>
                      </a:cubicBezTo>
                      <a:lnTo>
                        <a:pt x="1146" y="620"/>
                      </a:lnTo>
                      <a:lnTo>
                        <a:pt x="1146" y="620"/>
                      </a:lnTo>
                      <a:cubicBezTo>
                        <a:pt x="1146" y="620"/>
                        <a:pt x="1146" y="620"/>
                        <a:pt x="1146" y="588"/>
                      </a:cubicBezTo>
                      <a:lnTo>
                        <a:pt x="1146" y="588"/>
                      </a:lnTo>
                      <a:lnTo>
                        <a:pt x="1146" y="588"/>
                      </a:lnTo>
                      <a:lnTo>
                        <a:pt x="1146" y="588"/>
                      </a:lnTo>
                      <a:cubicBezTo>
                        <a:pt x="1116" y="588"/>
                        <a:pt x="1116" y="588"/>
                        <a:pt x="1116" y="588"/>
                      </a:cubicBezTo>
                      <a:cubicBezTo>
                        <a:pt x="1085" y="588"/>
                        <a:pt x="1085" y="558"/>
                        <a:pt x="1085" y="558"/>
                      </a:cubicBezTo>
                      <a:lnTo>
                        <a:pt x="1053" y="558"/>
                      </a:lnTo>
                      <a:lnTo>
                        <a:pt x="1053" y="558"/>
                      </a:lnTo>
                      <a:cubicBezTo>
                        <a:pt x="1053" y="558"/>
                        <a:pt x="1053" y="558"/>
                        <a:pt x="1022" y="558"/>
                      </a:cubicBezTo>
                      <a:cubicBezTo>
                        <a:pt x="1022" y="558"/>
                        <a:pt x="1022" y="558"/>
                        <a:pt x="992" y="558"/>
                      </a:cubicBezTo>
                      <a:lnTo>
                        <a:pt x="992" y="558"/>
                      </a:lnTo>
                      <a:lnTo>
                        <a:pt x="992" y="558"/>
                      </a:lnTo>
                      <a:cubicBezTo>
                        <a:pt x="961" y="558"/>
                        <a:pt x="961" y="558"/>
                        <a:pt x="929" y="558"/>
                      </a:cubicBezTo>
                      <a:cubicBezTo>
                        <a:pt x="898" y="558"/>
                        <a:pt x="898" y="527"/>
                        <a:pt x="898" y="527"/>
                      </a:cubicBezTo>
                      <a:cubicBezTo>
                        <a:pt x="898" y="496"/>
                        <a:pt x="898" y="496"/>
                        <a:pt x="898" y="496"/>
                      </a:cubicBezTo>
                      <a:lnTo>
                        <a:pt x="898" y="464"/>
                      </a:lnTo>
                      <a:cubicBezTo>
                        <a:pt x="898" y="434"/>
                        <a:pt x="898" y="434"/>
                        <a:pt x="898" y="434"/>
                      </a:cubicBezTo>
                      <a:cubicBezTo>
                        <a:pt x="898" y="434"/>
                        <a:pt x="898" y="434"/>
                        <a:pt x="898" y="403"/>
                      </a:cubicBezTo>
                      <a:cubicBezTo>
                        <a:pt x="898" y="403"/>
                        <a:pt x="868" y="403"/>
                        <a:pt x="868" y="372"/>
                      </a:cubicBezTo>
                      <a:lnTo>
                        <a:pt x="868" y="372"/>
                      </a:lnTo>
                      <a:lnTo>
                        <a:pt x="868" y="372"/>
                      </a:lnTo>
                      <a:cubicBezTo>
                        <a:pt x="868" y="372"/>
                        <a:pt x="868" y="372"/>
                        <a:pt x="837" y="372"/>
                      </a:cubicBezTo>
                      <a:lnTo>
                        <a:pt x="837" y="372"/>
                      </a:lnTo>
                      <a:cubicBezTo>
                        <a:pt x="837" y="372"/>
                        <a:pt x="837" y="372"/>
                        <a:pt x="805" y="372"/>
                      </a:cubicBezTo>
                      <a:cubicBezTo>
                        <a:pt x="805" y="340"/>
                        <a:pt x="774" y="340"/>
                        <a:pt x="774" y="340"/>
                      </a:cubicBezTo>
                      <a:lnTo>
                        <a:pt x="774" y="340"/>
                      </a:lnTo>
                      <a:cubicBezTo>
                        <a:pt x="744" y="340"/>
                        <a:pt x="744" y="310"/>
                        <a:pt x="744" y="310"/>
                      </a:cubicBezTo>
                      <a:cubicBezTo>
                        <a:pt x="744" y="310"/>
                        <a:pt x="713" y="310"/>
                        <a:pt x="713" y="279"/>
                      </a:cubicBezTo>
                      <a:cubicBezTo>
                        <a:pt x="713" y="310"/>
                        <a:pt x="713" y="310"/>
                        <a:pt x="713" y="310"/>
                      </a:cubicBezTo>
                      <a:cubicBezTo>
                        <a:pt x="713" y="340"/>
                        <a:pt x="681" y="340"/>
                        <a:pt x="681" y="340"/>
                      </a:cubicBezTo>
                      <a:cubicBezTo>
                        <a:pt x="681" y="340"/>
                        <a:pt x="681" y="340"/>
                        <a:pt x="650" y="340"/>
                      </a:cubicBezTo>
                      <a:lnTo>
                        <a:pt x="650" y="340"/>
                      </a:lnTo>
                      <a:lnTo>
                        <a:pt x="650" y="340"/>
                      </a:lnTo>
                      <a:lnTo>
                        <a:pt x="650" y="340"/>
                      </a:lnTo>
                      <a:cubicBezTo>
                        <a:pt x="650" y="372"/>
                        <a:pt x="650" y="372"/>
                        <a:pt x="650" y="372"/>
                      </a:cubicBezTo>
                      <a:lnTo>
                        <a:pt x="650" y="372"/>
                      </a:lnTo>
                      <a:lnTo>
                        <a:pt x="650" y="372"/>
                      </a:lnTo>
                      <a:cubicBezTo>
                        <a:pt x="650" y="403"/>
                        <a:pt x="650" y="403"/>
                        <a:pt x="650" y="403"/>
                      </a:cubicBezTo>
                      <a:cubicBezTo>
                        <a:pt x="620" y="434"/>
                        <a:pt x="620" y="434"/>
                        <a:pt x="620" y="434"/>
                      </a:cubicBezTo>
                      <a:cubicBezTo>
                        <a:pt x="589" y="434"/>
                        <a:pt x="589" y="434"/>
                        <a:pt x="589" y="434"/>
                      </a:cubicBez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57" y="434"/>
                      </a:lnTo>
                      <a:cubicBezTo>
                        <a:pt x="557" y="434"/>
                        <a:pt x="557" y="434"/>
                        <a:pt x="526" y="434"/>
                      </a:cubicBezTo>
                      <a:lnTo>
                        <a:pt x="526" y="434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cubicBezTo>
                        <a:pt x="496" y="403"/>
                        <a:pt x="496" y="403"/>
                        <a:pt x="496" y="403"/>
                      </a:cubicBezTo>
                      <a:lnTo>
                        <a:pt x="496" y="403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lnTo>
                        <a:pt x="496" y="434"/>
                      </a:lnTo>
                      <a:lnTo>
                        <a:pt x="496" y="434"/>
                      </a:lnTo>
                      <a:cubicBezTo>
                        <a:pt x="496" y="464"/>
                        <a:pt x="496" y="464"/>
                        <a:pt x="496" y="464"/>
                      </a:cubicBezTo>
                      <a:cubicBezTo>
                        <a:pt x="496" y="464"/>
                        <a:pt x="465" y="464"/>
                        <a:pt x="465" y="496"/>
                      </a:cubicBezTo>
                      <a:cubicBezTo>
                        <a:pt x="496" y="496"/>
                        <a:pt x="496" y="496"/>
                        <a:pt x="496" y="496"/>
                      </a:cubicBezTo>
                      <a:lnTo>
                        <a:pt x="496" y="496"/>
                      </a:lnTo>
                      <a:cubicBezTo>
                        <a:pt x="496" y="527"/>
                        <a:pt x="496" y="527"/>
                        <a:pt x="496" y="527"/>
                      </a:cubicBezTo>
                      <a:lnTo>
                        <a:pt x="496" y="527"/>
                      </a:lnTo>
                      <a:cubicBezTo>
                        <a:pt x="496" y="527"/>
                        <a:pt x="465" y="558"/>
                        <a:pt x="433" y="558"/>
                      </a:cubicBezTo>
                      <a:lnTo>
                        <a:pt x="433" y="558"/>
                      </a:lnTo>
                      <a:lnTo>
                        <a:pt x="433" y="558"/>
                      </a:lnTo>
                      <a:lnTo>
                        <a:pt x="433" y="558"/>
                      </a:lnTo>
                      <a:lnTo>
                        <a:pt x="433" y="558"/>
                      </a:lnTo>
                      <a:cubicBezTo>
                        <a:pt x="402" y="527"/>
                        <a:pt x="402" y="527"/>
                        <a:pt x="402" y="527"/>
                      </a:cubicBezTo>
                      <a:cubicBezTo>
                        <a:pt x="402" y="527"/>
                        <a:pt x="402" y="527"/>
                        <a:pt x="372" y="558"/>
                      </a:cubicBez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58"/>
                      </a:lnTo>
                      <a:lnTo>
                        <a:pt x="372" y="588"/>
                      </a:lnTo>
                      <a:lnTo>
                        <a:pt x="372" y="588"/>
                      </a:lnTo>
                      <a:cubicBezTo>
                        <a:pt x="372" y="620"/>
                        <a:pt x="372" y="620"/>
                        <a:pt x="372" y="651"/>
                      </a:cubicBezTo>
                      <a:lnTo>
                        <a:pt x="372" y="651"/>
                      </a:lnTo>
                      <a:lnTo>
                        <a:pt x="372" y="651"/>
                      </a:lnTo>
                      <a:cubicBezTo>
                        <a:pt x="372" y="681"/>
                        <a:pt x="372" y="681"/>
                        <a:pt x="372" y="681"/>
                      </a:cubicBezTo>
                      <a:lnTo>
                        <a:pt x="372" y="681"/>
                      </a:lnTo>
                      <a:lnTo>
                        <a:pt x="372" y="681"/>
                      </a:lnTo>
                      <a:cubicBezTo>
                        <a:pt x="341" y="681"/>
                        <a:pt x="341" y="681"/>
                        <a:pt x="341" y="681"/>
                      </a:cubicBezTo>
                      <a:lnTo>
                        <a:pt x="341" y="681"/>
                      </a:lnTo>
                      <a:lnTo>
                        <a:pt x="341" y="681"/>
                      </a:lnTo>
                      <a:cubicBezTo>
                        <a:pt x="341" y="712"/>
                        <a:pt x="341" y="712"/>
                        <a:pt x="341" y="712"/>
                      </a:cubicBezTo>
                      <a:cubicBezTo>
                        <a:pt x="341" y="744"/>
                        <a:pt x="341" y="744"/>
                        <a:pt x="341" y="744"/>
                      </a:cubicBezTo>
                      <a:lnTo>
                        <a:pt x="341" y="744"/>
                      </a:lnTo>
                      <a:lnTo>
                        <a:pt x="309" y="744"/>
                      </a:lnTo>
                      <a:cubicBezTo>
                        <a:pt x="278" y="744"/>
                        <a:pt x="278" y="744"/>
                        <a:pt x="278" y="744"/>
                      </a:cubicBezTo>
                      <a:lnTo>
                        <a:pt x="278" y="775"/>
                      </a:lnTo>
                      <a:lnTo>
                        <a:pt x="248" y="775"/>
                      </a:lnTo>
                      <a:cubicBezTo>
                        <a:pt x="248" y="805"/>
                        <a:pt x="217" y="805"/>
                        <a:pt x="217" y="805"/>
                      </a:cubicBezTo>
                      <a:cubicBezTo>
                        <a:pt x="185" y="805"/>
                        <a:pt x="185" y="805"/>
                        <a:pt x="154" y="805"/>
                      </a:cubicBezTo>
                      <a:cubicBezTo>
                        <a:pt x="154" y="836"/>
                        <a:pt x="154" y="836"/>
                        <a:pt x="124" y="836"/>
                      </a:cubicBezTo>
                      <a:lnTo>
                        <a:pt x="124" y="836"/>
                      </a:lnTo>
                      <a:lnTo>
                        <a:pt x="93" y="836"/>
                      </a:lnTo>
                      <a:lnTo>
                        <a:pt x="93" y="836"/>
                      </a:lnTo>
                      <a:lnTo>
                        <a:pt x="61" y="836"/>
                      </a:lnTo>
                      <a:cubicBezTo>
                        <a:pt x="61" y="836"/>
                        <a:pt x="61" y="836"/>
                        <a:pt x="30" y="836"/>
                      </a:cubicBezTo>
                      <a:lnTo>
                        <a:pt x="30" y="836"/>
                      </a:lnTo>
                      <a:lnTo>
                        <a:pt x="30" y="836"/>
                      </a:lnTo>
                      <a:lnTo>
                        <a:pt x="30" y="868"/>
                      </a:lnTo>
                      <a:lnTo>
                        <a:pt x="3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0" y="868"/>
                      </a:lnTo>
                      <a:cubicBezTo>
                        <a:pt x="0" y="899"/>
                        <a:pt x="0" y="899"/>
                        <a:pt x="0" y="899"/>
                      </a:cubicBezTo>
                      <a:lnTo>
                        <a:pt x="0" y="899"/>
                      </a:lnTo>
                      <a:lnTo>
                        <a:pt x="0" y="899"/>
                      </a:lnTo>
                      <a:cubicBezTo>
                        <a:pt x="0" y="899"/>
                        <a:pt x="0" y="899"/>
                        <a:pt x="30" y="899"/>
                      </a:cubicBezTo>
                      <a:lnTo>
                        <a:pt x="30" y="899"/>
                      </a:lnTo>
                      <a:lnTo>
                        <a:pt x="30" y="899"/>
                      </a:lnTo>
                      <a:cubicBezTo>
                        <a:pt x="61" y="929"/>
                        <a:pt x="61" y="960"/>
                        <a:pt x="61" y="960"/>
                      </a:cubicBezTo>
                      <a:cubicBezTo>
                        <a:pt x="61" y="992"/>
                        <a:pt x="61" y="992"/>
                        <a:pt x="61" y="992"/>
                      </a:cubicBezTo>
                      <a:lnTo>
                        <a:pt x="61" y="1023"/>
                      </a:lnTo>
                      <a:lnTo>
                        <a:pt x="93" y="1023"/>
                      </a:lnTo>
                      <a:lnTo>
                        <a:pt x="93" y="1023"/>
                      </a:lnTo>
                      <a:cubicBezTo>
                        <a:pt x="124" y="1053"/>
                        <a:pt x="124" y="1053"/>
                        <a:pt x="124" y="1053"/>
                      </a:cubicBezTo>
                      <a:lnTo>
                        <a:pt x="124" y="1053"/>
                      </a:lnTo>
                      <a:lnTo>
                        <a:pt x="124" y="1053"/>
                      </a:lnTo>
                      <a:lnTo>
                        <a:pt x="124" y="1084"/>
                      </a:lnTo>
                      <a:lnTo>
                        <a:pt x="124" y="1084"/>
                      </a:lnTo>
                      <a:cubicBezTo>
                        <a:pt x="124" y="1084"/>
                        <a:pt x="124" y="1084"/>
                        <a:pt x="154" y="1084"/>
                      </a:cubicBezTo>
                      <a:lnTo>
                        <a:pt x="154" y="1084"/>
                      </a:lnTo>
                      <a:cubicBezTo>
                        <a:pt x="185" y="1116"/>
                        <a:pt x="185" y="1116"/>
                        <a:pt x="185" y="1116"/>
                      </a:cubicBezTo>
                      <a:cubicBezTo>
                        <a:pt x="185" y="1116"/>
                        <a:pt x="185" y="1116"/>
                        <a:pt x="217" y="1084"/>
                      </a:cubicBezTo>
                      <a:lnTo>
                        <a:pt x="217" y="1084"/>
                      </a:lnTo>
                      <a:lnTo>
                        <a:pt x="217" y="1084"/>
                      </a:lnTo>
                      <a:cubicBezTo>
                        <a:pt x="217" y="1084"/>
                        <a:pt x="217" y="1084"/>
                        <a:pt x="248" y="1084"/>
                      </a:cubicBezTo>
                      <a:lnTo>
                        <a:pt x="248" y="1084"/>
                      </a:lnTo>
                      <a:lnTo>
                        <a:pt x="248" y="1084"/>
                      </a:lnTo>
                      <a:lnTo>
                        <a:pt x="278" y="1084"/>
                      </a:lnTo>
                      <a:cubicBezTo>
                        <a:pt x="278" y="1084"/>
                        <a:pt x="278" y="1084"/>
                        <a:pt x="309" y="1084"/>
                      </a:cubicBezTo>
                      <a:lnTo>
                        <a:pt x="309" y="1084"/>
                      </a:lnTo>
                      <a:lnTo>
                        <a:pt x="309" y="1084"/>
                      </a:lnTo>
                      <a:lnTo>
                        <a:pt x="309" y="1084"/>
                      </a:lnTo>
                      <a:cubicBezTo>
                        <a:pt x="341" y="1084"/>
                        <a:pt x="341" y="1084"/>
                        <a:pt x="341" y="1084"/>
                      </a:cubicBez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084"/>
                      </a:lnTo>
                      <a:lnTo>
                        <a:pt x="341" y="1116"/>
                      </a:lnTo>
                      <a:cubicBezTo>
                        <a:pt x="341" y="1116"/>
                        <a:pt x="372" y="1116"/>
                        <a:pt x="372" y="1147"/>
                      </a:cubicBezTo>
                      <a:lnTo>
                        <a:pt x="372" y="1177"/>
                      </a:lnTo>
                      <a:lnTo>
                        <a:pt x="372" y="1177"/>
                      </a:lnTo>
                      <a:lnTo>
                        <a:pt x="341" y="1177"/>
                      </a:lnTo>
                      <a:lnTo>
                        <a:pt x="341" y="1177"/>
                      </a:lnTo>
                      <a:lnTo>
                        <a:pt x="341" y="1208"/>
                      </a:lnTo>
                      <a:lnTo>
                        <a:pt x="341" y="1208"/>
                      </a:lnTo>
                      <a:cubicBezTo>
                        <a:pt x="341" y="1208"/>
                        <a:pt x="341" y="1240"/>
                        <a:pt x="309" y="1240"/>
                      </a:cubicBezTo>
                      <a:lnTo>
                        <a:pt x="309" y="1240"/>
                      </a:lnTo>
                      <a:lnTo>
                        <a:pt x="309" y="1240"/>
                      </a:lnTo>
                      <a:lnTo>
                        <a:pt x="309" y="1271"/>
                      </a:lnTo>
                      <a:lnTo>
                        <a:pt x="309" y="1271"/>
                      </a:lnTo>
                      <a:lnTo>
                        <a:pt x="309" y="1301"/>
                      </a:lnTo>
                      <a:lnTo>
                        <a:pt x="309" y="1301"/>
                      </a:lnTo>
                      <a:cubicBezTo>
                        <a:pt x="309" y="1332"/>
                        <a:pt x="309" y="1332"/>
                        <a:pt x="278" y="1364"/>
                      </a:cubicBez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lnTo>
                        <a:pt x="278" y="1364"/>
                      </a:lnTo>
                      <a:cubicBezTo>
                        <a:pt x="278" y="1364"/>
                        <a:pt x="309" y="1364"/>
                        <a:pt x="309" y="1395"/>
                      </a:cubicBezTo>
                      <a:lnTo>
                        <a:pt x="309" y="1395"/>
                      </a:lnTo>
                      <a:lnTo>
                        <a:pt x="309" y="1395"/>
                      </a:lnTo>
                      <a:cubicBezTo>
                        <a:pt x="309" y="1395"/>
                        <a:pt x="309" y="1395"/>
                        <a:pt x="341" y="1395"/>
                      </a:cubicBezTo>
                      <a:cubicBezTo>
                        <a:pt x="341" y="1425"/>
                        <a:pt x="372" y="1425"/>
                        <a:pt x="372" y="1456"/>
                      </a:cubicBez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372" y="1456"/>
                      </a:lnTo>
                      <a:lnTo>
                        <a:pt x="402" y="1425"/>
                      </a:lnTo>
                      <a:lnTo>
                        <a:pt x="402" y="1425"/>
                      </a:lnTo>
                      <a:lnTo>
                        <a:pt x="402" y="1425"/>
                      </a:lnTo>
                      <a:cubicBezTo>
                        <a:pt x="433" y="1425"/>
                        <a:pt x="465" y="1425"/>
                        <a:pt x="465" y="1456"/>
                      </a:cubicBezTo>
                      <a:cubicBezTo>
                        <a:pt x="465" y="1456"/>
                        <a:pt x="465" y="1456"/>
                        <a:pt x="465" y="1488"/>
                      </a:cubicBezTo>
                      <a:cubicBezTo>
                        <a:pt x="496" y="1488"/>
                        <a:pt x="496" y="1488"/>
                        <a:pt x="496" y="1488"/>
                      </a:cubicBezTo>
                      <a:lnTo>
                        <a:pt x="496" y="1488"/>
                      </a:lnTo>
                      <a:cubicBezTo>
                        <a:pt x="526" y="1488"/>
                        <a:pt x="526" y="1488"/>
                        <a:pt x="526" y="1488"/>
                      </a:cubicBezTo>
                      <a:lnTo>
                        <a:pt x="526" y="1488"/>
                      </a:lnTo>
                      <a:lnTo>
                        <a:pt x="526" y="1488"/>
                      </a:lnTo>
                      <a:cubicBezTo>
                        <a:pt x="557" y="1488"/>
                        <a:pt x="557" y="1488"/>
                        <a:pt x="557" y="1488"/>
                      </a:cubicBezTo>
                      <a:lnTo>
                        <a:pt x="557" y="1488"/>
                      </a:lnTo>
                      <a:cubicBezTo>
                        <a:pt x="557" y="1488"/>
                        <a:pt x="557" y="1488"/>
                        <a:pt x="557" y="1519"/>
                      </a:cubicBezTo>
                      <a:cubicBezTo>
                        <a:pt x="589" y="1519"/>
                        <a:pt x="589" y="1519"/>
                        <a:pt x="589" y="1549"/>
                      </a:cubicBezTo>
                      <a:lnTo>
                        <a:pt x="589" y="1549"/>
                      </a:lnTo>
                      <a:lnTo>
                        <a:pt x="589" y="1549"/>
                      </a:lnTo>
                      <a:lnTo>
                        <a:pt x="589" y="1549"/>
                      </a:lnTo>
                      <a:lnTo>
                        <a:pt x="620" y="1549"/>
                      </a:lnTo>
                      <a:lnTo>
                        <a:pt x="620" y="1549"/>
                      </a:lnTo>
                      <a:lnTo>
                        <a:pt x="650" y="1549"/>
                      </a:lnTo>
                      <a:lnTo>
                        <a:pt x="650" y="1549"/>
                      </a:lnTo>
                      <a:cubicBezTo>
                        <a:pt x="650" y="1549"/>
                        <a:pt x="650" y="1549"/>
                        <a:pt x="650" y="1580"/>
                      </a:cubicBezTo>
                      <a:lnTo>
                        <a:pt x="681" y="1580"/>
                      </a:lnTo>
                      <a:lnTo>
                        <a:pt x="681" y="1580"/>
                      </a:lnTo>
                      <a:lnTo>
                        <a:pt x="681" y="1580"/>
                      </a:lnTo>
                      <a:lnTo>
                        <a:pt x="713" y="1580"/>
                      </a:lnTo>
                      <a:lnTo>
                        <a:pt x="713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lnTo>
                        <a:pt x="744" y="1580"/>
                      </a:lnTo>
                      <a:cubicBezTo>
                        <a:pt x="774" y="1580"/>
                        <a:pt x="774" y="1580"/>
                        <a:pt x="774" y="1580"/>
                      </a:cubicBezTo>
                      <a:lnTo>
                        <a:pt x="774" y="1580"/>
                      </a:lnTo>
                      <a:cubicBezTo>
                        <a:pt x="805" y="1580"/>
                        <a:pt x="805" y="1580"/>
                        <a:pt x="805" y="1580"/>
                      </a:cubicBezTo>
                      <a:lnTo>
                        <a:pt x="805" y="1580"/>
                      </a:lnTo>
                      <a:lnTo>
                        <a:pt x="805" y="1580"/>
                      </a:lnTo>
                      <a:lnTo>
                        <a:pt x="805" y="1580"/>
                      </a:lnTo>
                      <a:cubicBezTo>
                        <a:pt x="805" y="1580"/>
                        <a:pt x="805" y="1580"/>
                        <a:pt x="837" y="1580"/>
                      </a:cubicBezTo>
                      <a:lnTo>
                        <a:pt x="837" y="1580"/>
                      </a:lnTo>
                      <a:lnTo>
                        <a:pt x="837" y="1580"/>
                      </a:lnTo>
                      <a:lnTo>
                        <a:pt x="837" y="1580"/>
                      </a:lnTo>
                      <a:cubicBezTo>
                        <a:pt x="837" y="1580"/>
                        <a:pt x="837" y="1549"/>
                        <a:pt x="868" y="1549"/>
                      </a:cubicBezTo>
                      <a:lnTo>
                        <a:pt x="868" y="1549"/>
                      </a:lnTo>
                      <a:cubicBezTo>
                        <a:pt x="898" y="1549"/>
                        <a:pt x="898" y="1580"/>
                        <a:pt x="898" y="1580"/>
                      </a:cubicBezTo>
                      <a:lnTo>
                        <a:pt x="898" y="1580"/>
                      </a:lnTo>
                      <a:lnTo>
                        <a:pt x="898" y="1580"/>
                      </a:lnTo>
                      <a:cubicBezTo>
                        <a:pt x="929" y="1580"/>
                        <a:pt x="929" y="1580"/>
                        <a:pt x="929" y="1580"/>
                      </a:cubicBezTo>
                      <a:lnTo>
                        <a:pt x="929" y="1580"/>
                      </a:lnTo>
                      <a:lnTo>
                        <a:pt x="929" y="1580"/>
                      </a:lnTo>
                      <a:lnTo>
                        <a:pt x="929" y="1580"/>
                      </a:lnTo>
                      <a:cubicBezTo>
                        <a:pt x="961" y="1580"/>
                        <a:pt x="961" y="1580"/>
                        <a:pt x="961" y="1580"/>
                      </a:cubicBezTo>
                      <a:lnTo>
                        <a:pt x="961" y="1580"/>
                      </a:lnTo>
                      <a:lnTo>
                        <a:pt x="961" y="1580"/>
                      </a:lnTo>
                      <a:lnTo>
                        <a:pt x="961" y="1580"/>
                      </a:lnTo>
                      <a:lnTo>
                        <a:pt x="961" y="1612"/>
                      </a:lnTo>
                      <a:cubicBezTo>
                        <a:pt x="992" y="1612"/>
                        <a:pt x="992" y="1612"/>
                        <a:pt x="992" y="1612"/>
                      </a:cubicBezTo>
                      <a:lnTo>
                        <a:pt x="992" y="1612"/>
                      </a:lnTo>
                      <a:cubicBezTo>
                        <a:pt x="992" y="1612"/>
                        <a:pt x="992" y="1612"/>
                        <a:pt x="992" y="1580"/>
                      </a:cubicBezTo>
                      <a:cubicBezTo>
                        <a:pt x="1022" y="1580"/>
                        <a:pt x="1022" y="1580"/>
                        <a:pt x="1022" y="1580"/>
                      </a:cubicBezTo>
                      <a:lnTo>
                        <a:pt x="1022" y="1580"/>
                      </a:lnTo>
                      <a:lnTo>
                        <a:pt x="1022" y="1580"/>
                      </a:lnTo>
                      <a:lnTo>
                        <a:pt x="1022" y="1580"/>
                      </a:lnTo>
                      <a:cubicBezTo>
                        <a:pt x="1022" y="1549"/>
                        <a:pt x="1053" y="1549"/>
                        <a:pt x="1053" y="1549"/>
                      </a:cubicBezTo>
                      <a:cubicBezTo>
                        <a:pt x="1053" y="1519"/>
                        <a:pt x="1085" y="1519"/>
                        <a:pt x="1085" y="1519"/>
                      </a:cubicBezTo>
                      <a:lnTo>
                        <a:pt x="1085" y="1519"/>
                      </a:lnTo>
                      <a:cubicBezTo>
                        <a:pt x="1085" y="1519"/>
                        <a:pt x="1085" y="1519"/>
                        <a:pt x="1116" y="1519"/>
                      </a:cubicBezTo>
                      <a:lnTo>
                        <a:pt x="1116" y="1519"/>
                      </a:lnTo>
                      <a:lnTo>
                        <a:pt x="1116" y="1488"/>
                      </a:lnTo>
                      <a:lnTo>
                        <a:pt x="1116" y="1488"/>
                      </a:lnTo>
                      <a:cubicBezTo>
                        <a:pt x="1146" y="1488"/>
                        <a:pt x="1146" y="1488"/>
                        <a:pt x="1146" y="1519"/>
                      </a:cubicBezTo>
                      <a:lnTo>
                        <a:pt x="1146" y="1519"/>
                      </a:lnTo>
                      <a:lnTo>
                        <a:pt x="1146" y="1519"/>
                      </a:lnTo>
                      <a:cubicBezTo>
                        <a:pt x="1177" y="1488"/>
                        <a:pt x="1177" y="1488"/>
                        <a:pt x="1209" y="1488"/>
                      </a:cubicBezTo>
                      <a:lnTo>
                        <a:pt x="1209" y="1488"/>
                      </a:lnTo>
                      <a:lnTo>
                        <a:pt x="1209" y="1488"/>
                      </a:lnTo>
                      <a:cubicBezTo>
                        <a:pt x="1209" y="1488"/>
                        <a:pt x="1209" y="1488"/>
                        <a:pt x="1240" y="1488"/>
                      </a:cubicBezTo>
                      <a:cubicBezTo>
                        <a:pt x="1240" y="1519"/>
                        <a:pt x="1270" y="1519"/>
                        <a:pt x="1270" y="1549"/>
                      </a:cubicBezTo>
                      <a:lnTo>
                        <a:pt x="1270" y="1549"/>
                      </a:lnTo>
                      <a:cubicBezTo>
                        <a:pt x="1270" y="1549"/>
                        <a:pt x="1270" y="1549"/>
                        <a:pt x="1240" y="1549"/>
                      </a:cubicBezTo>
                      <a:cubicBezTo>
                        <a:pt x="1270" y="1549"/>
                        <a:pt x="1270" y="1549"/>
                        <a:pt x="1270" y="1549"/>
                      </a:cubicBezTo>
                      <a:cubicBezTo>
                        <a:pt x="1270" y="1549"/>
                        <a:pt x="1270" y="1549"/>
                        <a:pt x="1301" y="1549"/>
                      </a:cubicBezTo>
                      <a:lnTo>
                        <a:pt x="1301" y="1549"/>
                      </a:lnTo>
                      <a:lnTo>
                        <a:pt x="1301" y="1549"/>
                      </a:lnTo>
                      <a:cubicBezTo>
                        <a:pt x="1332" y="1580"/>
                        <a:pt x="1332" y="1580"/>
                        <a:pt x="1332" y="1612"/>
                      </a:cubicBezTo>
                      <a:lnTo>
                        <a:pt x="1332" y="1612"/>
                      </a:lnTo>
                      <a:cubicBezTo>
                        <a:pt x="1364" y="1612"/>
                        <a:pt x="1364" y="1643"/>
                        <a:pt x="1364" y="1643"/>
                      </a:cubicBezTo>
                      <a:cubicBezTo>
                        <a:pt x="1394" y="1643"/>
                        <a:pt x="1394" y="1704"/>
                        <a:pt x="1394" y="1704"/>
                      </a:cubicBezTo>
                      <a:lnTo>
                        <a:pt x="1394" y="1704"/>
                      </a:lnTo>
                      <a:cubicBezTo>
                        <a:pt x="1394" y="1704"/>
                        <a:pt x="1394" y="1736"/>
                        <a:pt x="1364" y="1767"/>
                      </a:cubicBezTo>
                      <a:lnTo>
                        <a:pt x="1364" y="1767"/>
                      </a:lnTo>
                      <a:lnTo>
                        <a:pt x="1364" y="1767"/>
                      </a:lnTo>
                      <a:lnTo>
                        <a:pt x="1364" y="1797"/>
                      </a:lnTo>
                      <a:lnTo>
                        <a:pt x="1364" y="1797"/>
                      </a:lnTo>
                      <a:lnTo>
                        <a:pt x="1332" y="1797"/>
                      </a:lnTo>
                      <a:lnTo>
                        <a:pt x="1332" y="1797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lnTo>
                        <a:pt x="1332" y="1828"/>
                      </a:lnTo>
                      <a:cubicBezTo>
                        <a:pt x="1332" y="1828"/>
                        <a:pt x="1332" y="1828"/>
                        <a:pt x="1364" y="1828"/>
                      </a:cubicBezTo>
                      <a:lnTo>
                        <a:pt x="1364" y="1828"/>
                      </a:lnTo>
                      <a:cubicBezTo>
                        <a:pt x="1364" y="1828"/>
                        <a:pt x="1394" y="1828"/>
                        <a:pt x="1394" y="1860"/>
                      </a:cubicBezTo>
                      <a:lnTo>
                        <a:pt x="1394" y="1890"/>
                      </a:lnTo>
                      <a:lnTo>
                        <a:pt x="1394" y="1890"/>
                      </a:lnTo>
                      <a:lnTo>
                        <a:pt x="1394" y="1890"/>
                      </a:lnTo>
                      <a:cubicBezTo>
                        <a:pt x="1394" y="1890"/>
                        <a:pt x="1394" y="1890"/>
                        <a:pt x="1425" y="1921"/>
                      </a:cubicBezTo>
                      <a:lnTo>
                        <a:pt x="1425" y="1921"/>
                      </a:lnTo>
                      <a:lnTo>
                        <a:pt x="1425" y="1921"/>
                      </a:lnTo>
                      <a:cubicBezTo>
                        <a:pt x="1425" y="1952"/>
                        <a:pt x="1425" y="1952"/>
                        <a:pt x="1425" y="1952"/>
                      </a:cubicBezTo>
                      <a:lnTo>
                        <a:pt x="1425" y="1952"/>
                      </a:lnTo>
                      <a:lnTo>
                        <a:pt x="1425" y="1952"/>
                      </a:lnTo>
                      <a:cubicBezTo>
                        <a:pt x="1425" y="1952"/>
                        <a:pt x="1425" y="1952"/>
                        <a:pt x="1394" y="1952"/>
                      </a:cubicBezTo>
                      <a:cubicBezTo>
                        <a:pt x="1425" y="1952"/>
                        <a:pt x="1425" y="1952"/>
                        <a:pt x="1425" y="1952"/>
                      </a:cubicBezTo>
                      <a:cubicBezTo>
                        <a:pt x="1425" y="1984"/>
                        <a:pt x="1425" y="1984"/>
                        <a:pt x="1425" y="1984"/>
                      </a:cubicBezTo>
                      <a:lnTo>
                        <a:pt x="1425" y="1984"/>
                      </a:lnTo>
                      <a:lnTo>
                        <a:pt x="1457" y="1984"/>
                      </a:lnTo>
                      <a:lnTo>
                        <a:pt x="1457" y="1984"/>
                      </a:lnTo>
                      <a:cubicBezTo>
                        <a:pt x="1457" y="1984"/>
                        <a:pt x="1457" y="1984"/>
                        <a:pt x="1457" y="2014"/>
                      </a:cubicBezTo>
                      <a:cubicBezTo>
                        <a:pt x="1457" y="1984"/>
                        <a:pt x="1457" y="1984"/>
                        <a:pt x="1457" y="1984"/>
                      </a:cubicBezTo>
                      <a:cubicBezTo>
                        <a:pt x="1457" y="1984"/>
                        <a:pt x="1457" y="1984"/>
                        <a:pt x="1487" y="1984"/>
                      </a:cubicBezTo>
                      <a:lnTo>
                        <a:pt x="1487" y="1984"/>
                      </a:lnTo>
                      <a:lnTo>
                        <a:pt x="1487" y="1984"/>
                      </a:lnTo>
                      <a:lnTo>
                        <a:pt x="1487" y="1984"/>
                      </a:lnTo>
                      <a:lnTo>
                        <a:pt x="1487" y="1984"/>
                      </a:lnTo>
                      <a:cubicBezTo>
                        <a:pt x="1487" y="1952"/>
                        <a:pt x="1487" y="1952"/>
                        <a:pt x="1518" y="1952"/>
                      </a:cubicBezTo>
                      <a:lnTo>
                        <a:pt x="1518" y="1952"/>
                      </a:lnTo>
                      <a:cubicBezTo>
                        <a:pt x="1518" y="1952"/>
                        <a:pt x="1518" y="1952"/>
                        <a:pt x="1549" y="1952"/>
                      </a:cubicBezTo>
                      <a:lnTo>
                        <a:pt x="1549" y="1952"/>
                      </a:lnTo>
                      <a:cubicBezTo>
                        <a:pt x="1549" y="1921"/>
                        <a:pt x="1549" y="1921"/>
                        <a:pt x="1581" y="1921"/>
                      </a:cubicBezTo>
                      <a:lnTo>
                        <a:pt x="1581" y="1921"/>
                      </a:lnTo>
                      <a:lnTo>
                        <a:pt x="1581" y="1921"/>
                      </a:lnTo>
                      <a:cubicBezTo>
                        <a:pt x="1611" y="1921"/>
                        <a:pt x="1611" y="1921"/>
                        <a:pt x="1611" y="1921"/>
                      </a:cubicBezTo>
                      <a:lnTo>
                        <a:pt x="1611" y="1921"/>
                      </a:lnTo>
                      <a:lnTo>
                        <a:pt x="1611" y="1921"/>
                      </a:lnTo>
                      <a:cubicBezTo>
                        <a:pt x="1642" y="1921"/>
                        <a:pt x="1642" y="1921"/>
                        <a:pt x="1642" y="1921"/>
                      </a:cubicBezTo>
                      <a:lnTo>
                        <a:pt x="1642" y="1921"/>
                      </a:lnTo>
                      <a:cubicBezTo>
                        <a:pt x="1673" y="1921"/>
                        <a:pt x="1673" y="1921"/>
                        <a:pt x="1673" y="1921"/>
                      </a:cubicBezTo>
                      <a:lnTo>
                        <a:pt x="1673" y="1921"/>
                      </a:lnTo>
                      <a:lnTo>
                        <a:pt x="1673" y="1921"/>
                      </a:lnTo>
                      <a:cubicBezTo>
                        <a:pt x="1673" y="1921"/>
                        <a:pt x="1673" y="1890"/>
                        <a:pt x="1705" y="1890"/>
                      </a:cubicBezTo>
                      <a:lnTo>
                        <a:pt x="1705" y="1890"/>
                      </a:lnTo>
                      <a:lnTo>
                        <a:pt x="1705" y="1890"/>
                      </a:lnTo>
                      <a:lnTo>
                        <a:pt x="170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lnTo>
                        <a:pt x="1735" y="1890"/>
                      </a:lnTo>
                      <a:cubicBezTo>
                        <a:pt x="1735" y="1890"/>
                        <a:pt x="1766" y="1890"/>
                        <a:pt x="1766" y="1921"/>
                      </a:cubicBezTo>
                      <a:lnTo>
                        <a:pt x="1766" y="1921"/>
                      </a:lnTo>
                      <a:cubicBezTo>
                        <a:pt x="1766" y="1921"/>
                        <a:pt x="1766" y="1921"/>
                        <a:pt x="1797" y="1921"/>
                      </a:cubicBezTo>
                      <a:lnTo>
                        <a:pt x="1797" y="1921"/>
                      </a:lnTo>
                      <a:lnTo>
                        <a:pt x="1797" y="1921"/>
                      </a:lnTo>
                      <a:cubicBezTo>
                        <a:pt x="1829" y="1921"/>
                        <a:pt x="1829" y="1952"/>
                        <a:pt x="1829" y="1952"/>
                      </a:cubicBezTo>
                      <a:lnTo>
                        <a:pt x="1829" y="1952"/>
                      </a:lnTo>
                      <a:lnTo>
                        <a:pt x="1829" y="1952"/>
                      </a:lnTo>
                      <a:lnTo>
                        <a:pt x="1829" y="1952"/>
                      </a:lnTo>
                      <a:cubicBezTo>
                        <a:pt x="1829" y="1984"/>
                        <a:pt x="1829" y="1984"/>
                        <a:pt x="1829" y="1984"/>
                      </a:cubicBezTo>
                      <a:lnTo>
                        <a:pt x="1829" y="1984"/>
                      </a:lnTo>
                      <a:cubicBezTo>
                        <a:pt x="1829" y="1984"/>
                        <a:pt x="1859" y="1984"/>
                        <a:pt x="1859" y="2014"/>
                      </a:cubicBezTo>
                      <a:cubicBezTo>
                        <a:pt x="1890" y="2014"/>
                        <a:pt x="1890" y="2014"/>
                        <a:pt x="1890" y="2014"/>
                      </a:cubicBezTo>
                      <a:lnTo>
                        <a:pt x="1890" y="2014"/>
                      </a:lnTo>
                      <a:cubicBezTo>
                        <a:pt x="1890" y="1984"/>
                        <a:pt x="1921" y="1984"/>
                        <a:pt x="1921" y="1984"/>
                      </a:cubicBezTo>
                      <a:cubicBezTo>
                        <a:pt x="1921" y="1984"/>
                        <a:pt x="1921" y="2014"/>
                        <a:pt x="1953" y="2014"/>
                      </a:cubicBezTo>
                      <a:lnTo>
                        <a:pt x="1953" y="2014"/>
                      </a:lnTo>
                      <a:lnTo>
                        <a:pt x="1953" y="2014"/>
                      </a:lnTo>
                      <a:lnTo>
                        <a:pt x="1953" y="2014"/>
                      </a:lnTo>
                      <a:cubicBezTo>
                        <a:pt x="1983" y="2014"/>
                        <a:pt x="1983" y="2014"/>
                        <a:pt x="1983" y="2014"/>
                      </a:cubicBezTo>
                      <a:lnTo>
                        <a:pt x="1983" y="2045"/>
                      </a:lnTo>
                      <a:cubicBezTo>
                        <a:pt x="2014" y="2014"/>
                        <a:pt x="2014" y="2014"/>
                        <a:pt x="2045" y="2014"/>
                      </a:cubicBezTo>
                      <a:lnTo>
                        <a:pt x="2138" y="1984"/>
                      </a:lnTo>
                      <a:cubicBezTo>
                        <a:pt x="2138" y="1984"/>
                        <a:pt x="2169" y="1984"/>
                        <a:pt x="2169" y="1952"/>
                      </a:cubicBezTo>
                      <a:cubicBezTo>
                        <a:pt x="2169" y="1952"/>
                        <a:pt x="2169" y="1921"/>
                        <a:pt x="2201" y="1921"/>
                      </a:cubicBezTo>
                      <a:cubicBezTo>
                        <a:pt x="2201" y="1921"/>
                        <a:pt x="2201" y="1921"/>
                        <a:pt x="2231" y="1952"/>
                      </a:cubicBezTo>
                      <a:cubicBezTo>
                        <a:pt x="2231" y="1921"/>
                        <a:pt x="2262" y="1921"/>
                        <a:pt x="2262" y="1921"/>
                      </a:cubicBezTo>
                      <a:lnTo>
                        <a:pt x="2262" y="1921"/>
                      </a:lnTo>
                      <a:cubicBezTo>
                        <a:pt x="2293" y="1921"/>
                        <a:pt x="2293" y="1921"/>
                        <a:pt x="2293" y="1921"/>
                      </a:cubicBezTo>
                      <a:lnTo>
                        <a:pt x="2293" y="1921"/>
                      </a:lnTo>
                      <a:cubicBezTo>
                        <a:pt x="2325" y="1921"/>
                        <a:pt x="2325" y="1921"/>
                        <a:pt x="2325" y="1921"/>
                      </a:cubicBezTo>
                      <a:cubicBezTo>
                        <a:pt x="2325" y="1890"/>
                        <a:pt x="2325" y="1890"/>
                        <a:pt x="2355" y="1890"/>
                      </a:cubicBezTo>
                      <a:cubicBezTo>
                        <a:pt x="2355" y="1890"/>
                        <a:pt x="2355" y="1890"/>
                        <a:pt x="2355" y="1860"/>
                      </a:cubicBezTo>
                      <a:lnTo>
                        <a:pt x="2355" y="1860"/>
                      </a:lnTo>
                      <a:cubicBezTo>
                        <a:pt x="2386" y="1860"/>
                        <a:pt x="2386" y="1828"/>
                        <a:pt x="2386" y="1828"/>
                      </a:cubicBezTo>
                      <a:cubicBezTo>
                        <a:pt x="2417" y="1828"/>
                        <a:pt x="2417" y="1797"/>
                        <a:pt x="2417" y="1797"/>
                      </a:cubicBezTo>
                      <a:lnTo>
                        <a:pt x="2417" y="1797"/>
                      </a:lnTo>
                      <a:cubicBezTo>
                        <a:pt x="2449" y="1797"/>
                        <a:pt x="2449" y="1797"/>
                        <a:pt x="2449" y="1797"/>
                      </a:cubicBezTo>
                      <a:lnTo>
                        <a:pt x="2449" y="1797"/>
                      </a:lnTo>
                      <a:lnTo>
                        <a:pt x="2449" y="1797"/>
                      </a:lnTo>
                      <a:cubicBezTo>
                        <a:pt x="2449" y="1797"/>
                        <a:pt x="2479" y="1797"/>
                        <a:pt x="2479" y="1767"/>
                      </a:cubicBezTo>
                      <a:lnTo>
                        <a:pt x="2510" y="1736"/>
                      </a:lnTo>
                      <a:cubicBezTo>
                        <a:pt x="2510" y="1704"/>
                        <a:pt x="2510" y="1704"/>
                        <a:pt x="2510" y="1704"/>
                      </a:cubicBezTo>
                      <a:cubicBezTo>
                        <a:pt x="2510" y="1704"/>
                        <a:pt x="2510" y="1704"/>
                        <a:pt x="2510" y="1673"/>
                      </a:cubicBezTo>
                      <a:cubicBezTo>
                        <a:pt x="2541" y="1673"/>
                        <a:pt x="2541" y="1643"/>
                        <a:pt x="2541" y="1643"/>
                      </a:cubicBezTo>
                      <a:cubicBezTo>
                        <a:pt x="2541" y="1643"/>
                        <a:pt x="2541" y="1612"/>
                        <a:pt x="2573" y="1612"/>
                      </a:cubicBezTo>
                      <a:lnTo>
                        <a:pt x="2573" y="1612"/>
                      </a:lnTo>
                      <a:cubicBezTo>
                        <a:pt x="2573" y="1580"/>
                        <a:pt x="2603" y="1580"/>
                        <a:pt x="2603" y="1580"/>
                      </a:cubicBezTo>
                      <a:lnTo>
                        <a:pt x="2603" y="1580"/>
                      </a:lnTo>
                      <a:lnTo>
                        <a:pt x="2603" y="1580"/>
                      </a:lnTo>
                      <a:lnTo>
                        <a:pt x="2603" y="1549"/>
                      </a:lnTo>
                      <a:lnTo>
                        <a:pt x="2603" y="1549"/>
                      </a:lnTo>
                      <a:lnTo>
                        <a:pt x="2603" y="1549"/>
                      </a:lnTo>
                      <a:cubicBezTo>
                        <a:pt x="2603" y="1519"/>
                        <a:pt x="2603" y="1519"/>
                        <a:pt x="2603" y="1519"/>
                      </a:cubicBezTo>
                      <a:lnTo>
                        <a:pt x="2603" y="1519"/>
                      </a:lnTo>
                      <a:lnTo>
                        <a:pt x="2603" y="1519"/>
                      </a:lnTo>
                      <a:cubicBezTo>
                        <a:pt x="2573" y="1519"/>
                        <a:pt x="2573" y="1519"/>
                        <a:pt x="2573" y="1519"/>
                      </a:cubicBezTo>
                      <a:cubicBezTo>
                        <a:pt x="2479" y="1488"/>
                        <a:pt x="2479" y="1488"/>
                        <a:pt x="2479" y="1488"/>
                      </a:cubicBezTo>
                      <a:cubicBezTo>
                        <a:pt x="2541" y="1456"/>
                        <a:pt x="2541" y="1456"/>
                        <a:pt x="2541" y="1456"/>
                      </a:cubicBezTo>
                      <a:cubicBezTo>
                        <a:pt x="2541" y="1456"/>
                        <a:pt x="2573" y="1425"/>
                        <a:pt x="2603" y="1425"/>
                      </a:cubicBezTo>
                      <a:cubicBezTo>
                        <a:pt x="2573" y="1425"/>
                        <a:pt x="2573" y="1395"/>
                        <a:pt x="2573" y="1395"/>
                      </a:cubicBezTo>
                      <a:cubicBezTo>
                        <a:pt x="2541" y="1332"/>
                        <a:pt x="2541" y="1332"/>
                        <a:pt x="2541" y="1332"/>
                      </a:cubicBezTo>
                      <a:cubicBezTo>
                        <a:pt x="2573" y="1332"/>
                        <a:pt x="2573" y="1332"/>
                        <a:pt x="2573" y="1332"/>
                      </a:cubicBezTo>
                      <a:lnTo>
                        <a:pt x="2573" y="1332"/>
                      </a:lnTo>
                      <a:lnTo>
                        <a:pt x="2573" y="1332"/>
                      </a:lnTo>
                      <a:cubicBezTo>
                        <a:pt x="2541" y="1332"/>
                        <a:pt x="2573" y="1301"/>
                        <a:pt x="2573" y="1301"/>
                      </a:cubicBezTo>
                      <a:cubicBezTo>
                        <a:pt x="2573" y="1301"/>
                        <a:pt x="2573" y="1301"/>
                        <a:pt x="2573" y="1271"/>
                      </a:cubicBezTo>
                      <a:lnTo>
                        <a:pt x="2573" y="1271"/>
                      </a:lnTo>
                      <a:cubicBezTo>
                        <a:pt x="2573" y="1271"/>
                        <a:pt x="2541" y="1271"/>
                        <a:pt x="2541" y="1240"/>
                      </a:cubicBezTo>
                      <a:lnTo>
                        <a:pt x="2541" y="1240"/>
                      </a:lnTo>
                      <a:lnTo>
                        <a:pt x="2541" y="1240"/>
                      </a:lnTo>
                      <a:lnTo>
                        <a:pt x="2541" y="1240"/>
                      </a:lnTo>
                      <a:cubicBezTo>
                        <a:pt x="2510" y="1240"/>
                        <a:pt x="2510" y="1208"/>
                        <a:pt x="2479" y="1208"/>
                      </a:cubicBezTo>
                      <a:cubicBezTo>
                        <a:pt x="2479" y="1208"/>
                        <a:pt x="2479" y="1208"/>
                        <a:pt x="2449" y="1208"/>
                      </a:cubicBezTo>
                      <a:cubicBezTo>
                        <a:pt x="2449" y="1177"/>
                        <a:pt x="2479" y="1177"/>
                        <a:pt x="2479" y="1147"/>
                      </a:cubicBezTo>
                      <a:lnTo>
                        <a:pt x="2479" y="1147"/>
                      </a:lnTo>
                      <a:cubicBezTo>
                        <a:pt x="2479" y="1147"/>
                        <a:pt x="2479" y="1116"/>
                        <a:pt x="2510" y="1116"/>
                      </a:cubicBezTo>
                      <a:cubicBezTo>
                        <a:pt x="2510" y="1116"/>
                        <a:pt x="2510" y="1116"/>
                        <a:pt x="2510" y="1084"/>
                      </a:cubicBezTo>
                      <a:cubicBezTo>
                        <a:pt x="2541" y="1084"/>
                        <a:pt x="2541" y="1053"/>
                        <a:pt x="2541" y="1053"/>
                      </a:cubicBezTo>
                      <a:lnTo>
                        <a:pt x="2541" y="1053"/>
                      </a:lnTo>
                      <a:cubicBezTo>
                        <a:pt x="2541" y="1053"/>
                        <a:pt x="2541" y="1053"/>
                        <a:pt x="2510" y="1053"/>
                      </a:cubicBezTo>
                      <a:cubicBezTo>
                        <a:pt x="2510" y="1053"/>
                        <a:pt x="2510" y="1053"/>
                        <a:pt x="2479" y="1053"/>
                      </a:cubicBezTo>
                      <a:lnTo>
                        <a:pt x="2479" y="1053"/>
                      </a:lnTo>
                      <a:cubicBezTo>
                        <a:pt x="2479" y="1053"/>
                        <a:pt x="2449" y="1053"/>
                        <a:pt x="2449" y="1023"/>
                      </a:cubicBezTo>
                      <a:cubicBezTo>
                        <a:pt x="2449" y="1023"/>
                        <a:pt x="2449" y="992"/>
                        <a:pt x="2479" y="992"/>
                      </a:cubicBezTo>
                      <a:lnTo>
                        <a:pt x="2479" y="992"/>
                      </a:lnTo>
                      <a:lnTo>
                        <a:pt x="2479" y="992"/>
                      </a:lnTo>
                      <a:cubicBezTo>
                        <a:pt x="2479" y="992"/>
                        <a:pt x="2479" y="992"/>
                        <a:pt x="2449" y="992"/>
                      </a:cubicBezTo>
                      <a:lnTo>
                        <a:pt x="2449" y="992"/>
                      </a:lnTo>
                      <a:cubicBezTo>
                        <a:pt x="2417" y="992"/>
                        <a:pt x="2386" y="960"/>
                        <a:pt x="2386" y="960"/>
                      </a:cubicBezTo>
                      <a:cubicBezTo>
                        <a:pt x="2386" y="929"/>
                        <a:pt x="2386" y="929"/>
                        <a:pt x="2386" y="899"/>
                      </a:cubicBezTo>
                      <a:cubicBezTo>
                        <a:pt x="2386" y="899"/>
                        <a:pt x="2386" y="899"/>
                        <a:pt x="2417" y="899"/>
                      </a:cubicBezTo>
                      <a:lnTo>
                        <a:pt x="2417" y="899"/>
                      </a:lnTo>
                      <a:cubicBezTo>
                        <a:pt x="2417" y="868"/>
                        <a:pt x="2417" y="868"/>
                        <a:pt x="2417" y="868"/>
                      </a:cubicBezTo>
                      <a:lnTo>
                        <a:pt x="2449" y="868"/>
                      </a:lnTo>
                      <a:lnTo>
                        <a:pt x="2449" y="868"/>
                      </a:lnTo>
                      <a:cubicBezTo>
                        <a:pt x="2449" y="868"/>
                        <a:pt x="2449" y="868"/>
                        <a:pt x="2479" y="868"/>
                      </a:cubicBezTo>
                      <a:cubicBezTo>
                        <a:pt x="2479" y="836"/>
                        <a:pt x="2479" y="836"/>
                        <a:pt x="2510" y="836"/>
                      </a:cubicBezTo>
                      <a:cubicBezTo>
                        <a:pt x="2510" y="805"/>
                        <a:pt x="2541" y="805"/>
                        <a:pt x="2541" y="775"/>
                      </a:cubicBezTo>
                      <a:cubicBezTo>
                        <a:pt x="2573" y="744"/>
                        <a:pt x="2603" y="744"/>
                        <a:pt x="2603" y="744"/>
                      </a:cubicBezTo>
                      <a:lnTo>
                        <a:pt x="2603" y="744"/>
                      </a:lnTo>
                      <a:cubicBezTo>
                        <a:pt x="2634" y="744"/>
                        <a:pt x="2665" y="744"/>
                        <a:pt x="2665" y="775"/>
                      </a:cubicBezTo>
                      <a:cubicBezTo>
                        <a:pt x="2697" y="805"/>
                        <a:pt x="2697" y="805"/>
                        <a:pt x="2665" y="836"/>
                      </a:cubicBezTo>
                      <a:cubicBezTo>
                        <a:pt x="2665" y="836"/>
                        <a:pt x="2665" y="836"/>
                        <a:pt x="2665" y="868"/>
                      </a:cubicBezTo>
                      <a:cubicBezTo>
                        <a:pt x="2665" y="868"/>
                        <a:pt x="2665" y="868"/>
                        <a:pt x="2634" y="868"/>
                      </a:cubicBezTo>
                      <a:lnTo>
                        <a:pt x="2634" y="868"/>
                      </a:lnTo>
                      <a:lnTo>
                        <a:pt x="2665" y="868"/>
                      </a:lnTo>
                      <a:cubicBezTo>
                        <a:pt x="2665" y="868"/>
                        <a:pt x="2697" y="836"/>
                        <a:pt x="2727" y="836"/>
                      </a:cubicBezTo>
                      <a:cubicBezTo>
                        <a:pt x="2727" y="836"/>
                        <a:pt x="2727" y="836"/>
                        <a:pt x="2758" y="805"/>
                      </a:cubicBezTo>
                      <a:cubicBezTo>
                        <a:pt x="2758" y="805"/>
                        <a:pt x="2758" y="805"/>
                        <a:pt x="2789" y="805"/>
                      </a:cubicBezTo>
                      <a:lnTo>
                        <a:pt x="2789" y="805"/>
                      </a:lnTo>
                      <a:cubicBezTo>
                        <a:pt x="2789" y="775"/>
                        <a:pt x="2789" y="775"/>
                        <a:pt x="2821" y="77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5" name="Freeform 106">
                  <a:extLst>
                    <a:ext uri="{FF2B5EF4-FFF2-40B4-BE49-F238E27FC236}">
                      <a16:creationId xmlns:a16="http://schemas.microsoft.com/office/drawing/2014/main" id="{F72E09DB-F989-45BE-BB0D-DB0A566FA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1263" y="1712913"/>
                  <a:ext cx="190500" cy="157162"/>
                </a:xfrm>
                <a:custGeom>
                  <a:gdLst>
                    <a:gd name="T0" fmla="*/ 527 w 528"/>
                    <a:gd name="T1" fmla="*/ 31 h 436"/>
                    <a:gd name="T2" fmla="*/ 496 w 528"/>
                    <a:gd name="T3" fmla="*/ 0 h 436"/>
                    <a:gd name="T4" fmla="*/ 496 w 528"/>
                    <a:gd name="T5" fmla="*/ 0 h 436"/>
                    <a:gd name="T6" fmla="*/ 465 w 528"/>
                    <a:gd name="T7" fmla="*/ 0 h 436"/>
                    <a:gd name="T8" fmla="*/ 465 w 528"/>
                    <a:gd name="T9" fmla="*/ 31 h 436"/>
                    <a:gd name="T10" fmla="*/ 465 w 528"/>
                    <a:gd name="T11" fmla="*/ 31 h 436"/>
                    <a:gd name="T12" fmla="*/ 465 w 528"/>
                    <a:gd name="T13" fmla="*/ 94 h 436"/>
                    <a:gd name="T14" fmla="*/ 465 w 528"/>
                    <a:gd name="T15" fmla="*/ 94 h 436"/>
                    <a:gd name="T16" fmla="*/ 465 w 528"/>
                    <a:gd name="T17" fmla="*/ 124 h 436"/>
                    <a:gd name="T18" fmla="*/ 434 w 528"/>
                    <a:gd name="T19" fmla="*/ 187 h 436"/>
                    <a:gd name="T20" fmla="*/ 403 w 528"/>
                    <a:gd name="T21" fmla="*/ 187 h 436"/>
                    <a:gd name="T22" fmla="*/ 372 w 528"/>
                    <a:gd name="T23" fmla="*/ 218 h 436"/>
                    <a:gd name="T24" fmla="*/ 279 w 528"/>
                    <a:gd name="T25" fmla="*/ 279 h 436"/>
                    <a:gd name="T26" fmla="*/ 279 w 528"/>
                    <a:gd name="T27" fmla="*/ 248 h 436"/>
                    <a:gd name="T28" fmla="*/ 248 w 528"/>
                    <a:gd name="T29" fmla="*/ 279 h 436"/>
                    <a:gd name="T30" fmla="*/ 217 w 528"/>
                    <a:gd name="T31" fmla="*/ 342 h 436"/>
                    <a:gd name="T32" fmla="*/ 186 w 528"/>
                    <a:gd name="T33" fmla="*/ 342 h 436"/>
                    <a:gd name="T34" fmla="*/ 155 w 528"/>
                    <a:gd name="T35" fmla="*/ 342 h 436"/>
                    <a:gd name="T36" fmla="*/ 93 w 528"/>
                    <a:gd name="T37" fmla="*/ 342 h 436"/>
                    <a:gd name="T38" fmla="*/ 62 w 528"/>
                    <a:gd name="T39" fmla="*/ 342 h 436"/>
                    <a:gd name="T40" fmla="*/ 0 w 528"/>
                    <a:gd name="T41" fmla="*/ 403 h 436"/>
                    <a:gd name="T42" fmla="*/ 0 w 528"/>
                    <a:gd name="T43" fmla="*/ 403 h 436"/>
                    <a:gd name="T44" fmla="*/ 31 w 528"/>
                    <a:gd name="T45" fmla="*/ 403 h 436"/>
                    <a:gd name="T46" fmla="*/ 62 w 528"/>
                    <a:gd name="T47" fmla="*/ 403 h 436"/>
                    <a:gd name="T48" fmla="*/ 93 w 528"/>
                    <a:gd name="T49" fmla="*/ 372 h 436"/>
                    <a:gd name="T50" fmla="*/ 155 w 528"/>
                    <a:gd name="T51" fmla="*/ 342 h 436"/>
                    <a:gd name="T52" fmla="*/ 155 w 528"/>
                    <a:gd name="T53" fmla="*/ 342 h 436"/>
                    <a:gd name="T54" fmla="*/ 186 w 528"/>
                    <a:gd name="T55" fmla="*/ 342 h 436"/>
                    <a:gd name="T56" fmla="*/ 186 w 528"/>
                    <a:gd name="T57" fmla="*/ 403 h 436"/>
                    <a:gd name="T58" fmla="*/ 217 w 528"/>
                    <a:gd name="T59" fmla="*/ 435 h 436"/>
                    <a:gd name="T60" fmla="*/ 217 w 528"/>
                    <a:gd name="T61" fmla="*/ 403 h 436"/>
                    <a:gd name="T62" fmla="*/ 248 w 528"/>
                    <a:gd name="T63" fmla="*/ 372 h 436"/>
                    <a:gd name="T64" fmla="*/ 248 w 528"/>
                    <a:gd name="T65" fmla="*/ 342 h 436"/>
                    <a:gd name="T66" fmla="*/ 310 w 528"/>
                    <a:gd name="T67" fmla="*/ 372 h 436"/>
                    <a:gd name="T68" fmla="*/ 310 w 528"/>
                    <a:gd name="T69" fmla="*/ 372 h 436"/>
                    <a:gd name="T70" fmla="*/ 372 w 528"/>
                    <a:gd name="T71" fmla="*/ 342 h 436"/>
                    <a:gd name="T72" fmla="*/ 372 w 528"/>
                    <a:gd name="T73" fmla="*/ 342 h 436"/>
                    <a:gd name="T74" fmla="*/ 403 w 528"/>
                    <a:gd name="T75" fmla="*/ 311 h 436"/>
                    <a:gd name="T76" fmla="*/ 434 w 528"/>
                    <a:gd name="T77" fmla="*/ 311 h 436"/>
                    <a:gd name="T78" fmla="*/ 465 w 528"/>
                    <a:gd name="T79" fmla="*/ 311 h 436"/>
                    <a:gd name="T80" fmla="*/ 465 w 528"/>
                    <a:gd name="T81" fmla="*/ 248 h 436"/>
                    <a:gd name="T82" fmla="*/ 496 w 528"/>
                    <a:gd name="T83" fmla="*/ 218 h 436"/>
                    <a:gd name="T84" fmla="*/ 465 w 528"/>
                    <a:gd name="T85" fmla="*/ 187 h 436"/>
                    <a:gd name="T86" fmla="*/ 496 w 528"/>
                    <a:gd name="T87" fmla="*/ 124 h 436"/>
                    <a:gd name="T88" fmla="*/ 527 w 528"/>
                    <a:gd name="T89" fmla="*/ 94 h 436"/>
                    <a:gd name="T90" fmla="*/ 527 w 528"/>
                    <a:gd name="T91" fmla="*/ 94 h 436"/>
                    <a:gd name="T92" fmla="*/ 527 w 528"/>
                    <a:gd name="T93" fmla="*/ 63 h 4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28" h="436">
                      <a:moveTo>
                        <a:pt x="527" y="31"/>
                      </a:moveTo>
                      <a:lnTo>
                        <a:pt x="527" y="31"/>
                      </a:lnTo>
                      <a:lnTo>
                        <a:pt x="527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lnTo>
                        <a:pt x="496" y="0"/>
                      </a:lnTo>
                      <a:cubicBezTo>
                        <a:pt x="496" y="0"/>
                        <a:pt x="496" y="0"/>
                        <a:pt x="465" y="0"/>
                      </a:cubicBezTo>
                      <a:lnTo>
                        <a:pt x="465" y="0"/>
                      </a:lnTo>
                      <a:lnTo>
                        <a:pt x="465" y="0"/>
                      </a:lnTo>
                      <a:lnTo>
                        <a:pt x="465" y="31"/>
                      </a:lnTo>
                      <a:lnTo>
                        <a:pt x="465" y="31"/>
                      </a:lnTo>
                      <a:lnTo>
                        <a:pt x="465" y="31"/>
                      </a:lnTo>
                      <a:cubicBezTo>
                        <a:pt x="465" y="31"/>
                        <a:pt x="465" y="31"/>
                        <a:pt x="465" y="63"/>
                      </a:cubicBezTo>
                      <a:cubicBezTo>
                        <a:pt x="465" y="63"/>
                        <a:pt x="465" y="63"/>
                        <a:pt x="465" y="94"/>
                      </a:cubicBezTo>
                      <a:lnTo>
                        <a:pt x="465" y="94"/>
                      </a:lnTo>
                      <a:lnTo>
                        <a:pt x="465" y="94"/>
                      </a:lnTo>
                      <a:cubicBezTo>
                        <a:pt x="465" y="94"/>
                        <a:pt x="465" y="94"/>
                        <a:pt x="465" y="124"/>
                      </a:cubicBezTo>
                      <a:lnTo>
                        <a:pt x="465" y="124"/>
                      </a:lnTo>
                      <a:lnTo>
                        <a:pt x="465" y="124"/>
                      </a:lnTo>
                      <a:cubicBezTo>
                        <a:pt x="465" y="124"/>
                        <a:pt x="434" y="155"/>
                        <a:pt x="434" y="187"/>
                      </a:cubicBezTo>
                      <a:lnTo>
                        <a:pt x="434" y="187"/>
                      </a:lnTo>
                      <a:cubicBezTo>
                        <a:pt x="403" y="187"/>
                        <a:pt x="403" y="187"/>
                        <a:pt x="403" y="187"/>
                      </a:cubicBezTo>
                      <a:lnTo>
                        <a:pt x="403" y="187"/>
                      </a:lnTo>
                      <a:cubicBezTo>
                        <a:pt x="403" y="187"/>
                        <a:pt x="403" y="218"/>
                        <a:pt x="372" y="218"/>
                      </a:cubicBezTo>
                      <a:lnTo>
                        <a:pt x="341" y="248"/>
                      </a:lnTo>
                      <a:cubicBezTo>
                        <a:pt x="341" y="248"/>
                        <a:pt x="310" y="279"/>
                        <a:pt x="279" y="279"/>
                      </a:cubicBezTo>
                      <a:lnTo>
                        <a:pt x="279" y="248"/>
                      </a:lnTo>
                      <a:lnTo>
                        <a:pt x="279" y="248"/>
                      </a:lnTo>
                      <a:cubicBezTo>
                        <a:pt x="279" y="279"/>
                        <a:pt x="279" y="279"/>
                        <a:pt x="248" y="279"/>
                      </a:cubicBez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48" y="311"/>
                        <a:pt x="248" y="342"/>
                        <a:pt x="217" y="342"/>
                      </a:cubicBezTo>
                      <a:lnTo>
                        <a:pt x="217" y="342"/>
                      </a:lnTo>
                      <a:cubicBezTo>
                        <a:pt x="217" y="342"/>
                        <a:pt x="217" y="342"/>
                        <a:pt x="186" y="342"/>
                      </a:cubicBezTo>
                      <a:lnTo>
                        <a:pt x="186" y="342"/>
                      </a:lnTo>
                      <a:lnTo>
                        <a:pt x="155" y="342"/>
                      </a:lnTo>
                      <a:lnTo>
                        <a:pt x="124" y="342"/>
                      </a:lnTo>
                      <a:cubicBezTo>
                        <a:pt x="93" y="342"/>
                        <a:pt x="93" y="342"/>
                        <a:pt x="93" y="342"/>
                      </a:cubicBezTo>
                      <a:cubicBezTo>
                        <a:pt x="62" y="342"/>
                        <a:pt x="62" y="342"/>
                        <a:pt x="62" y="342"/>
                      </a:cubicBezTo>
                      <a:lnTo>
                        <a:pt x="62" y="342"/>
                      </a:lnTo>
                      <a:cubicBezTo>
                        <a:pt x="31" y="372"/>
                        <a:pt x="31" y="372"/>
                        <a:pt x="0" y="372"/>
                      </a:cubicBez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0" y="403"/>
                      </a:lnTo>
                      <a:lnTo>
                        <a:pt x="31" y="403"/>
                      </a:lnTo>
                      <a:lnTo>
                        <a:pt x="31" y="403"/>
                      </a:lnTo>
                      <a:lnTo>
                        <a:pt x="62" y="403"/>
                      </a:lnTo>
                      <a:cubicBezTo>
                        <a:pt x="62" y="372"/>
                        <a:pt x="62" y="372"/>
                        <a:pt x="93" y="372"/>
                      </a:cubicBezTo>
                      <a:lnTo>
                        <a:pt x="93" y="372"/>
                      </a:lnTo>
                      <a:lnTo>
                        <a:pt x="124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55" y="342"/>
                      </a:lnTo>
                      <a:lnTo>
                        <a:pt x="186" y="342"/>
                      </a:lnTo>
                      <a:cubicBezTo>
                        <a:pt x="186" y="342"/>
                        <a:pt x="186" y="342"/>
                        <a:pt x="217" y="372"/>
                      </a:cubicBezTo>
                      <a:cubicBezTo>
                        <a:pt x="217" y="372"/>
                        <a:pt x="217" y="403"/>
                        <a:pt x="186" y="403"/>
                      </a:cubicBezTo>
                      <a:lnTo>
                        <a:pt x="186" y="403"/>
                      </a:lnTo>
                      <a:cubicBezTo>
                        <a:pt x="186" y="435"/>
                        <a:pt x="186" y="435"/>
                        <a:pt x="217" y="435"/>
                      </a:cubicBezTo>
                      <a:lnTo>
                        <a:pt x="217" y="435"/>
                      </a:lnTo>
                      <a:cubicBezTo>
                        <a:pt x="217" y="435"/>
                        <a:pt x="217" y="435"/>
                        <a:pt x="217" y="403"/>
                      </a:cubicBezTo>
                      <a:cubicBezTo>
                        <a:pt x="217" y="403"/>
                        <a:pt x="217" y="403"/>
                        <a:pt x="248" y="403"/>
                      </a:cubicBezTo>
                      <a:cubicBezTo>
                        <a:pt x="248" y="372"/>
                        <a:pt x="248" y="372"/>
                        <a:pt x="248" y="372"/>
                      </a:cubicBezTo>
                      <a:cubicBezTo>
                        <a:pt x="248" y="342"/>
                        <a:pt x="248" y="342"/>
                        <a:pt x="248" y="342"/>
                      </a:cubicBezTo>
                      <a:lnTo>
                        <a:pt x="248" y="342"/>
                      </a:lnTo>
                      <a:cubicBezTo>
                        <a:pt x="279" y="342"/>
                        <a:pt x="279" y="342"/>
                        <a:pt x="310" y="372"/>
                      </a:cubicBezTo>
                      <a:lnTo>
                        <a:pt x="310" y="372"/>
                      </a:lnTo>
                      <a:lnTo>
                        <a:pt x="310" y="372"/>
                      </a:lnTo>
                      <a:lnTo>
                        <a:pt x="310" y="372"/>
                      </a:lnTo>
                      <a:cubicBezTo>
                        <a:pt x="341" y="342"/>
                        <a:pt x="341" y="342"/>
                        <a:pt x="341" y="342"/>
                      </a:cubicBezTo>
                      <a:lnTo>
                        <a:pt x="372" y="342"/>
                      </a:lnTo>
                      <a:lnTo>
                        <a:pt x="372" y="342"/>
                      </a:lnTo>
                      <a:lnTo>
                        <a:pt x="372" y="342"/>
                      </a:lnTo>
                      <a:lnTo>
                        <a:pt x="403" y="311"/>
                      </a:lnTo>
                      <a:lnTo>
                        <a:pt x="403" y="311"/>
                      </a:lnTo>
                      <a:cubicBezTo>
                        <a:pt x="403" y="311"/>
                        <a:pt x="403" y="311"/>
                        <a:pt x="434" y="311"/>
                      </a:cubicBezTo>
                      <a:lnTo>
                        <a:pt x="434" y="311"/>
                      </a:lnTo>
                      <a:lnTo>
                        <a:pt x="434" y="311"/>
                      </a:lnTo>
                      <a:cubicBezTo>
                        <a:pt x="465" y="311"/>
                        <a:pt x="465" y="311"/>
                        <a:pt x="465" y="311"/>
                      </a:cubicBezTo>
                      <a:lnTo>
                        <a:pt x="465" y="311"/>
                      </a:lnTo>
                      <a:cubicBezTo>
                        <a:pt x="465" y="311"/>
                        <a:pt x="465" y="279"/>
                        <a:pt x="465" y="248"/>
                      </a:cubicBezTo>
                      <a:cubicBezTo>
                        <a:pt x="465" y="248"/>
                        <a:pt x="465" y="248"/>
                        <a:pt x="465" y="218"/>
                      </a:cubicBezTo>
                      <a:lnTo>
                        <a:pt x="496" y="218"/>
                      </a:lnTo>
                      <a:lnTo>
                        <a:pt x="465" y="187"/>
                      </a:lnTo>
                      <a:lnTo>
                        <a:pt x="465" y="187"/>
                      </a:lnTo>
                      <a:lnTo>
                        <a:pt x="465" y="155"/>
                      </a:lnTo>
                      <a:lnTo>
                        <a:pt x="496" y="124"/>
                      </a:lnTo>
                      <a:lnTo>
                        <a:pt x="496" y="124"/>
                      </a:lnTo>
                      <a:cubicBezTo>
                        <a:pt x="527" y="94"/>
                        <a:pt x="527" y="94"/>
                        <a:pt x="527" y="94"/>
                      </a:cubicBezTo>
                      <a:lnTo>
                        <a:pt x="527" y="94"/>
                      </a:lnTo>
                      <a:lnTo>
                        <a:pt x="527" y="94"/>
                      </a:lnTo>
                      <a:lnTo>
                        <a:pt x="527" y="94"/>
                      </a:lnTo>
                      <a:cubicBezTo>
                        <a:pt x="527" y="63"/>
                        <a:pt x="527" y="63"/>
                        <a:pt x="527" y="63"/>
                      </a:cubicBezTo>
                      <a:cubicBezTo>
                        <a:pt x="527" y="31"/>
                        <a:pt x="527" y="31"/>
                        <a:pt x="527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6" name="Freeform 107">
                  <a:extLst>
                    <a:ext uri="{FF2B5EF4-FFF2-40B4-BE49-F238E27FC236}">
                      <a16:creationId xmlns:a16="http://schemas.microsoft.com/office/drawing/2014/main" id="{D6297060-A20A-456E-A28F-7D9F7E70C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6813" y="1870075"/>
                  <a:ext cx="33337" cy="55563"/>
                </a:xfrm>
                <a:custGeom>
                  <a:gdLst>
                    <a:gd name="T0" fmla="*/ 61 w 93"/>
                    <a:gd name="T1" fmla="*/ 31 h 156"/>
                    <a:gd name="T2" fmla="*/ 61 w 93"/>
                    <a:gd name="T3" fmla="*/ 31 h 156"/>
                    <a:gd name="T4" fmla="*/ 61 w 93"/>
                    <a:gd name="T5" fmla="*/ 31 h 156"/>
                    <a:gd name="T6" fmla="*/ 61 w 93"/>
                    <a:gd name="T7" fmla="*/ 0 h 156"/>
                    <a:gd name="T8" fmla="*/ 61 w 93"/>
                    <a:gd name="T9" fmla="*/ 0 h 156"/>
                    <a:gd name="T10" fmla="*/ 61 w 93"/>
                    <a:gd name="T11" fmla="*/ 31 h 156"/>
                    <a:gd name="T12" fmla="*/ 30 w 93"/>
                    <a:gd name="T13" fmla="*/ 31 h 156"/>
                    <a:gd name="T14" fmla="*/ 0 w 93"/>
                    <a:gd name="T15" fmla="*/ 31 h 156"/>
                    <a:gd name="T16" fmla="*/ 0 w 93"/>
                    <a:gd name="T17" fmla="*/ 31 h 156"/>
                    <a:gd name="T18" fmla="*/ 0 w 93"/>
                    <a:gd name="T19" fmla="*/ 61 h 156"/>
                    <a:gd name="T20" fmla="*/ 30 w 93"/>
                    <a:gd name="T21" fmla="*/ 92 h 156"/>
                    <a:gd name="T22" fmla="*/ 30 w 93"/>
                    <a:gd name="T23" fmla="*/ 124 h 156"/>
                    <a:gd name="T24" fmla="*/ 61 w 93"/>
                    <a:gd name="T25" fmla="*/ 124 h 156"/>
                    <a:gd name="T26" fmla="*/ 61 w 93"/>
                    <a:gd name="T27" fmla="*/ 155 h 156"/>
                    <a:gd name="T28" fmla="*/ 61 w 93"/>
                    <a:gd name="T29" fmla="*/ 124 h 156"/>
                    <a:gd name="T30" fmla="*/ 92 w 93"/>
                    <a:gd name="T31" fmla="*/ 124 h 156"/>
                    <a:gd name="T32" fmla="*/ 92 w 93"/>
                    <a:gd name="T33" fmla="*/ 92 h 156"/>
                    <a:gd name="T34" fmla="*/ 92 w 93"/>
                    <a:gd name="T35" fmla="*/ 61 h 156"/>
                    <a:gd name="T36" fmla="*/ 92 w 93"/>
                    <a:gd name="T37" fmla="*/ 61 h 156"/>
                    <a:gd name="T38" fmla="*/ 92 w 93"/>
                    <a:gd name="T39" fmla="*/ 31 h 156"/>
                    <a:gd name="T40" fmla="*/ 61 w 93"/>
                    <a:gd name="T41" fmla="*/ 31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156">
                      <a:moveTo>
                        <a:pt x="61" y="31"/>
                      </a:moveTo>
                      <a:lnTo>
                        <a:pt x="61" y="31"/>
                      </a:lnTo>
                      <a:lnTo>
                        <a:pt x="61" y="31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31"/>
                      </a:ln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0" y="31"/>
                        <a:pt x="30" y="31"/>
                        <a:pt x="0" y="31"/>
                      </a:cubicBezTo>
                      <a:lnTo>
                        <a:pt x="0" y="31"/>
                      </a:ln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30" y="61"/>
                        <a:pt x="30" y="61"/>
                        <a:pt x="30" y="92"/>
                      </a:cubicBezTo>
                      <a:cubicBezTo>
                        <a:pt x="30" y="92"/>
                        <a:pt x="30" y="92"/>
                        <a:pt x="30" y="124"/>
                      </a:cubicBezTo>
                      <a:lnTo>
                        <a:pt x="61" y="124"/>
                      </a:lnTo>
                      <a:cubicBezTo>
                        <a:pt x="61" y="124"/>
                        <a:pt x="61" y="124"/>
                        <a:pt x="61" y="155"/>
                      </a:cubicBezTo>
                      <a:cubicBezTo>
                        <a:pt x="61" y="124"/>
                        <a:pt x="61" y="124"/>
                        <a:pt x="61" y="124"/>
                      </a:cubicBezTo>
                      <a:lnTo>
                        <a:pt x="92" y="124"/>
                      </a:lnTo>
                      <a:lnTo>
                        <a:pt x="92" y="92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92" y="31"/>
                      </a:lnTo>
                      <a:cubicBezTo>
                        <a:pt x="61" y="31"/>
                        <a:pt x="61" y="31"/>
                        <a:pt x="6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7" name="Freeform 108">
                  <a:extLst>
                    <a:ext uri="{FF2B5EF4-FFF2-40B4-BE49-F238E27FC236}">
                      <a16:creationId xmlns:a16="http://schemas.microsoft.com/office/drawing/2014/main" id="{36195735-C2F9-4833-AAD7-8E7A2DDA6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9725" y="1457325"/>
                  <a:ext cx="614363" cy="223838"/>
                </a:xfrm>
                <a:custGeom>
                  <a:gdLst>
                    <a:gd name="T0" fmla="*/ 558 w 1706"/>
                    <a:gd name="T1" fmla="*/ 124 h 621"/>
                    <a:gd name="T2" fmla="*/ 496 w 1706"/>
                    <a:gd name="T3" fmla="*/ 156 h 621"/>
                    <a:gd name="T4" fmla="*/ 435 w 1706"/>
                    <a:gd name="T5" fmla="*/ 156 h 621"/>
                    <a:gd name="T6" fmla="*/ 372 w 1706"/>
                    <a:gd name="T7" fmla="*/ 156 h 621"/>
                    <a:gd name="T8" fmla="*/ 311 w 1706"/>
                    <a:gd name="T9" fmla="*/ 94 h 621"/>
                    <a:gd name="T10" fmla="*/ 248 w 1706"/>
                    <a:gd name="T11" fmla="*/ 94 h 621"/>
                    <a:gd name="T12" fmla="*/ 187 w 1706"/>
                    <a:gd name="T13" fmla="*/ 94 h 621"/>
                    <a:gd name="T14" fmla="*/ 94 w 1706"/>
                    <a:gd name="T15" fmla="*/ 124 h 621"/>
                    <a:gd name="T16" fmla="*/ 63 w 1706"/>
                    <a:gd name="T17" fmla="*/ 187 h 621"/>
                    <a:gd name="T18" fmla="*/ 0 w 1706"/>
                    <a:gd name="T19" fmla="*/ 187 h 621"/>
                    <a:gd name="T20" fmla="*/ 63 w 1706"/>
                    <a:gd name="T21" fmla="*/ 218 h 621"/>
                    <a:gd name="T22" fmla="*/ 124 w 1706"/>
                    <a:gd name="T23" fmla="*/ 248 h 621"/>
                    <a:gd name="T24" fmla="*/ 187 w 1706"/>
                    <a:gd name="T25" fmla="*/ 311 h 621"/>
                    <a:gd name="T26" fmla="*/ 155 w 1706"/>
                    <a:gd name="T27" fmla="*/ 404 h 621"/>
                    <a:gd name="T28" fmla="*/ 218 w 1706"/>
                    <a:gd name="T29" fmla="*/ 404 h 621"/>
                    <a:gd name="T30" fmla="*/ 279 w 1706"/>
                    <a:gd name="T31" fmla="*/ 404 h 621"/>
                    <a:gd name="T32" fmla="*/ 342 w 1706"/>
                    <a:gd name="T33" fmla="*/ 404 h 621"/>
                    <a:gd name="T34" fmla="*/ 403 w 1706"/>
                    <a:gd name="T35" fmla="*/ 435 h 621"/>
                    <a:gd name="T36" fmla="*/ 435 w 1706"/>
                    <a:gd name="T37" fmla="*/ 496 h 621"/>
                    <a:gd name="T38" fmla="*/ 466 w 1706"/>
                    <a:gd name="T39" fmla="*/ 559 h 621"/>
                    <a:gd name="T40" fmla="*/ 620 w 1706"/>
                    <a:gd name="T41" fmla="*/ 559 h 621"/>
                    <a:gd name="T42" fmla="*/ 713 w 1706"/>
                    <a:gd name="T43" fmla="*/ 559 h 621"/>
                    <a:gd name="T44" fmla="*/ 807 w 1706"/>
                    <a:gd name="T45" fmla="*/ 589 h 621"/>
                    <a:gd name="T46" fmla="*/ 837 w 1706"/>
                    <a:gd name="T47" fmla="*/ 620 h 621"/>
                    <a:gd name="T48" fmla="*/ 899 w 1706"/>
                    <a:gd name="T49" fmla="*/ 589 h 621"/>
                    <a:gd name="T50" fmla="*/ 992 w 1706"/>
                    <a:gd name="T51" fmla="*/ 589 h 621"/>
                    <a:gd name="T52" fmla="*/ 1147 w 1706"/>
                    <a:gd name="T53" fmla="*/ 559 h 621"/>
                    <a:gd name="T54" fmla="*/ 1209 w 1706"/>
                    <a:gd name="T55" fmla="*/ 559 h 621"/>
                    <a:gd name="T56" fmla="*/ 1271 w 1706"/>
                    <a:gd name="T57" fmla="*/ 496 h 621"/>
                    <a:gd name="T58" fmla="*/ 1271 w 1706"/>
                    <a:gd name="T59" fmla="*/ 466 h 621"/>
                    <a:gd name="T60" fmla="*/ 1364 w 1706"/>
                    <a:gd name="T61" fmla="*/ 404 h 621"/>
                    <a:gd name="T62" fmla="*/ 1427 w 1706"/>
                    <a:gd name="T63" fmla="*/ 404 h 621"/>
                    <a:gd name="T64" fmla="*/ 1488 w 1706"/>
                    <a:gd name="T65" fmla="*/ 372 h 621"/>
                    <a:gd name="T66" fmla="*/ 1519 w 1706"/>
                    <a:gd name="T67" fmla="*/ 372 h 621"/>
                    <a:gd name="T68" fmla="*/ 1551 w 1706"/>
                    <a:gd name="T69" fmla="*/ 342 h 621"/>
                    <a:gd name="T70" fmla="*/ 1612 w 1706"/>
                    <a:gd name="T71" fmla="*/ 311 h 621"/>
                    <a:gd name="T72" fmla="*/ 1675 w 1706"/>
                    <a:gd name="T73" fmla="*/ 280 h 621"/>
                    <a:gd name="T74" fmla="*/ 1705 w 1706"/>
                    <a:gd name="T75" fmla="*/ 280 h 621"/>
                    <a:gd name="T76" fmla="*/ 1643 w 1706"/>
                    <a:gd name="T77" fmla="*/ 280 h 621"/>
                    <a:gd name="T78" fmla="*/ 1581 w 1706"/>
                    <a:gd name="T79" fmla="*/ 280 h 621"/>
                    <a:gd name="T80" fmla="*/ 1551 w 1706"/>
                    <a:gd name="T81" fmla="*/ 280 h 621"/>
                    <a:gd name="T82" fmla="*/ 1551 w 1706"/>
                    <a:gd name="T83" fmla="*/ 280 h 621"/>
                    <a:gd name="T84" fmla="*/ 1488 w 1706"/>
                    <a:gd name="T85" fmla="*/ 218 h 621"/>
                    <a:gd name="T86" fmla="*/ 1519 w 1706"/>
                    <a:gd name="T87" fmla="*/ 156 h 621"/>
                    <a:gd name="T88" fmla="*/ 1457 w 1706"/>
                    <a:gd name="T89" fmla="*/ 124 h 621"/>
                    <a:gd name="T90" fmla="*/ 1364 w 1706"/>
                    <a:gd name="T91" fmla="*/ 156 h 621"/>
                    <a:gd name="T92" fmla="*/ 1271 w 1706"/>
                    <a:gd name="T93" fmla="*/ 187 h 621"/>
                    <a:gd name="T94" fmla="*/ 1209 w 1706"/>
                    <a:gd name="T95" fmla="*/ 187 h 621"/>
                    <a:gd name="T96" fmla="*/ 1085 w 1706"/>
                    <a:gd name="T97" fmla="*/ 156 h 621"/>
                    <a:gd name="T98" fmla="*/ 961 w 1706"/>
                    <a:gd name="T99" fmla="*/ 124 h 621"/>
                    <a:gd name="T100" fmla="*/ 868 w 1706"/>
                    <a:gd name="T101" fmla="*/ 124 h 621"/>
                    <a:gd name="T102" fmla="*/ 775 w 1706"/>
                    <a:gd name="T103" fmla="*/ 124 h 621"/>
                    <a:gd name="T104" fmla="*/ 744 w 1706"/>
                    <a:gd name="T105" fmla="*/ 63 h 621"/>
                    <a:gd name="T106" fmla="*/ 651 w 1706"/>
                    <a:gd name="T107" fmla="*/ 32 h 621"/>
                    <a:gd name="T108" fmla="*/ 558 w 1706"/>
                    <a:gd name="T109" fmla="*/ 63 h 621"/>
                    <a:gd name="T110" fmla="*/ 590 w 1706"/>
                    <a:gd name="T111" fmla="*/ 94 h 6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06" h="621">
                      <a:moveTo>
                        <a:pt x="558" y="124"/>
                      </a:move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lnTo>
                        <a:pt x="558" y="124"/>
                      </a:lnTo>
                      <a:cubicBezTo>
                        <a:pt x="527" y="156"/>
                        <a:pt x="527" y="156"/>
                        <a:pt x="496" y="156"/>
                      </a:cubicBezTo>
                      <a:lnTo>
                        <a:pt x="496" y="156"/>
                      </a:lnTo>
                      <a:lnTo>
                        <a:pt x="496" y="156"/>
                      </a:lnTo>
                      <a:lnTo>
                        <a:pt x="466" y="156"/>
                      </a:lnTo>
                      <a:lnTo>
                        <a:pt x="466" y="156"/>
                      </a:lnTo>
                      <a:cubicBezTo>
                        <a:pt x="466" y="156"/>
                        <a:pt x="466" y="156"/>
                        <a:pt x="435" y="156"/>
                      </a:cubicBezTo>
                      <a:lnTo>
                        <a:pt x="435" y="156"/>
                      </a:lnTo>
                      <a:lnTo>
                        <a:pt x="403" y="156"/>
                      </a:lnTo>
                      <a:lnTo>
                        <a:pt x="403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lnTo>
                        <a:pt x="372" y="156"/>
                      </a:lnTo>
                      <a:cubicBezTo>
                        <a:pt x="342" y="156"/>
                        <a:pt x="342" y="124"/>
                        <a:pt x="342" y="124"/>
                      </a:cubicBezTo>
                      <a:lnTo>
                        <a:pt x="342" y="124"/>
                      </a:lnTo>
                      <a:cubicBezTo>
                        <a:pt x="311" y="124"/>
                        <a:pt x="311" y="124"/>
                        <a:pt x="311" y="94"/>
                      </a:cubicBezTo>
                      <a:lnTo>
                        <a:pt x="311" y="94"/>
                      </a:lnTo>
                      <a:lnTo>
                        <a:pt x="311" y="94"/>
                      </a:lnTo>
                      <a:lnTo>
                        <a:pt x="311" y="94"/>
                      </a:lnTo>
                      <a:cubicBezTo>
                        <a:pt x="279" y="94"/>
                        <a:pt x="279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18" y="94"/>
                      </a:lnTo>
                      <a:cubicBezTo>
                        <a:pt x="218" y="94"/>
                        <a:pt x="218" y="94"/>
                        <a:pt x="187" y="94"/>
                      </a:cubicBezTo>
                      <a:lnTo>
                        <a:pt x="187" y="94"/>
                      </a:lnTo>
                      <a:cubicBezTo>
                        <a:pt x="187" y="94"/>
                        <a:pt x="187" y="94"/>
                        <a:pt x="155" y="94"/>
                      </a:cubicBezTo>
                      <a:lnTo>
                        <a:pt x="155" y="124"/>
                      </a:lnTo>
                      <a:cubicBezTo>
                        <a:pt x="124" y="124"/>
                        <a:pt x="124" y="124"/>
                        <a:pt x="94" y="124"/>
                      </a:cubicBezTo>
                      <a:lnTo>
                        <a:pt x="94" y="156"/>
                      </a:lnTo>
                      <a:lnTo>
                        <a:pt x="94" y="156"/>
                      </a:lnTo>
                      <a:cubicBezTo>
                        <a:pt x="63" y="187"/>
                        <a:pt x="63" y="187"/>
                        <a:pt x="63" y="187"/>
                      </a:cubicBezTo>
                      <a:lnTo>
                        <a:pt x="63" y="187"/>
                      </a:lnTo>
                      <a:lnTo>
                        <a:pt x="63" y="187"/>
                      </a:lnTo>
                      <a:cubicBezTo>
                        <a:pt x="31" y="187"/>
                        <a:pt x="31" y="187"/>
                        <a:pt x="31" y="187"/>
                      </a:cubicBez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31" y="187"/>
                        <a:pt x="31" y="218"/>
                        <a:pt x="31" y="218"/>
                      </a:cubicBezTo>
                      <a:cubicBezTo>
                        <a:pt x="63" y="218"/>
                        <a:pt x="63" y="218"/>
                        <a:pt x="63" y="218"/>
                      </a:cubicBezTo>
                      <a:cubicBezTo>
                        <a:pt x="94" y="218"/>
                        <a:pt x="94" y="218"/>
                        <a:pt x="94" y="218"/>
                      </a:cubicBezTo>
                      <a:cubicBezTo>
                        <a:pt x="94" y="218"/>
                        <a:pt x="94" y="218"/>
                        <a:pt x="124" y="248"/>
                      </a:cubicBezTo>
                      <a:lnTo>
                        <a:pt x="124" y="248"/>
                      </a:lnTo>
                      <a:lnTo>
                        <a:pt x="124" y="248"/>
                      </a:lnTo>
                      <a:cubicBezTo>
                        <a:pt x="124" y="248"/>
                        <a:pt x="124" y="248"/>
                        <a:pt x="124" y="280"/>
                      </a:cubicBezTo>
                      <a:cubicBezTo>
                        <a:pt x="124" y="280"/>
                        <a:pt x="124" y="280"/>
                        <a:pt x="155" y="280"/>
                      </a:cubicBezTo>
                      <a:lnTo>
                        <a:pt x="155" y="280"/>
                      </a:lnTo>
                      <a:lnTo>
                        <a:pt x="187" y="311"/>
                      </a:lnTo>
                      <a:lnTo>
                        <a:pt x="187" y="342"/>
                      </a:lnTo>
                      <a:lnTo>
                        <a:pt x="187" y="342"/>
                      </a:lnTo>
                      <a:cubicBezTo>
                        <a:pt x="187" y="372"/>
                        <a:pt x="155" y="372"/>
                        <a:pt x="155" y="372"/>
                      </a:cubicBezTo>
                      <a:cubicBezTo>
                        <a:pt x="155" y="404"/>
                        <a:pt x="155" y="404"/>
                        <a:pt x="155" y="404"/>
                      </a:cubicBezTo>
                      <a:lnTo>
                        <a:pt x="155" y="404"/>
                      </a:lnTo>
                      <a:cubicBezTo>
                        <a:pt x="187" y="404"/>
                        <a:pt x="187" y="404"/>
                        <a:pt x="218" y="404"/>
                      </a:cubicBezTo>
                      <a:lnTo>
                        <a:pt x="218" y="404"/>
                      </a:lnTo>
                      <a:lnTo>
                        <a:pt x="218" y="404"/>
                      </a:lnTo>
                      <a:cubicBezTo>
                        <a:pt x="248" y="404"/>
                        <a:pt x="248" y="404"/>
                        <a:pt x="279" y="404"/>
                      </a:cubicBezTo>
                      <a:lnTo>
                        <a:pt x="279" y="404"/>
                      </a:lnTo>
                      <a:lnTo>
                        <a:pt x="279" y="404"/>
                      </a:lnTo>
                      <a:lnTo>
                        <a:pt x="279" y="404"/>
                      </a:lnTo>
                      <a:cubicBezTo>
                        <a:pt x="311" y="404"/>
                        <a:pt x="311" y="404"/>
                        <a:pt x="311" y="404"/>
                      </a:cubicBezTo>
                      <a:lnTo>
                        <a:pt x="311" y="404"/>
                      </a:lnTo>
                      <a:cubicBezTo>
                        <a:pt x="311" y="404"/>
                        <a:pt x="311" y="404"/>
                        <a:pt x="342" y="404"/>
                      </a:cubicBezTo>
                      <a:lnTo>
                        <a:pt x="342" y="404"/>
                      </a:lnTo>
                      <a:lnTo>
                        <a:pt x="342" y="435"/>
                      </a:lnTo>
                      <a:lnTo>
                        <a:pt x="342" y="435"/>
                      </a:lnTo>
                      <a:lnTo>
                        <a:pt x="372" y="435"/>
                      </a:lnTo>
                      <a:lnTo>
                        <a:pt x="403" y="435"/>
                      </a:lnTo>
                      <a:cubicBezTo>
                        <a:pt x="403" y="466"/>
                        <a:pt x="435" y="466"/>
                        <a:pt x="435" y="466"/>
                      </a:cubicBezTo>
                      <a:lnTo>
                        <a:pt x="435" y="466"/>
                      </a:lnTo>
                      <a:lnTo>
                        <a:pt x="435" y="496"/>
                      </a:lnTo>
                      <a:lnTo>
                        <a:pt x="435" y="496"/>
                      </a:lnTo>
                      <a:lnTo>
                        <a:pt x="435" y="496"/>
                      </a:lnTo>
                      <a:lnTo>
                        <a:pt x="435" y="528"/>
                      </a:lnTo>
                      <a:cubicBezTo>
                        <a:pt x="466" y="528"/>
                        <a:pt x="466" y="528"/>
                        <a:pt x="466" y="559"/>
                      </a:cubicBezTo>
                      <a:lnTo>
                        <a:pt x="466" y="559"/>
                      </a:lnTo>
                      <a:lnTo>
                        <a:pt x="466" y="559"/>
                      </a:lnTo>
                      <a:cubicBezTo>
                        <a:pt x="496" y="559"/>
                        <a:pt x="558" y="559"/>
                        <a:pt x="558" y="559"/>
                      </a:cubicBezTo>
                      <a:cubicBezTo>
                        <a:pt x="590" y="559"/>
                        <a:pt x="590" y="559"/>
                        <a:pt x="620" y="559"/>
                      </a:cubicBezTo>
                      <a:lnTo>
                        <a:pt x="620" y="559"/>
                      </a:lnTo>
                      <a:cubicBezTo>
                        <a:pt x="651" y="559"/>
                        <a:pt x="651" y="559"/>
                        <a:pt x="651" y="559"/>
                      </a:cubicBezTo>
                      <a:lnTo>
                        <a:pt x="683" y="559"/>
                      </a:lnTo>
                      <a:cubicBezTo>
                        <a:pt x="683" y="559"/>
                        <a:pt x="683" y="559"/>
                        <a:pt x="713" y="559"/>
                      </a:cubicBezTo>
                      <a:lnTo>
                        <a:pt x="713" y="559"/>
                      </a:lnTo>
                      <a:lnTo>
                        <a:pt x="744" y="559"/>
                      </a:lnTo>
                      <a:cubicBezTo>
                        <a:pt x="775" y="589"/>
                        <a:pt x="775" y="589"/>
                        <a:pt x="775" y="589"/>
                      </a:cubicBezTo>
                      <a:lnTo>
                        <a:pt x="775" y="589"/>
                      </a:lnTo>
                      <a:cubicBezTo>
                        <a:pt x="807" y="589"/>
                        <a:pt x="807" y="589"/>
                        <a:pt x="807" y="589"/>
                      </a:cubicBezTo>
                      <a:lnTo>
                        <a:pt x="807" y="589"/>
                      </a:lnTo>
                      <a:cubicBezTo>
                        <a:pt x="807" y="589"/>
                        <a:pt x="807" y="589"/>
                        <a:pt x="837" y="589"/>
                      </a:cubicBezTo>
                      <a:lnTo>
                        <a:pt x="837" y="620"/>
                      </a:lnTo>
                      <a:lnTo>
                        <a:pt x="837" y="620"/>
                      </a:lnTo>
                      <a:cubicBezTo>
                        <a:pt x="868" y="620"/>
                        <a:pt x="868" y="589"/>
                        <a:pt x="868" y="589"/>
                      </a:cubicBezTo>
                      <a:lnTo>
                        <a:pt x="868" y="589"/>
                      </a:lnTo>
                      <a:lnTo>
                        <a:pt x="868" y="589"/>
                      </a:lnTo>
                      <a:lnTo>
                        <a:pt x="899" y="589"/>
                      </a:lnTo>
                      <a:lnTo>
                        <a:pt x="899" y="589"/>
                      </a:lnTo>
                      <a:cubicBezTo>
                        <a:pt x="899" y="589"/>
                        <a:pt x="899" y="589"/>
                        <a:pt x="899" y="620"/>
                      </a:cubicBezTo>
                      <a:cubicBezTo>
                        <a:pt x="931" y="620"/>
                        <a:pt x="931" y="620"/>
                        <a:pt x="931" y="620"/>
                      </a:cubicBezTo>
                      <a:cubicBezTo>
                        <a:pt x="931" y="620"/>
                        <a:pt x="961" y="589"/>
                        <a:pt x="992" y="589"/>
                      </a:cubicBezTo>
                      <a:cubicBezTo>
                        <a:pt x="992" y="589"/>
                        <a:pt x="1023" y="559"/>
                        <a:pt x="1055" y="559"/>
                      </a:cubicBezTo>
                      <a:lnTo>
                        <a:pt x="1055" y="559"/>
                      </a:lnTo>
                      <a:lnTo>
                        <a:pt x="1085" y="559"/>
                      </a:lnTo>
                      <a:cubicBezTo>
                        <a:pt x="1116" y="559"/>
                        <a:pt x="1116" y="559"/>
                        <a:pt x="1147" y="559"/>
                      </a:cubicBezTo>
                      <a:lnTo>
                        <a:pt x="1147" y="559"/>
                      </a:lnTo>
                      <a:cubicBezTo>
                        <a:pt x="1179" y="559"/>
                        <a:pt x="1179" y="559"/>
                        <a:pt x="1209" y="559"/>
                      </a:cubicBezTo>
                      <a:lnTo>
                        <a:pt x="1209" y="559"/>
                      </a:lnTo>
                      <a:lnTo>
                        <a:pt x="1209" y="559"/>
                      </a:lnTo>
                      <a:cubicBezTo>
                        <a:pt x="1209" y="559"/>
                        <a:pt x="1209" y="528"/>
                        <a:pt x="1240" y="528"/>
                      </a:cubicBezTo>
                      <a:lnTo>
                        <a:pt x="1240" y="528"/>
                      </a:lnTo>
                      <a:cubicBezTo>
                        <a:pt x="1240" y="528"/>
                        <a:pt x="1240" y="528"/>
                        <a:pt x="1240" y="496"/>
                      </a:cubicBezTo>
                      <a:cubicBezTo>
                        <a:pt x="1271" y="496"/>
                        <a:pt x="1271" y="496"/>
                        <a:pt x="1271" y="496"/>
                      </a:cubicBezTo>
                      <a:lnTo>
                        <a:pt x="1271" y="496"/>
                      </a:lnTo>
                      <a:lnTo>
                        <a:pt x="1271" y="466"/>
                      </a:lnTo>
                      <a:lnTo>
                        <a:pt x="1271" y="466"/>
                      </a:lnTo>
                      <a:lnTo>
                        <a:pt x="1271" y="466"/>
                      </a:lnTo>
                      <a:cubicBezTo>
                        <a:pt x="1271" y="435"/>
                        <a:pt x="1271" y="435"/>
                        <a:pt x="1271" y="435"/>
                      </a:cubicBezTo>
                      <a:cubicBezTo>
                        <a:pt x="1271" y="404"/>
                        <a:pt x="1271" y="404"/>
                        <a:pt x="1303" y="404"/>
                      </a:cubicBezTo>
                      <a:lnTo>
                        <a:pt x="1303" y="404"/>
                      </a:lnTo>
                      <a:cubicBezTo>
                        <a:pt x="1333" y="404"/>
                        <a:pt x="1364" y="404"/>
                        <a:pt x="1364" y="404"/>
                      </a:cubicBezTo>
                      <a:cubicBezTo>
                        <a:pt x="1364" y="404"/>
                        <a:pt x="1364" y="404"/>
                        <a:pt x="1395" y="404"/>
                      </a:cubicBezTo>
                      <a:lnTo>
                        <a:pt x="1395" y="404"/>
                      </a:lnTo>
                      <a:lnTo>
                        <a:pt x="1395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lnTo>
                        <a:pt x="1427" y="404"/>
                      </a:lnTo>
                      <a:cubicBezTo>
                        <a:pt x="1427" y="404"/>
                        <a:pt x="1457" y="372"/>
                        <a:pt x="1488" y="372"/>
                      </a:cubicBezTo>
                      <a:lnTo>
                        <a:pt x="1488" y="372"/>
                      </a:lnTo>
                      <a:lnTo>
                        <a:pt x="1488" y="372"/>
                      </a:lnTo>
                      <a:cubicBezTo>
                        <a:pt x="1519" y="372"/>
                        <a:pt x="1519" y="372"/>
                        <a:pt x="1519" y="372"/>
                      </a:cubicBezTo>
                      <a:lnTo>
                        <a:pt x="1519" y="372"/>
                      </a:lnTo>
                      <a:lnTo>
                        <a:pt x="1519" y="372"/>
                      </a:lnTo>
                      <a:lnTo>
                        <a:pt x="1519" y="372"/>
                      </a:lnTo>
                      <a:lnTo>
                        <a:pt x="1551" y="372"/>
                      </a:lnTo>
                      <a:cubicBezTo>
                        <a:pt x="1551" y="342"/>
                        <a:pt x="1551" y="342"/>
                        <a:pt x="1551" y="342"/>
                      </a:cubicBezTo>
                      <a:cubicBezTo>
                        <a:pt x="1551" y="342"/>
                        <a:pt x="1551" y="311"/>
                        <a:pt x="1581" y="311"/>
                      </a:cubicBezTo>
                      <a:lnTo>
                        <a:pt x="1581" y="311"/>
                      </a:lnTo>
                      <a:cubicBezTo>
                        <a:pt x="1581" y="311"/>
                        <a:pt x="1581" y="311"/>
                        <a:pt x="1612" y="311"/>
                      </a:cubicBezTo>
                      <a:lnTo>
                        <a:pt x="1612" y="311"/>
                      </a:lnTo>
                      <a:lnTo>
                        <a:pt x="1612" y="311"/>
                      </a:lnTo>
                      <a:cubicBezTo>
                        <a:pt x="1643" y="280"/>
                        <a:pt x="1643" y="280"/>
                        <a:pt x="1643" y="280"/>
                      </a:cubicBez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705" y="280"/>
                      </a:lnTo>
                      <a:lnTo>
                        <a:pt x="170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lnTo>
                        <a:pt x="1675" y="280"/>
                      </a:lnTo>
                      <a:cubicBezTo>
                        <a:pt x="1643" y="280"/>
                        <a:pt x="1643" y="280"/>
                        <a:pt x="1643" y="280"/>
                      </a:cubicBezTo>
                      <a:lnTo>
                        <a:pt x="1643" y="280"/>
                      </a:lnTo>
                      <a:lnTo>
                        <a:pt x="1612" y="280"/>
                      </a:lnTo>
                      <a:lnTo>
                        <a:pt x="1612" y="280"/>
                      </a:lnTo>
                      <a:cubicBezTo>
                        <a:pt x="1612" y="280"/>
                        <a:pt x="1612" y="280"/>
                        <a:pt x="1581" y="280"/>
                      </a:cubicBezTo>
                      <a:lnTo>
                        <a:pt x="1581" y="280"/>
                      </a:lnTo>
                      <a:lnTo>
                        <a:pt x="1581" y="280"/>
                      </a:lnTo>
                      <a:cubicBezTo>
                        <a:pt x="1581" y="280"/>
                        <a:pt x="1581" y="280"/>
                        <a:pt x="1551" y="280"/>
                      </a:cubicBez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lnTo>
                        <a:pt x="1551" y="280"/>
                      </a:lnTo>
                      <a:cubicBezTo>
                        <a:pt x="1519" y="280"/>
                        <a:pt x="1488" y="280"/>
                        <a:pt x="1488" y="248"/>
                      </a:cubicBezTo>
                      <a:lnTo>
                        <a:pt x="1488" y="248"/>
                      </a:lnTo>
                      <a:lnTo>
                        <a:pt x="1488" y="248"/>
                      </a:lnTo>
                      <a:cubicBezTo>
                        <a:pt x="1488" y="218"/>
                        <a:pt x="1488" y="218"/>
                        <a:pt x="1488" y="218"/>
                      </a:cubicBezTo>
                      <a:lnTo>
                        <a:pt x="1488" y="218"/>
                      </a:lnTo>
                      <a:cubicBezTo>
                        <a:pt x="1488" y="187"/>
                        <a:pt x="1488" y="187"/>
                        <a:pt x="1488" y="187"/>
                      </a:cubicBezTo>
                      <a:lnTo>
                        <a:pt x="1519" y="187"/>
                      </a:lnTo>
                      <a:lnTo>
                        <a:pt x="1519" y="156"/>
                      </a:lnTo>
                      <a:lnTo>
                        <a:pt x="1519" y="156"/>
                      </a:lnTo>
                      <a:lnTo>
                        <a:pt x="1519" y="156"/>
                      </a:lnTo>
                      <a:cubicBezTo>
                        <a:pt x="1488" y="156"/>
                        <a:pt x="1488" y="124"/>
                        <a:pt x="1488" y="124"/>
                      </a:cubicBezTo>
                      <a:cubicBezTo>
                        <a:pt x="1488" y="124"/>
                        <a:pt x="1488" y="124"/>
                        <a:pt x="1457" y="124"/>
                      </a:cubicBezTo>
                      <a:lnTo>
                        <a:pt x="1457" y="124"/>
                      </a:lnTo>
                      <a:lnTo>
                        <a:pt x="1427" y="124"/>
                      </a:lnTo>
                      <a:lnTo>
                        <a:pt x="1395" y="124"/>
                      </a:lnTo>
                      <a:cubicBezTo>
                        <a:pt x="1395" y="156"/>
                        <a:pt x="1395" y="156"/>
                        <a:pt x="1364" y="156"/>
                      </a:cubicBezTo>
                      <a:cubicBezTo>
                        <a:pt x="1364" y="187"/>
                        <a:pt x="1364" y="187"/>
                        <a:pt x="1333" y="187"/>
                      </a:cubicBezTo>
                      <a:cubicBezTo>
                        <a:pt x="1333" y="187"/>
                        <a:pt x="1333" y="187"/>
                        <a:pt x="1303" y="187"/>
                      </a:cubicBezTo>
                      <a:lnTo>
                        <a:pt x="1303" y="187"/>
                      </a:lnTo>
                      <a:lnTo>
                        <a:pt x="1271" y="187"/>
                      </a:lnTo>
                      <a:lnTo>
                        <a:pt x="1240" y="187"/>
                      </a:lnTo>
                      <a:lnTo>
                        <a:pt x="1240" y="187"/>
                      </a:lnTo>
                      <a:lnTo>
                        <a:pt x="1209" y="187"/>
                      </a:lnTo>
                      <a:lnTo>
                        <a:pt x="1209" y="187"/>
                      </a:lnTo>
                      <a:cubicBezTo>
                        <a:pt x="1179" y="187"/>
                        <a:pt x="1179" y="187"/>
                        <a:pt x="1179" y="187"/>
                      </a:cubicBezTo>
                      <a:cubicBezTo>
                        <a:pt x="1147" y="187"/>
                        <a:pt x="1147" y="187"/>
                        <a:pt x="1147" y="187"/>
                      </a:cubicBezTo>
                      <a:cubicBezTo>
                        <a:pt x="1116" y="187"/>
                        <a:pt x="1085" y="156"/>
                        <a:pt x="1085" y="156"/>
                      </a:cubicBezTo>
                      <a:lnTo>
                        <a:pt x="1085" y="156"/>
                      </a:lnTo>
                      <a:cubicBezTo>
                        <a:pt x="1055" y="156"/>
                        <a:pt x="1055" y="156"/>
                        <a:pt x="1055" y="124"/>
                      </a:cubicBezTo>
                      <a:cubicBezTo>
                        <a:pt x="1023" y="124"/>
                        <a:pt x="992" y="124"/>
                        <a:pt x="961" y="124"/>
                      </a:cubicBezTo>
                      <a:lnTo>
                        <a:pt x="961" y="124"/>
                      </a:lnTo>
                      <a:lnTo>
                        <a:pt x="961" y="124"/>
                      </a:lnTo>
                      <a:lnTo>
                        <a:pt x="931" y="124"/>
                      </a:lnTo>
                      <a:lnTo>
                        <a:pt x="899" y="124"/>
                      </a:lnTo>
                      <a:lnTo>
                        <a:pt x="868" y="124"/>
                      </a:lnTo>
                      <a:lnTo>
                        <a:pt x="868" y="124"/>
                      </a:lnTo>
                      <a:lnTo>
                        <a:pt x="837" y="124"/>
                      </a:lnTo>
                      <a:lnTo>
                        <a:pt x="837" y="124"/>
                      </a:lnTo>
                      <a:cubicBezTo>
                        <a:pt x="807" y="124"/>
                        <a:pt x="807" y="124"/>
                        <a:pt x="807" y="124"/>
                      </a:cubicBezTo>
                      <a:cubicBezTo>
                        <a:pt x="775" y="124"/>
                        <a:pt x="775" y="124"/>
                        <a:pt x="775" y="124"/>
                      </a:cubicBezTo>
                      <a:lnTo>
                        <a:pt x="775" y="94"/>
                      </a:lnTo>
                      <a:lnTo>
                        <a:pt x="744" y="94"/>
                      </a:lnTo>
                      <a:lnTo>
                        <a:pt x="744" y="94"/>
                      </a:lnTo>
                      <a:lnTo>
                        <a:pt x="744" y="63"/>
                      </a:lnTo>
                      <a:lnTo>
                        <a:pt x="744" y="63"/>
                      </a:lnTo>
                      <a:lnTo>
                        <a:pt x="713" y="32"/>
                      </a:lnTo>
                      <a:cubicBezTo>
                        <a:pt x="683" y="32"/>
                        <a:pt x="683" y="32"/>
                        <a:pt x="651" y="32"/>
                      </a:cubicBezTo>
                      <a:lnTo>
                        <a:pt x="651" y="32"/>
                      </a:lnTo>
                      <a:cubicBezTo>
                        <a:pt x="620" y="32"/>
                        <a:pt x="620" y="32"/>
                        <a:pt x="590" y="0"/>
                      </a:cubicBezTo>
                      <a:cubicBezTo>
                        <a:pt x="590" y="32"/>
                        <a:pt x="590" y="32"/>
                        <a:pt x="558" y="32"/>
                      </a:cubicBezTo>
                      <a:cubicBezTo>
                        <a:pt x="558" y="32"/>
                        <a:pt x="558" y="32"/>
                        <a:pt x="558" y="63"/>
                      </a:cubicBezTo>
                      <a:lnTo>
                        <a:pt x="558" y="63"/>
                      </a:lnTo>
                      <a:lnTo>
                        <a:pt x="558" y="63"/>
                      </a:lnTo>
                      <a:lnTo>
                        <a:pt x="558" y="63"/>
                      </a:lnTo>
                      <a:lnTo>
                        <a:pt x="558" y="63"/>
                      </a:lnTo>
                      <a:cubicBezTo>
                        <a:pt x="558" y="63"/>
                        <a:pt x="590" y="63"/>
                        <a:pt x="590" y="94"/>
                      </a:cubicBezTo>
                      <a:lnTo>
                        <a:pt x="590" y="94"/>
                      </a:lnTo>
                      <a:lnTo>
                        <a:pt x="590" y="94"/>
                      </a:lnTo>
                      <a:cubicBezTo>
                        <a:pt x="590" y="94"/>
                        <a:pt x="590" y="94"/>
                        <a:pt x="558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8" name="Freeform 109">
                  <a:extLst>
                    <a:ext uri="{FF2B5EF4-FFF2-40B4-BE49-F238E27FC236}">
                      <a16:creationId xmlns:a16="http://schemas.microsoft.com/office/drawing/2014/main" id="{DF8C26DB-33F1-4821-94F2-AD5BA5418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4800" y="798513"/>
                  <a:ext cx="33338" cy="11112"/>
                </a:xfrm>
                <a:custGeom>
                  <a:gdLst>
                    <a:gd name="T0" fmla="*/ 31 w 93"/>
                    <a:gd name="T1" fmla="*/ 31 h 32"/>
                    <a:gd name="T2" fmla="*/ 31 w 93"/>
                    <a:gd name="T3" fmla="*/ 31 h 32"/>
                    <a:gd name="T4" fmla="*/ 62 w 93"/>
                    <a:gd name="T5" fmla="*/ 31 h 32"/>
                    <a:gd name="T6" fmla="*/ 92 w 93"/>
                    <a:gd name="T7" fmla="*/ 0 h 32"/>
                    <a:gd name="T8" fmla="*/ 92 w 93"/>
                    <a:gd name="T9" fmla="*/ 0 h 32"/>
                    <a:gd name="T10" fmla="*/ 62 w 93"/>
                    <a:gd name="T11" fmla="*/ 31 h 32"/>
                    <a:gd name="T12" fmla="*/ 31 w 93"/>
                    <a:gd name="T13" fmla="*/ 31 h 32"/>
                    <a:gd name="T14" fmla="*/ 31 w 93"/>
                    <a:gd name="T15" fmla="*/ 31 h 32"/>
                    <a:gd name="T16" fmla="*/ 0 w 93"/>
                    <a:gd name="T17" fmla="*/ 31 h 32"/>
                    <a:gd name="T18" fmla="*/ 0 w 93"/>
                    <a:gd name="T19" fmla="*/ 31 h 32"/>
                    <a:gd name="T20" fmla="*/ 0 w 93"/>
                    <a:gd name="T21" fmla="*/ 31 h 32"/>
                    <a:gd name="T22" fmla="*/ 31 w 93"/>
                    <a:gd name="T23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3" h="3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2" y="31"/>
                      </a:lnTo>
                      <a:cubicBezTo>
                        <a:pt x="62" y="31"/>
                        <a:pt x="92" y="31"/>
                        <a:pt x="92" y="0"/>
                      </a:cubicBezTo>
                      <a:lnTo>
                        <a:pt x="9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1" y="31"/>
                        <a:pt x="31" y="31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9" name="Freeform 110">
                  <a:extLst>
                    <a:ext uri="{FF2B5EF4-FFF2-40B4-BE49-F238E27FC236}">
                      <a16:creationId xmlns:a16="http://schemas.microsoft.com/office/drawing/2014/main" id="{F4F2C397-986A-4FD5-9BBD-95540E580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9838" y="1189038"/>
                  <a:ext cx="122237" cy="112712"/>
                </a:xfrm>
                <a:custGeom>
                  <a:gdLst>
                    <a:gd name="T0" fmla="*/ 340 w 341"/>
                    <a:gd name="T1" fmla="*/ 187 h 312"/>
                    <a:gd name="T2" fmla="*/ 340 w 341"/>
                    <a:gd name="T3" fmla="*/ 187 h 312"/>
                    <a:gd name="T4" fmla="*/ 340 w 341"/>
                    <a:gd name="T5" fmla="*/ 187 h 312"/>
                    <a:gd name="T6" fmla="*/ 309 w 341"/>
                    <a:gd name="T7" fmla="*/ 156 h 312"/>
                    <a:gd name="T8" fmla="*/ 309 w 341"/>
                    <a:gd name="T9" fmla="*/ 156 h 312"/>
                    <a:gd name="T10" fmla="*/ 340 w 341"/>
                    <a:gd name="T11" fmla="*/ 94 h 312"/>
                    <a:gd name="T12" fmla="*/ 340 w 341"/>
                    <a:gd name="T13" fmla="*/ 94 h 312"/>
                    <a:gd name="T14" fmla="*/ 309 w 341"/>
                    <a:gd name="T15" fmla="*/ 63 h 312"/>
                    <a:gd name="T16" fmla="*/ 309 w 341"/>
                    <a:gd name="T17" fmla="*/ 32 h 312"/>
                    <a:gd name="T18" fmla="*/ 309 w 341"/>
                    <a:gd name="T19" fmla="*/ 0 h 312"/>
                    <a:gd name="T20" fmla="*/ 309 w 341"/>
                    <a:gd name="T21" fmla="*/ 0 h 312"/>
                    <a:gd name="T22" fmla="*/ 248 w 341"/>
                    <a:gd name="T23" fmla="*/ 32 h 312"/>
                    <a:gd name="T24" fmla="*/ 217 w 341"/>
                    <a:gd name="T25" fmla="*/ 0 h 312"/>
                    <a:gd name="T26" fmla="*/ 156 w 341"/>
                    <a:gd name="T27" fmla="*/ 32 h 312"/>
                    <a:gd name="T28" fmla="*/ 124 w 341"/>
                    <a:gd name="T29" fmla="*/ 32 h 312"/>
                    <a:gd name="T30" fmla="*/ 93 w 341"/>
                    <a:gd name="T31" fmla="*/ 63 h 312"/>
                    <a:gd name="T32" fmla="*/ 62 w 341"/>
                    <a:gd name="T33" fmla="*/ 63 h 312"/>
                    <a:gd name="T34" fmla="*/ 32 w 341"/>
                    <a:gd name="T35" fmla="*/ 94 h 312"/>
                    <a:gd name="T36" fmla="*/ 62 w 341"/>
                    <a:gd name="T37" fmla="*/ 94 h 312"/>
                    <a:gd name="T38" fmla="*/ 93 w 341"/>
                    <a:gd name="T39" fmla="*/ 94 h 312"/>
                    <a:gd name="T40" fmla="*/ 93 w 341"/>
                    <a:gd name="T41" fmla="*/ 156 h 312"/>
                    <a:gd name="T42" fmla="*/ 124 w 341"/>
                    <a:gd name="T43" fmla="*/ 156 h 312"/>
                    <a:gd name="T44" fmla="*/ 32 w 341"/>
                    <a:gd name="T45" fmla="*/ 248 h 312"/>
                    <a:gd name="T46" fmla="*/ 0 w 341"/>
                    <a:gd name="T47" fmla="*/ 248 h 312"/>
                    <a:gd name="T48" fmla="*/ 0 w 341"/>
                    <a:gd name="T49" fmla="*/ 280 h 312"/>
                    <a:gd name="T50" fmla="*/ 62 w 341"/>
                    <a:gd name="T51" fmla="*/ 311 h 312"/>
                    <a:gd name="T52" fmla="*/ 93 w 341"/>
                    <a:gd name="T53" fmla="*/ 311 h 312"/>
                    <a:gd name="T54" fmla="*/ 156 w 341"/>
                    <a:gd name="T55" fmla="*/ 280 h 312"/>
                    <a:gd name="T56" fmla="*/ 217 w 341"/>
                    <a:gd name="T57" fmla="*/ 248 h 312"/>
                    <a:gd name="T58" fmla="*/ 248 w 341"/>
                    <a:gd name="T59" fmla="*/ 218 h 312"/>
                    <a:gd name="T60" fmla="*/ 280 w 341"/>
                    <a:gd name="T61" fmla="*/ 218 h 312"/>
                    <a:gd name="T62" fmla="*/ 309 w 341"/>
                    <a:gd name="T63" fmla="*/ 218 h 3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1" h="312">
                      <a:moveTo>
                        <a:pt x="340" y="187"/>
                      </a:move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lnTo>
                        <a:pt x="340" y="187"/>
                      </a:lnTo>
                      <a:cubicBezTo>
                        <a:pt x="340" y="187"/>
                        <a:pt x="309" y="187"/>
                        <a:pt x="309" y="156"/>
                      </a:cubicBezTo>
                      <a:lnTo>
                        <a:pt x="309" y="156"/>
                      </a:lnTo>
                      <a:lnTo>
                        <a:pt x="309" y="156"/>
                      </a:lnTo>
                      <a:lnTo>
                        <a:pt x="309" y="156"/>
                      </a:lnTo>
                      <a:cubicBezTo>
                        <a:pt x="340" y="124"/>
                        <a:pt x="340" y="124"/>
                        <a:pt x="340" y="124"/>
                      </a:cubicBezTo>
                      <a:cubicBezTo>
                        <a:pt x="340" y="124"/>
                        <a:pt x="309" y="124"/>
                        <a:pt x="340" y="94"/>
                      </a:cubicBezTo>
                      <a:lnTo>
                        <a:pt x="340" y="94"/>
                      </a:lnTo>
                      <a:lnTo>
                        <a:pt x="340" y="94"/>
                      </a:lnTo>
                      <a:cubicBezTo>
                        <a:pt x="309" y="63"/>
                        <a:pt x="309" y="63"/>
                        <a:pt x="309" y="63"/>
                      </a:cubicBezTo>
                      <a:lnTo>
                        <a:pt x="309" y="63"/>
                      </a:lnTo>
                      <a:lnTo>
                        <a:pt x="309" y="63"/>
                      </a:lnTo>
                      <a:cubicBezTo>
                        <a:pt x="309" y="32"/>
                        <a:pt x="309" y="32"/>
                        <a:pt x="309" y="32"/>
                      </a:cubicBezTo>
                      <a:lnTo>
                        <a:pt x="309" y="32"/>
                      </a:lnTo>
                      <a:lnTo>
                        <a:pt x="309" y="0"/>
                      </a:ln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309" y="0"/>
                        <a:pt x="309" y="0"/>
                        <a:pt x="280" y="32"/>
                      </a:cubicBezTo>
                      <a:lnTo>
                        <a:pt x="248" y="32"/>
                      </a:lnTo>
                      <a:cubicBezTo>
                        <a:pt x="248" y="32"/>
                        <a:pt x="217" y="32"/>
                        <a:pt x="217" y="0"/>
                      </a:cubicBezTo>
                      <a:lnTo>
                        <a:pt x="217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cubicBezTo>
                        <a:pt x="186" y="0"/>
                        <a:pt x="186" y="32"/>
                        <a:pt x="156" y="32"/>
                      </a:cubicBezTo>
                      <a:lnTo>
                        <a:pt x="156" y="32"/>
                      </a:lnTo>
                      <a:lnTo>
                        <a:pt x="124" y="32"/>
                      </a:lnTo>
                      <a:lnTo>
                        <a:pt x="124" y="32"/>
                      </a:lnTo>
                      <a:cubicBezTo>
                        <a:pt x="124" y="32"/>
                        <a:pt x="124" y="63"/>
                        <a:pt x="93" y="63"/>
                      </a:cubicBez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62" y="94"/>
                        <a:pt x="32" y="94"/>
                        <a:pt x="32" y="94"/>
                      </a:cubicBezTo>
                      <a:lnTo>
                        <a:pt x="32" y="94"/>
                      </a:lnTo>
                      <a:cubicBezTo>
                        <a:pt x="62" y="94"/>
                        <a:pt x="62" y="94"/>
                        <a:pt x="62" y="94"/>
                      </a:cubicBezTo>
                      <a:lnTo>
                        <a:pt x="62" y="94"/>
                      </a:lnTo>
                      <a:lnTo>
                        <a:pt x="62" y="94"/>
                      </a:lnTo>
                      <a:lnTo>
                        <a:pt x="93" y="94"/>
                      </a:lnTo>
                      <a:cubicBezTo>
                        <a:pt x="93" y="94"/>
                        <a:pt x="93" y="94"/>
                        <a:pt x="93" y="124"/>
                      </a:cubicBezTo>
                      <a:cubicBezTo>
                        <a:pt x="124" y="124"/>
                        <a:pt x="93" y="156"/>
                        <a:pt x="93" y="156"/>
                      </a:cubicBezTo>
                      <a:cubicBezTo>
                        <a:pt x="93" y="156"/>
                        <a:pt x="93" y="156"/>
                        <a:pt x="62" y="156"/>
                      </a:cubicBezTo>
                      <a:cubicBezTo>
                        <a:pt x="124" y="156"/>
                        <a:pt x="124" y="156"/>
                        <a:pt x="124" y="156"/>
                      </a:cubicBezTo>
                      <a:cubicBezTo>
                        <a:pt x="62" y="218"/>
                        <a:pt x="62" y="218"/>
                        <a:pt x="62" y="218"/>
                      </a:cubicBezTo>
                      <a:cubicBezTo>
                        <a:pt x="62" y="218"/>
                        <a:pt x="62" y="218"/>
                        <a:pt x="32" y="248"/>
                      </a:cubicBez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80"/>
                      </a:lnTo>
                      <a:lnTo>
                        <a:pt x="0" y="280"/>
                      </a:lnTo>
                      <a:cubicBezTo>
                        <a:pt x="0" y="280"/>
                        <a:pt x="32" y="280"/>
                        <a:pt x="32" y="311"/>
                      </a:cubicBezTo>
                      <a:cubicBezTo>
                        <a:pt x="32" y="311"/>
                        <a:pt x="32" y="311"/>
                        <a:pt x="62" y="311"/>
                      </a:cubicBezTo>
                      <a:lnTo>
                        <a:pt x="62" y="311"/>
                      </a:lnTo>
                      <a:lnTo>
                        <a:pt x="93" y="311"/>
                      </a:lnTo>
                      <a:cubicBezTo>
                        <a:pt x="124" y="311"/>
                        <a:pt x="124" y="311"/>
                        <a:pt x="156" y="280"/>
                      </a:cubicBezTo>
                      <a:lnTo>
                        <a:pt x="156" y="280"/>
                      </a:lnTo>
                      <a:cubicBezTo>
                        <a:pt x="186" y="248"/>
                        <a:pt x="186" y="248"/>
                        <a:pt x="217" y="248"/>
                      </a:cubicBezTo>
                      <a:lnTo>
                        <a:pt x="217" y="248"/>
                      </a:lnTo>
                      <a:lnTo>
                        <a:pt x="217" y="248"/>
                      </a:lnTo>
                      <a:cubicBezTo>
                        <a:pt x="217" y="248"/>
                        <a:pt x="217" y="218"/>
                        <a:pt x="248" y="218"/>
                      </a:cubicBezTo>
                      <a:cubicBezTo>
                        <a:pt x="248" y="187"/>
                        <a:pt x="248" y="187"/>
                        <a:pt x="248" y="187"/>
                      </a:cubicBezTo>
                      <a:cubicBezTo>
                        <a:pt x="280" y="187"/>
                        <a:pt x="280" y="187"/>
                        <a:pt x="280" y="218"/>
                      </a:cubicBezTo>
                      <a:cubicBezTo>
                        <a:pt x="309" y="218"/>
                        <a:pt x="309" y="218"/>
                        <a:pt x="309" y="218"/>
                      </a:cubicBezTo>
                      <a:lnTo>
                        <a:pt x="309" y="218"/>
                      </a:lnTo>
                      <a:cubicBezTo>
                        <a:pt x="309" y="187"/>
                        <a:pt x="309" y="187"/>
                        <a:pt x="340" y="1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0" name="Freeform 111">
                  <a:extLst>
                    <a:ext uri="{FF2B5EF4-FFF2-40B4-BE49-F238E27FC236}">
                      <a16:creationId xmlns:a16="http://schemas.microsoft.com/office/drawing/2014/main" id="{7FDD91FD-A448-4878-ACC9-4E33CF392A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2575" y="1033463"/>
                  <a:ext cx="77788" cy="22225"/>
                </a:xfrm>
                <a:custGeom>
                  <a:gdLst>
                    <a:gd name="T0" fmla="*/ 31 w 218"/>
                    <a:gd name="T1" fmla="*/ 31 h 63"/>
                    <a:gd name="T2" fmla="*/ 31 w 218"/>
                    <a:gd name="T3" fmla="*/ 31 h 63"/>
                    <a:gd name="T4" fmla="*/ 62 w 218"/>
                    <a:gd name="T5" fmla="*/ 62 h 63"/>
                    <a:gd name="T6" fmla="*/ 93 w 218"/>
                    <a:gd name="T7" fmla="*/ 62 h 63"/>
                    <a:gd name="T8" fmla="*/ 124 w 218"/>
                    <a:gd name="T9" fmla="*/ 62 h 63"/>
                    <a:gd name="T10" fmla="*/ 124 w 218"/>
                    <a:gd name="T11" fmla="*/ 62 h 63"/>
                    <a:gd name="T12" fmla="*/ 186 w 218"/>
                    <a:gd name="T13" fmla="*/ 62 h 63"/>
                    <a:gd name="T14" fmla="*/ 186 w 218"/>
                    <a:gd name="T15" fmla="*/ 62 h 63"/>
                    <a:gd name="T16" fmla="*/ 186 w 218"/>
                    <a:gd name="T17" fmla="*/ 62 h 63"/>
                    <a:gd name="T18" fmla="*/ 186 w 218"/>
                    <a:gd name="T19" fmla="*/ 62 h 63"/>
                    <a:gd name="T20" fmla="*/ 217 w 218"/>
                    <a:gd name="T21" fmla="*/ 62 h 63"/>
                    <a:gd name="T22" fmla="*/ 217 w 218"/>
                    <a:gd name="T23" fmla="*/ 62 h 63"/>
                    <a:gd name="T24" fmla="*/ 217 w 218"/>
                    <a:gd name="T25" fmla="*/ 31 h 63"/>
                    <a:gd name="T26" fmla="*/ 217 w 218"/>
                    <a:gd name="T27" fmla="*/ 0 h 63"/>
                    <a:gd name="T28" fmla="*/ 217 w 218"/>
                    <a:gd name="T29" fmla="*/ 0 h 63"/>
                    <a:gd name="T30" fmla="*/ 217 w 218"/>
                    <a:gd name="T31" fmla="*/ 31 h 63"/>
                    <a:gd name="T32" fmla="*/ 186 w 218"/>
                    <a:gd name="T33" fmla="*/ 0 h 63"/>
                    <a:gd name="T34" fmla="*/ 186 w 218"/>
                    <a:gd name="T35" fmla="*/ 0 h 63"/>
                    <a:gd name="T36" fmla="*/ 124 w 218"/>
                    <a:gd name="T37" fmla="*/ 0 h 63"/>
                    <a:gd name="T38" fmla="*/ 124 w 218"/>
                    <a:gd name="T39" fmla="*/ 0 h 63"/>
                    <a:gd name="T40" fmla="*/ 93 w 218"/>
                    <a:gd name="T41" fmla="*/ 0 h 63"/>
                    <a:gd name="T42" fmla="*/ 93 w 218"/>
                    <a:gd name="T43" fmla="*/ 0 h 63"/>
                    <a:gd name="T44" fmla="*/ 62 w 218"/>
                    <a:gd name="T45" fmla="*/ 0 h 63"/>
                    <a:gd name="T46" fmla="*/ 31 w 218"/>
                    <a:gd name="T47" fmla="*/ 0 h 63"/>
                    <a:gd name="T48" fmla="*/ 0 w 218"/>
                    <a:gd name="T49" fmla="*/ 0 h 63"/>
                    <a:gd name="T50" fmla="*/ 0 w 218"/>
                    <a:gd name="T51" fmla="*/ 31 h 63"/>
                    <a:gd name="T52" fmla="*/ 0 w 218"/>
                    <a:gd name="T53" fmla="*/ 31 h 63"/>
                    <a:gd name="T54" fmla="*/ 0 w 218"/>
                    <a:gd name="T55" fmla="*/ 31 h 63"/>
                    <a:gd name="T56" fmla="*/ 31 w 218"/>
                    <a:gd name="T57" fmla="*/ 31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8" h="6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lnTo>
                        <a:pt x="124" y="62"/>
                      </a:lnTo>
                      <a:cubicBezTo>
                        <a:pt x="154" y="62"/>
                        <a:pt x="154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217" y="62"/>
                      </a:cubicBezTo>
                      <a:lnTo>
                        <a:pt x="217" y="62"/>
                      </a:ln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cubicBezTo>
                        <a:pt x="186" y="31"/>
                        <a:pt x="186" y="0"/>
                        <a:pt x="186" y="0"/>
                      </a:cubicBezTo>
                      <a:lnTo>
                        <a:pt x="186" y="0"/>
                      </a:lnTo>
                      <a:cubicBezTo>
                        <a:pt x="154" y="0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31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1" name="Freeform 112">
                  <a:extLst>
                    <a:ext uri="{FF2B5EF4-FFF2-40B4-BE49-F238E27FC236}">
                      <a16:creationId xmlns:a16="http://schemas.microsoft.com/office/drawing/2014/main" id="{F9EE5BA2-9105-4AA3-AE80-1EF193B87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2588" y="1022350"/>
                  <a:ext cx="77787" cy="22225"/>
                </a:xfrm>
                <a:custGeom>
                  <a:gdLst>
                    <a:gd name="T0" fmla="*/ 31 w 218"/>
                    <a:gd name="T1" fmla="*/ 31 h 63"/>
                    <a:gd name="T2" fmla="*/ 31 w 218"/>
                    <a:gd name="T3" fmla="*/ 31 h 63"/>
                    <a:gd name="T4" fmla="*/ 31 w 218"/>
                    <a:gd name="T5" fmla="*/ 31 h 63"/>
                    <a:gd name="T6" fmla="*/ 62 w 218"/>
                    <a:gd name="T7" fmla="*/ 0 h 63"/>
                    <a:gd name="T8" fmla="*/ 62 w 218"/>
                    <a:gd name="T9" fmla="*/ 0 h 63"/>
                    <a:gd name="T10" fmla="*/ 93 w 218"/>
                    <a:gd name="T11" fmla="*/ 0 h 63"/>
                    <a:gd name="T12" fmla="*/ 124 w 218"/>
                    <a:gd name="T13" fmla="*/ 31 h 63"/>
                    <a:gd name="T14" fmla="*/ 155 w 218"/>
                    <a:gd name="T15" fmla="*/ 31 h 63"/>
                    <a:gd name="T16" fmla="*/ 155 w 218"/>
                    <a:gd name="T17" fmla="*/ 31 h 63"/>
                    <a:gd name="T18" fmla="*/ 155 w 218"/>
                    <a:gd name="T19" fmla="*/ 62 h 63"/>
                    <a:gd name="T20" fmla="*/ 186 w 218"/>
                    <a:gd name="T21" fmla="*/ 31 h 63"/>
                    <a:gd name="T22" fmla="*/ 186 w 218"/>
                    <a:gd name="T23" fmla="*/ 31 h 63"/>
                    <a:gd name="T24" fmla="*/ 217 w 218"/>
                    <a:gd name="T25" fmla="*/ 31 h 63"/>
                    <a:gd name="T26" fmla="*/ 217 w 218"/>
                    <a:gd name="T27" fmla="*/ 31 h 63"/>
                    <a:gd name="T28" fmla="*/ 217 w 218"/>
                    <a:gd name="T29" fmla="*/ 31 h 63"/>
                    <a:gd name="T30" fmla="*/ 217 w 218"/>
                    <a:gd name="T31" fmla="*/ 31 h 63"/>
                    <a:gd name="T32" fmla="*/ 186 w 218"/>
                    <a:gd name="T33" fmla="*/ 31 h 63"/>
                    <a:gd name="T34" fmla="*/ 155 w 218"/>
                    <a:gd name="T35" fmla="*/ 0 h 63"/>
                    <a:gd name="T36" fmla="*/ 62 w 218"/>
                    <a:gd name="T37" fmla="*/ 0 h 63"/>
                    <a:gd name="T38" fmla="*/ 62 w 218"/>
                    <a:gd name="T39" fmla="*/ 0 h 63"/>
                    <a:gd name="T40" fmla="*/ 31 w 218"/>
                    <a:gd name="T41" fmla="*/ 0 h 63"/>
                    <a:gd name="T42" fmla="*/ 0 w 218"/>
                    <a:gd name="T43" fmla="*/ 0 h 63"/>
                    <a:gd name="T44" fmla="*/ 31 w 218"/>
                    <a:gd name="T45" fmla="*/ 0 h 63"/>
                    <a:gd name="T46" fmla="*/ 31 w 218"/>
                    <a:gd name="T47" fmla="*/ 31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8" h="6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93" y="0"/>
                      </a:cubicBezTo>
                      <a:cubicBezTo>
                        <a:pt x="93" y="0"/>
                        <a:pt x="124" y="0"/>
                        <a:pt x="124" y="31"/>
                      </a:cubicBezTo>
                      <a:cubicBezTo>
                        <a:pt x="124" y="31"/>
                        <a:pt x="124" y="31"/>
                        <a:pt x="155" y="31"/>
                      </a:cubicBezTo>
                      <a:lnTo>
                        <a:pt x="155" y="31"/>
                      </a:lnTo>
                      <a:cubicBezTo>
                        <a:pt x="155" y="31"/>
                        <a:pt x="155" y="31"/>
                        <a:pt x="155" y="62"/>
                      </a:cubicBezTo>
                      <a:cubicBezTo>
                        <a:pt x="155" y="31"/>
                        <a:pt x="186" y="31"/>
                        <a:pt x="186" y="31"/>
                      </a:cubicBezTo>
                      <a:lnTo>
                        <a:pt x="186" y="31"/>
                      </a:lnTo>
                      <a:cubicBezTo>
                        <a:pt x="217" y="31"/>
                        <a:pt x="217" y="31"/>
                        <a:pt x="217" y="31"/>
                      </a:cubicBezTo>
                      <a:lnTo>
                        <a:pt x="217" y="31"/>
                      </a:ln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6" y="31"/>
                      </a:cubicBezTo>
                      <a:lnTo>
                        <a:pt x="155" y="0"/>
                      </a:lnTo>
                      <a:cubicBezTo>
                        <a:pt x="124" y="0"/>
                        <a:pt x="93" y="0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2" name="Freeform 113">
                  <a:extLst>
                    <a:ext uri="{FF2B5EF4-FFF2-40B4-BE49-F238E27FC236}">
                      <a16:creationId xmlns:a16="http://schemas.microsoft.com/office/drawing/2014/main" id="{981F06FF-C4E7-460D-B368-04EF263CF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0963" y="1111250"/>
                  <a:ext cx="77787" cy="66675"/>
                </a:xfrm>
                <a:custGeom>
                  <a:gdLst>
                    <a:gd name="T0" fmla="*/ 31 w 218"/>
                    <a:gd name="T1" fmla="*/ 186 h 187"/>
                    <a:gd name="T2" fmla="*/ 31 w 218"/>
                    <a:gd name="T3" fmla="*/ 186 h 187"/>
                    <a:gd name="T4" fmla="*/ 62 w 218"/>
                    <a:gd name="T5" fmla="*/ 155 h 187"/>
                    <a:gd name="T6" fmla="*/ 62 w 218"/>
                    <a:gd name="T7" fmla="*/ 155 h 187"/>
                    <a:gd name="T8" fmla="*/ 62 w 218"/>
                    <a:gd name="T9" fmla="*/ 155 h 187"/>
                    <a:gd name="T10" fmla="*/ 93 w 218"/>
                    <a:gd name="T11" fmla="*/ 155 h 187"/>
                    <a:gd name="T12" fmla="*/ 93 w 218"/>
                    <a:gd name="T13" fmla="*/ 155 h 187"/>
                    <a:gd name="T14" fmla="*/ 93 w 218"/>
                    <a:gd name="T15" fmla="*/ 155 h 187"/>
                    <a:gd name="T16" fmla="*/ 93 w 218"/>
                    <a:gd name="T17" fmla="*/ 124 h 187"/>
                    <a:gd name="T18" fmla="*/ 93 w 218"/>
                    <a:gd name="T19" fmla="*/ 124 h 187"/>
                    <a:gd name="T20" fmla="*/ 124 w 218"/>
                    <a:gd name="T21" fmla="*/ 93 h 187"/>
                    <a:gd name="T22" fmla="*/ 124 w 218"/>
                    <a:gd name="T23" fmla="*/ 93 h 187"/>
                    <a:gd name="T24" fmla="*/ 124 w 218"/>
                    <a:gd name="T25" fmla="*/ 93 h 187"/>
                    <a:gd name="T26" fmla="*/ 124 w 218"/>
                    <a:gd name="T27" fmla="*/ 93 h 187"/>
                    <a:gd name="T28" fmla="*/ 124 w 218"/>
                    <a:gd name="T29" fmla="*/ 93 h 187"/>
                    <a:gd name="T30" fmla="*/ 155 w 218"/>
                    <a:gd name="T31" fmla="*/ 62 h 187"/>
                    <a:gd name="T32" fmla="*/ 155 w 218"/>
                    <a:gd name="T33" fmla="*/ 62 h 187"/>
                    <a:gd name="T34" fmla="*/ 155 w 218"/>
                    <a:gd name="T35" fmla="*/ 31 h 187"/>
                    <a:gd name="T36" fmla="*/ 186 w 218"/>
                    <a:gd name="T37" fmla="*/ 0 h 187"/>
                    <a:gd name="T38" fmla="*/ 186 w 218"/>
                    <a:gd name="T39" fmla="*/ 0 h 187"/>
                    <a:gd name="T40" fmla="*/ 186 w 218"/>
                    <a:gd name="T41" fmla="*/ 0 h 187"/>
                    <a:gd name="T42" fmla="*/ 186 w 218"/>
                    <a:gd name="T43" fmla="*/ 0 h 187"/>
                    <a:gd name="T44" fmla="*/ 186 w 218"/>
                    <a:gd name="T45" fmla="*/ 0 h 187"/>
                    <a:gd name="T46" fmla="*/ 217 w 218"/>
                    <a:gd name="T47" fmla="*/ 0 h 187"/>
                    <a:gd name="T48" fmla="*/ 217 w 218"/>
                    <a:gd name="T49" fmla="*/ 0 h 187"/>
                    <a:gd name="T50" fmla="*/ 217 w 218"/>
                    <a:gd name="T51" fmla="*/ 0 h 187"/>
                    <a:gd name="T52" fmla="*/ 186 w 218"/>
                    <a:gd name="T53" fmla="*/ 0 h 187"/>
                    <a:gd name="T54" fmla="*/ 186 w 218"/>
                    <a:gd name="T55" fmla="*/ 0 h 187"/>
                    <a:gd name="T56" fmla="*/ 186 w 218"/>
                    <a:gd name="T57" fmla="*/ 0 h 187"/>
                    <a:gd name="T58" fmla="*/ 155 w 218"/>
                    <a:gd name="T59" fmla="*/ 0 h 187"/>
                    <a:gd name="T60" fmla="*/ 155 w 218"/>
                    <a:gd name="T61" fmla="*/ 0 h 187"/>
                    <a:gd name="T62" fmla="*/ 155 w 218"/>
                    <a:gd name="T63" fmla="*/ 0 h 187"/>
                    <a:gd name="T64" fmla="*/ 124 w 218"/>
                    <a:gd name="T65" fmla="*/ 0 h 187"/>
                    <a:gd name="T66" fmla="*/ 124 w 218"/>
                    <a:gd name="T67" fmla="*/ 31 h 187"/>
                    <a:gd name="T68" fmla="*/ 93 w 218"/>
                    <a:gd name="T69" fmla="*/ 93 h 187"/>
                    <a:gd name="T70" fmla="*/ 62 w 218"/>
                    <a:gd name="T71" fmla="*/ 93 h 187"/>
                    <a:gd name="T72" fmla="*/ 62 w 218"/>
                    <a:gd name="T73" fmla="*/ 93 h 187"/>
                    <a:gd name="T74" fmla="*/ 62 w 218"/>
                    <a:gd name="T75" fmla="*/ 93 h 187"/>
                    <a:gd name="T76" fmla="*/ 31 w 218"/>
                    <a:gd name="T77" fmla="*/ 124 h 187"/>
                    <a:gd name="T78" fmla="*/ 0 w 218"/>
                    <a:gd name="T79" fmla="*/ 155 h 187"/>
                    <a:gd name="T80" fmla="*/ 31 w 218"/>
                    <a:gd name="T81" fmla="*/ 186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8" h="187">
                      <a:moveTo>
                        <a:pt x="31" y="186"/>
                      </a:moveTo>
                      <a:lnTo>
                        <a:pt x="31" y="186"/>
                      </a:lnTo>
                      <a:cubicBezTo>
                        <a:pt x="31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62" y="155"/>
                      </a:lnTo>
                      <a:cubicBezTo>
                        <a:pt x="93" y="155"/>
                        <a:pt x="93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93" y="124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5" y="31"/>
                      </a:lnTo>
                      <a:cubicBezTo>
                        <a:pt x="155" y="31"/>
                        <a:pt x="155" y="0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31"/>
                      </a:lnTo>
                      <a:cubicBezTo>
                        <a:pt x="124" y="62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62" y="124"/>
                        <a:pt x="62" y="124"/>
                        <a:pt x="31" y="124"/>
                      </a:cubicBezTo>
                      <a:cubicBezTo>
                        <a:pt x="31" y="155"/>
                        <a:pt x="31" y="155"/>
                        <a:pt x="0" y="155"/>
                      </a:cubicBezTo>
                      <a:cubicBezTo>
                        <a:pt x="0" y="155"/>
                        <a:pt x="31" y="155"/>
                        <a:pt x="31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3" name="Freeform 114">
                  <a:extLst>
                    <a:ext uri="{FF2B5EF4-FFF2-40B4-BE49-F238E27FC236}">
                      <a16:creationId xmlns:a16="http://schemas.microsoft.com/office/drawing/2014/main" id="{EAD4DF07-D1C9-4CD2-97E3-F73CFC120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5900" y="1033463"/>
                  <a:ext cx="44450" cy="33337"/>
                </a:xfrm>
                <a:custGeom>
                  <a:gdLst>
                    <a:gd name="T0" fmla="*/ 31 w 125"/>
                    <a:gd name="T1" fmla="*/ 62 h 94"/>
                    <a:gd name="T2" fmla="*/ 31 w 125"/>
                    <a:gd name="T3" fmla="*/ 62 h 94"/>
                    <a:gd name="T4" fmla="*/ 62 w 125"/>
                    <a:gd name="T5" fmla="*/ 62 h 94"/>
                    <a:gd name="T6" fmla="*/ 93 w 125"/>
                    <a:gd name="T7" fmla="*/ 93 h 94"/>
                    <a:gd name="T8" fmla="*/ 93 w 125"/>
                    <a:gd name="T9" fmla="*/ 93 h 94"/>
                    <a:gd name="T10" fmla="*/ 93 w 125"/>
                    <a:gd name="T11" fmla="*/ 93 h 94"/>
                    <a:gd name="T12" fmla="*/ 93 w 125"/>
                    <a:gd name="T13" fmla="*/ 93 h 94"/>
                    <a:gd name="T14" fmla="*/ 124 w 125"/>
                    <a:gd name="T15" fmla="*/ 62 h 94"/>
                    <a:gd name="T16" fmla="*/ 124 w 125"/>
                    <a:gd name="T17" fmla="*/ 62 h 94"/>
                    <a:gd name="T18" fmla="*/ 93 w 125"/>
                    <a:gd name="T19" fmla="*/ 31 h 94"/>
                    <a:gd name="T20" fmla="*/ 93 w 125"/>
                    <a:gd name="T21" fmla="*/ 31 h 94"/>
                    <a:gd name="T22" fmla="*/ 93 w 125"/>
                    <a:gd name="T23" fmla="*/ 31 h 94"/>
                    <a:gd name="T24" fmla="*/ 93 w 125"/>
                    <a:gd name="T25" fmla="*/ 0 h 94"/>
                    <a:gd name="T26" fmla="*/ 93 w 125"/>
                    <a:gd name="T27" fmla="*/ 0 h 94"/>
                    <a:gd name="T28" fmla="*/ 62 w 125"/>
                    <a:gd name="T29" fmla="*/ 31 h 94"/>
                    <a:gd name="T30" fmla="*/ 62 w 125"/>
                    <a:gd name="T31" fmla="*/ 31 h 94"/>
                    <a:gd name="T32" fmla="*/ 31 w 125"/>
                    <a:gd name="T33" fmla="*/ 62 h 94"/>
                    <a:gd name="T34" fmla="*/ 0 w 125"/>
                    <a:gd name="T35" fmla="*/ 62 h 94"/>
                    <a:gd name="T36" fmla="*/ 0 w 125"/>
                    <a:gd name="T37" fmla="*/ 62 h 94"/>
                    <a:gd name="T38" fmla="*/ 0 w 125"/>
                    <a:gd name="T39" fmla="*/ 62 h 94"/>
                    <a:gd name="T40" fmla="*/ 0 w 125"/>
                    <a:gd name="T41" fmla="*/ 62 h 94"/>
                    <a:gd name="T42" fmla="*/ 31 w 125"/>
                    <a:gd name="T43" fmla="*/ 62 h 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5" h="94">
                      <a:moveTo>
                        <a:pt x="31" y="62"/>
                      </a:move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cubicBezTo>
                        <a:pt x="62" y="62"/>
                        <a:pt x="62" y="93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124" y="62"/>
                        <a:pt x="124" y="62"/>
                        <a:pt x="124" y="62"/>
                      </a:cubicBezTo>
                      <a:lnTo>
                        <a:pt x="124" y="62"/>
                      </a:lnTo>
                      <a:cubicBezTo>
                        <a:pt x="93" y="62"/>
                        <a:pt x="93" y="62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31"/>
                        <a:pt x="31" y="62"/>
                      </a:cubicBezTo>
                      <a:cubicBezTo>
                        <a:pt x="31" y="62"/>
                        <a:pt x="31" y="62"/>
                        <a:pt x="0" y="62"/>
                      </a:cubicBez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1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4" name="Freeform 115">
                  <a:extLst>
                    <a:ext uri="{FF2B5EF4-FFF2-40B4-BE49-F238E27FC236}">
                      <a16:creationId xmlns:a16="http://schemas.microsoft.com/office/drawing/2014/main" id="{4738875E-3972-4082-AC1C-19D41A089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1325" y="787400"/>
                  <a:ext cx="112713" cy="44450"/>
                </a:xfrm>
                <a:custGeom>
                  <a:gdLst>
                    <a:gd name="T0" fmla="*/ 279 w 312"/>
                    <a:gd name="T1" fmla="*/ 62 h 125"/>
                    <a:gd name="T2" fmla="*/ 279 w 312"/>
                    <a:gd name="T3" fmla="*/ 62 h 125"/>
                    <a:gd name="T4" fmla="*/ 279 w 312"/>
                    <a:gd name="T5" fmla="*/ 62 h 125"/>
                    <a:gd name="T6" fmla="*/ 279 w 312"/>
                    <a:gd name="T7" fmla="*/ 93 h 125"/>
                    <a:gd name="T8" fmla="*/ 248 w 312"/>
                    <a:gd name="T9" fmla="*/ 93 h 125"/>
                    <a:gd name="T10" fmla="*/ 217 w 312"/>
                    <a:gd name="T11" fmla="*/ 62 h 125"/>
                    <a:gd name="T12" fmla="*/ 217 w 312"/>
                    <a:gd name="T13" fmla="*/ 31 h 125"/>
                    <a:gd name="T14" fmla="*/ 217 w 312"/>
                    <a:gd name="T15" fmla="*/ 0 h 125"/>
                    <a:gd name="T16" fmla="*/ 217 w 312"/>
                    <a:gd name="T17" fmla="*/ 0 h 125"/>
                    <a:gd name="T18" fmla="*/ 156 w 312"/>
                    <a:gd name="T19" fmla="*/ 0 h 125"/>
                    <a:gd name="T20" fmla="*/ 124 w 312"/>
                    <a:gd name="T21" fmla="*/ 0 h 125"/>
                    <a:gd name="T22" fmla="*/ 124 w 312"/>
                    <a:gd name="T23" fmla="*/ 0 h 125"/>
                    <a:gd name="T24" fmla="*/ 93 w 312"/>
                    <a:gd name="T25" fmla="*/ 0 h 125"/>
                    <a:gd name="T26" fmla="*/ 93 w 312"/>
                    <a:gd name="T27" fmla="*/ 0 h 125"/>
                    <a:gd name="T28" fmla="*/ 32 w 312"/>
                    <a:gd name="T29" fmla="*/ 0 h 125"/>
                    <a:gd name="T30" fmla="*/ 32 w 312"/>
                    <a:gd name="T31" fmla="*/ 0 h 125"/>
                    <a:gd name="T32" fmla="*/ 0 w 312"/>
                    <a:gd name="T33" fmla="*/ 0 h 125"/>
                    <a:gd name="T34" fmla="*/ 0 w 312"/>
                    <a:gd name="T35" fmla="*/ 0 h 125"/>
                    <a:gd name="T36" fmla="*/ 0 w 312"/>
                    <a:gd name="T37" fmla="*/ 31 h 125"/>
                    <a:gd name="T38" fmla="*/ 0 w 312"/>
                    <a:gd name="T39" fmla="*/ 31 h 125"/>
                    <a:gd name="T40" fmla="*/ 32 w 312"/>
                    <a:gd name="T41" fmla="*/ 31 h 125"/>
                    <a:gd name="T42" fmla="*/ 32 w 312"/>
                    <a:gd name="T43" fmla="*/ 31 h 125"/>
                    <a:gd name="T44" fmla="*/ 32 w 312"/>
                    <a:gd name="T45" fmla="*/ 31 h 125"/>
                    <a:gd name="T46" fmla="*/ 63 w 312"/>
                    <a:gd name="T47" fmla="*/ 31 h 125"/>
                    <a:gd name="T48" fmla="*/ 93 w 312"/>
                    <a:gd name="T49" fmla="*/ 0 h 125"/>
                    <a:gd name="T50" fmla="*/ 93 w 312"/>
                    <a:gd name="T51" fmla="*/ 0 h 125"/>
                    <a:gd name="T52" fmla="*/ 124 w 312"/>
                    <a:gd name="T53" fmla="*/ 31 h 125"/>
                    <a:gd name="T54" fmla="*/ 93 w 312"/>
                    <a:gd name="T55" fmla="*/ 93 h 125"/>
                    <a:gd name="T56" fmla="*/ 156 w 312"/>
                    <a:gd name="T57" fmla="*/ 93 h 125"/>
                    <a:gd name="T58" fmla="*/ 156 w 312"/>
                    <a:gd name="T59" fmla="*/ 93 h 125"/>
                    <a:gd name="T60" fmla="*/ 156 w 312"/>
                    <a:gd name="T61" fmla="*/ 93 h 125"/>
                    <a:gd name="T62" fmla="*/ 217 w 312"/>
                    <a:gd name="T63" fmla="*/ 93 h 125"/>
                    <a:gd name="T64" fmla="*/ 248 w 312"/>
                    <a:gd name="T65" fmla="*/ 93 h 125"/>
                    <a:gd name="T66" fmla="*/ 248 w 312"/>
                    <a:gd name="T67" fmla="*/ 93 h 125"/>
                    <a:gd name="T68" fmla="*/ 248 w 312"/>
                    <a:gd name="T69" fmla="*/ 93 h 125"/>
                    <a:gd name="T70" fmla="*/ 279 w 312"/>
                    <a:gd name="T71" fmla="*/ 93 h 125"/>
                    <a:gd name="T72" fmla="*/ 279 w 312"/>
                    <a:gd name="T73" fmla="*/ 93 h 125"/>
                    <a:gd name="T74" fmla="*/ 279 w 312"/>
                    <a:gd name="T75" fmla="*/ 124 h 125"/>
                    <a:gd name="T76" fmla="*/ 311 w 312"/>
                    <a:gd name="T77" fmla="*/ 93 h 125"/>
                    <a:gd name="T78" fmla="*/ 311 w 312"/>
                    <a:gd name="T79" fmla="*/ 93 h 125"/>
                    <a:gd name="T80" fmla="*/ 279 w 312"/>
                    <a:gd name="T81" fmla="*/ 62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12" h="125">
                      <a:moveTo>
                        <a:pt x="279" y="62"/>
                      </a:move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62"/>
                        <a:pt x="279" y="62"/>
                        <a:pt x="279" y="93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17" y="62"/>
                      </a:lnTo>
                      <a:lnTo>
                        <a:pt x="217" y="31"/>
                      </a:lnTo>
                      <a:lnTo>
                        <a:pt x="217" y="0"/>
                      </a:lnTo>
                      <a:lnTo>
                        <a:pt x="217" y="0"/>
                      </a:lnTo>
                      <a:cubicBezTo>
                        <a:pt x="187" y="0"/>
                        <a:pt x="187" y="0"/>
                        <a:pt x="156" y="0"/>
                      </a:cubicBezTo>
                      <a:cubicBezTo>
                        <a:pt x="156" y="0"/>
                        <a:pt x="156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cubicBezTo>
                        <a:pt x="93" y="0"/>
                        <a:pt x="63" y="0"/>
                        <a:pt x="32" y="0"/>
                      </a:cubicBez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32" y="31"/>
                      </a:lnTo>
                      <a:lnTo>
                        <a:pt x="32" y="31"/>
                      </a:lnTo>
                      <a:lnTo>
                        <a:pt x="63" y="31"/>
                      </a:lnTo>
                      <a:cubicBezTo>
                        <a:pt x="63" y="0"/>
                        <a:pt x="63" y="0"/>
                        <a:pt x="93" y="0"/>
                      </a:cubicBezTo>
                      <a:lnTo>
                        <a:pt x="93" y="0"/>
                      </a:lnTo>
                      <a:lnTo>
                        <a:pt x="124" y="31"/>
                      </a:lnTo>
                      <a:cubicBezTo>
                        <a:pt x="124" y="62"/>
                        <a:pt x="93" y="62"/>
                        <a:pt x="93" y="93"/>
                      </a:cubicBezTo>
                      <a:cubicBezTo>
                        <a:pt x="93" y="93"/>
                        <a:pt x="124" y="93"/>
                        <a:pt x="156" y="93"/>
                      </a:cubicBezTo>
                      <a:lnTo>
                        <a:pt x="156" y="93"/>
                      </a:lnTo>
                      <a:lnTo>
                        <a:pt x="156" y="93"/>
                      </a:lnTo>
                      <a:cubicBezTo>
                        <a:pt x="187" y="93"/>
                        <a:pt x="217" y="93"/>
                        <a:pt x="217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79" y="93"/>
                        <a:pt x="279" y="93"/>
                        <a:pt x="279" y="93"/>
                      </a:cubicBezTo>
                      <a:lnTo>
                        <a:pt x="279" y="93"/>
                      </a:lnTo>
                      <a:lnTo>
                        <a:pt x="279" y="124"/>
                      </a:lnTo>
                      <a:cubicBezTo>
                        <a:pt x="279" y="93"/>
                        <a:pt x="279" y="93"/>
                        <a:pt x="311" y="93"/>
                      </a:cubicBezTo>
                      <a:lnTo>
                        <a:pt x="311" y="93"/>
                      </a:lnTo>
                      <a:lnTo>
                        <a:pt x="279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5" name="Freeform 116">
                  <a:extLst>
                    <a:ext uri="{FF2B5EF4-FFF2-40B4-BE49-F238E27FC236}">
                      <a16:creationId xmlns:a16="http://schemas.microsoft.com/office/drawing/2014/main" id="{49663846-6189-490D-90B1-17B830829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2388" y="898525"/>
                  <a:ext cx="134937" cy="22225"/>
                </a:xfrm>
                <a:custGeom>
                  <a:gdLst>
                    <a:gd name="T0" fmla="*/ 217 w 373"/>
                    <a:gd name="T1" fmla="*/ 31 h 63"/>
                    <a:gd name="T2" fmla="*/ 217 w 373"/>
                    <a:gd name="T3" fmla="*/ 31 h 63"/>
                    <a:gd name="T4" fmla="*/ 217 w 373"/>
                    <a:gd name="T5" fmla="*/ 31 h 63"/>
                    <a:gd name="T6" fmla="*/ 248 w 373"/>
                    <a:gd name="T7" fmla="*/ 31 h 63"/>
                    <a:gd name="T8" fmla="*/ 248 w 373"/>
                    <a:gd name="T9" fmla="*/ 31 h 63"/>
                    <a:gd name="T10" fmla="*/ 279 w 373"/>
                    <a:gd name="T11" fmla="*/ 31 h 63"/>
                    <a:gd name="T12" fmla="*/ 279 w 373"/>
                    <a:gd name="T13" fmla="*/ 31 h 63"/>
                    <a:gd name="T14" fmla="*/ 310 w 373"/>
                    <a:gd name="T15" fmla="*/ 31 h 63"/>
                    <a:gd name="T16" fmla="*/ 372 w 373"/>
                    <a:gd name="T17" fmla="*/ 31 h 63"/>
                    <a:gd name="T18" fmla="*/ 372 w 373"/>
                    <a:gd name="T19" fmla="*/ 31 h 63"/>
                    <a:gd name="T20" fmla="*/ 341 w 373"/>
                    <a:gd name="T21" fmla="*/ 31 h 63"/>
                    <a:gd name="T22" fmla="*/ 310 w 373"/>
                    <a:gd name="T23" fmla="*/ 31 h 63"/>
                    <a:gd name="T24" fmla="*/ 310 w 373"/>
                    <a:gd name="T25" fmla="*/ 31 h 63"/>
                    <a:gd name="T26" fmla="*/ 279 w 373"/>
                    <a:gd name="T27" fmla="*/ 31 h 63"/>
                    <a:gd name="T28" fmla="*/ 248 w 373"/>
                    <a:gd name="T29" fmla="*/ 31 h 63"/>
                    <a:gd name="T30" fmla="*/ 217 w 373"/>
                    <a:gd name="T31" fmla="*/ 0 h 63"/>
                    <a:gd name="T32" fmla="*/ 217 w 373"/>
                    <a:gd name="T33" fmla="*/ 0 h 63"/>
                    <a:gd name="T34" fmla="*/ 217 w 373"/>
                    <a:gd name="T35" fmla="*/ 31 h 63"/>
                    <a:gd name="T36" fmla="*/ 155 w 373"/>
                    <a:gd name="T37" fmla="*/ 31 h 63"/>
                    <a:gd name="T38" fmla="*/ 124 w 373"/>
                    <a:gd name="T39" fmla="*/ 31 h 63"/>
                    <a:gd name="T40" fmla="*/ 93 w 373"/>
                    <a:gd name="T41" fmla="*/ 31 h 63"/>
                    <a:gd name="T42" fmla="*/ 93 w 373"/>
                    <a:gd name="T43" fmla="*/ 0 h 63"/>
                    <a:gd name="T44" fmla="*/ 62 w 373"/>
                    <a:gd name="T45" fmla="*/ 0 h 63"/>
                    <a:gd name="T46" fmla="*/ 31 w 373"/>
                    <a:gd name="T47" fmla="*/ 0 h 63"/>
                    <a:gd name="T48" fmla="*/ 0 w 373"/>
                    <a:gd name="T49" fmla="*/ 31 h 63"/>
                    <a:gd name="T50" fmla="*/ 0 w 373"/>
                    <a:gd name="T51" fmla="*/ 31 h 63"/>
                    <a:gd name="T52" fmla="*/ 0 w 373"/>
                    <a:gd name="T53" fmla="*/ 31 h 63"/>
                    <a:gd name="T54" fmla="*/ 31 w 373"/>
                    <a:gd name="T55" fmla="*/ 62 h 63"/>
                    <a:gd name="T56" fmla="*/ 31 w 373"/>
                    <a:gd name="T57" fmla="*/ 31 h 63"/>
                    <a:gd name="T58" fmla="*/ 62 w 373"/>
                    <a:gd name="T59" fmla="*/ 31 h 63"/>
                    <a:gd name="T60" fmla="*/ 62 w 373"/>
                    <a:gd name="T61" fmla="*/ 31 h 63"/>
                    <a:gd name="T62" fmla="*/ 62 w 373"/>
                    <a:gd name="T63" fmla="*/ 31 h 63"/>
                    <a:gd name="T64" fmla="*/ 62 w 373"/>
                    <a:gd name="T65" fmla="*/ 31 h 63"/>
                    <a:gd name="T66" fmla="*/ 93 w 373"/>
                    <a:gd name="T67" fmla="*/ 31 h 63"/>
                    <a:gd name="T68" fmla="*/ 124 w 373"/>
                    <a:gd name="T69" fmla="*/ 31 h 63"/>
                    <a:gd name="T70" fmla="*/ 124 w 373"/>
                    <a:gd name="T71" fmla="*/ 31 h 63"/>
                    <a:gd name="T72" fmla="*/ 186 w 373"/>
                    <a:gd name="T73" fmla="*/ 31 h 63"/>
                    <a:gd name="T74" fmla="*/ 217 w 373"/>
                    <a:gd name="T75" fmla="*/ 31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73" h="62">
                      <a:moveTo>
                        <a:pt x="217" y="31"/>
                      </a:moveTo>
                      <a:lnTo>
                        <a:pt x="217" y="31"/>
                      </a:lnTo>
                      <a:lnTo>
                        <a:pt x="217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lnTo>
                        <a:pt x="279" y="31"/>
                      </a:lnTo>
                      <a:lnTo>
                        <a:pt x="279" y="31"/>
                      </a:ln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41" y="31"/>
                        <a:pt x="341" y="31"/>
                        <a:pt x="372" y="31"/>
                      </a:cubicBezTo>
                      <a:lnTo>
                        <a:pt x="372" y="31"/>
                      </a:lnTo>
                      <a:cubicBezTo>
                        <a:pt x="341" y="31"/>
                        <a:pt x="341" y="31"/>
                        <a:pt x="341" y="31"/>
                      </a:cubicBezTo>
                      <a:lnTo>
                        <a:pt x="310" y="31"/>
                      </a:lnTo>
                      <a:lnTo>
                        <a:pt x="310" y="31"/>
                      </a:lnTo>
                      <a:lnTo>
                        <a:pt x="279" y="31"/>
                      </a:lnTo>
                      <a:lnTo>
                        <a:pt x="248" y="31"/>
                      </a:lnTo>
                      <a:lnTo>
                        <a:pt x="217" y="0"/>
                      </a:lnTo>
                      <a:lnTo>
                        <a:pt x="217" y="0"/>
                      </a:lnTo>
                      <a:lnTo>
                        <a:pt x="217" y="31"/>
                      </a:lnTo>
                      <a:cubicBezTo>
                        <a:pt x="186" y="31"/>
                        <a:pt x="186" y="31"/>
                        <a:pt x="155" y="31"/>
                      </a:cubicBezTo>
                      <a:cubicBezTo>
                        <a:pt x="155" y="31"/>
                        <a:pt x="155" y="31"/>
                        <a:pt x="124" y="31"/>
                      </a:cubicBezTo>
                      <a:cubicBezTo>
                        <a:pt x="124" y="31"/>
                        <a:pt x="124" y="31"/>
                        <a:pt x="93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31"/>
                        <a:pt x="31" y="31"/>
                        <a:pt x="31" y="62"/>
                      </a:cubicBezTo>
                      <a:lnTo>
                        <a:pt x="31" y="31"/>
                      </a:lnTo>
                      <a:cubicBezTo>
                        <a:pt x="31" y="31"/>
                        <a:pt x="31" y="31"/>
                        <a:pt x="62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55" y="31"/>
                        <a:pt x="186" y="31"/>
                        <a:pt x="186" y="31"/>
                      </a:cubicBezTo>
                      <a:cubicBezTo>
                        <a:pt x="186" y="31"/>
                        <a:pt x="186" y="31"/>
                        <a:pt x="217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6" name="Freeform 117">
                  <a:extLst>
                    <a:ext uri="{FF2B5EF4-FFF2-40B4-BE49-F238E27FC236}">
                      <a16:creationId xmlns:a16="http://schemas.microsoft.com/office/drawing/2014/main" id="{D3236CD8-9A93-4B11-9B36-1CA4DFD9D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5838" y="909638"/>
                  <a:ext cx="66675" cy="33337"/>
                </a:xfrm>
                <a:custGeom>
                  <a:gdLst>
                    <a:gd name="T0" fmla="*/ 30 w 187"/>
                    <a:gd name="T1" fmla="*/ 93 h 94"/>
                    <a:gd name="T2" fmla="*/ 30 w 187"/>
                    <a:gd name="T3" fmla="*/ 93 h 94"/>
                    <a:gd name="T4" fmla="*/ 30 w 187"/>
                    <a:gd name="T5" fmla="*/ 93 h 94"/>
                    <a:gd name="T6" fmla="*/ 62 w 187"/>
                    <a:gd name="T7" fmla="*/ 62 h 94"/>
                    <a:gd name="T8" fmla="*/ 62 w 187"/>
                    <a:gd name="T9" fmla="*/ 62 h 94"/>
                    <a:gd name="T10" fmla="*/ 93 w 187"/>
                    <a:gd name="T11" fmla="*/ 31 h 94"/>
                    <a:gd name="T12" fmla="*/ 93 w 187"/>
                    <a:gd name="T13" fmla="*/ 31 h 94"/>
                    <a:gd name="T14" fmla="*/ 93 w 187"/>
                    <a:gd name="T15" fmla="*/ 31 h 94"/>
                    <a:gd name="T16" fmla="*/ 124 w 187"/>
                    <a:gd name="T17" fmla="*/ 31 h 94"/>
                    <a:gd name="T18" fmla="*/ 154 w 187"/>
                    <a:gd name="T19" fmla="*/ 31 h 94"/>
                    <a:gd name="T20" fmla="*/ 154 w 187"/>
                    <a:gd name="T21" fmla="*/ 31 h 94"/>
                    <a:gd name="T22" fmla="*/ 186 w 187"/>
                    <a:gd name="T23" fmla="*/ 0 h 94"/>
                    <a:gd name="T24" fmla="*/ 186 w 187"/>
                    <a:gd name="T25" fmla="*/ 0 h 94"/>
                    <a:gd name="T26" fmla="*/ 154 w 187"/>
                    <a:gd name="T27" fmla="*/ 0 h 94"/>
                    <a:gd name="T28" fmla="*/ 154 w 187"/>
                    <a:gd name="T29" fmla="*/ 0 h 94"/>
                    <a:gd name="T30" fmla="*/ 154 w 187"/>
                    <a:gd name="T31" fmla="*/ 0 h 94"/>
                    <a:gd name="T32" fmla="*/ 124 w 187"/>
                    <a:gd name="T33" fmla="*/ 0 h 94"/>
                    <a:gd name="T34" fmla="*/ 124 w 187"/>
                    <a:gd name="T35" fmla="*/ 0 h 94"/>
                    <a:gd name="T36" fmla="*/ 93 w 187"/>
                    <a:gd name="T37" fmla="*/ 0 h 94"/>
                    <a:gd name="T38" fmla="*/ 93 w 187"/>
                    <a:gd name="T39" fmla="*/ 0 h 94"/>
                    <a:gd name="T40" fmla="*/ 62 w 187"/>
                    <a:gd name="T41" fmla="*/ 0 h 94"/>
                    <a:gd name="T42" fmla="*/ 62 w 187"/>
                    <a:gd name="T43" fmla="*/ 0 h 94"/>
                    <a:gd name="T44" fmla="*/ 30 w 187"/>
                    <a:gd name="T45" fmla="*/ 31 h 94"/>
                    <a:gd name="T46" fmla="*/ 30 w 187"/>
                    <a:gd name="T47" fmla="*/ 31 h 94"/>
                    <a:gd name="T48" fmla="*/ 0 w 187"/>
                    <a:gd name="T49" fmla="*/ 62 h 94"/>
                    <a:gd name="T50" fmla="*/ 0 w 187"/>
                    <a:gd name="T51" fmla="*/ 62 h 94"/>
                    <a:gd name="T52" fmla="*/ 0 w 187"/>
                    <a:gd name="T53" fmla="*/ 62 h 94"/>
                    <a:gd name="T54" fmla="*/ 0 w 187"/>
                    <a:gd name="T55" fmla="*/ 62 h 94"/>
                    <a:gd name="T56" fmla="*/ 30 w 187"/>
                    <a:gd name="T57" fmla="*/ 93 h 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7" h="94">
                      <a:moveTo>
                        <a:pt x="30" y="93"/>
                      </a:move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30" y="62"/>
                        <a:pt x="30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62"/>
                        <a:pt x="62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124" y="31"/>
                      </a:cubicBezTo>
                      <a:cubicBezTo>
                        <a:pt x="124" y="0"/>
                        <a:pt x="154" y="31"/>
                        <a:pt x="154" y="31"/>
                      </a:cubicBezTo>
                      <a:lnTo>
                        <a:pt x="154" y="31"/>
                      </a:lnTo>
                      <a:cubicBezTo>
                        <a:pt x="154" y="31"/>
                        <a:pt x="154" y="0"/>
                        <a:pt x="186" y="0"/>
                      </a:cubicBezTo>
                      <a:lnTo>
                        <a:pt x="186" y="0"/>
                      </a:ln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30" y="31"/>
                      </a:cubicBezTo>
                      <a:lnTo>
                        <a:pt x="30" y="31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30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7" name="Freeform 118">
                  <a:extLst>
                    <a:ext uri="{FF2B5EF4-FFF2-40B4-BE49-F238E27FC236}">
                      <a16:creationId xmlns:a16="http://schemas.microsoft.com/office/drawing/2014/main" id="{3DD7FE0C-3B46-476E-85D9-07958A2F8C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6463" y="965200"/>
                  <a:ext cx="57150" cy="44450"/>
                </a:xfrm>
                <a:custGeom>
                  <a:gdLst>
                    <a:gd name="T0" fmla="*/ 63 w 157"/>
                    <a:gd name="T1" fmla="*/ 93 h 125"/>
                    <a:gd name="T2" fmla="*/ 63 w 157"/>
                    <a:gd name="T3" fmla="*/ 93 h 125"/>
                    <a:gd name="T4" fmla="*/ 63 w 157"/>
                    <a:gd name="T5" fmla="*/ 124 h 125"/>
                    <a:gd name="T6" fmla="*/ 63 w 157"/>
                    <a:gd name="T7" fmla="*/ 124 h 125"/>
                    <a:gd name="T8" fmla="*/ 63 w 157"/>
                    <a:gd name="T9" fmla="*/ 124 h 125"/>
                    <a:gd name="T10" fmla="*/ 63 w 157"/>
                    <a:gd name="T11" fmla="*/ 124 h 125"/>
                    <a:gd name="T12" fmla="*/ 94 w 157"/>
                    <a:gd name="T13" fmla="*/ 124 h 125"/>
                    <a:gd name="T14" fmla="*/ 156 w 157"/>
                    <a:gd name="T15" fmla="*/ 124 h 125"/>
                    <a:gd name="T16" fmla="*/ 156 w 157"/>
                    <a:gd name="T17" fmla="*/ 124 h 125"/>
                    <a:gd name="T18" fmla="*/ 156 w 157"/>
                    <a:gd name="T19" fmla="*/ 124 h 125"/>
                    <a:gd name="T20" fmla="*/ 156 w 157"/>
                    <a:gd name="T21" fmla="*/ 124 h 125"/>
                    <a:gd name="T22" fmla="*/ 94 w 157"/>
                    <a:gd name="T23" fmla="*/ 62 h 125"/>
                    <a:gd name="T24" fmla="*/ 94 w 157"/>
                    <a:gd name="T25" fmla="*/ 31 h 125"/>
                    <a:gd name="T26" fmla="*/ 94 w 157"/>
                    <a:gd name="T27" fmla="*/ 31 h 125"/>
                    <a:gd name="T28" fmla="*/ 94 w 157"/>
                    <a:gd name="T29" fmla="*/ 0 h 125"/>
                    <a:gd name="T30" fmla="*/ 94 w 157"/>
                    <a:gd name="T31" fmla="*/ 0 h 125"/>
                    <a:gd name="T32" fmla="*/ 63 w 157"/>
                    <a:gd name="T33" fmla="*/ 0 h 125"/>
                    <a:gd name="T34" fmla="*/ 63 w 157"/>
                    <a:gd name="T35" fmla="*/ 0 h 125"/>
                    <a:gd name="T36" fmla="*/ 63 w 157"/>
                    <a:gd name="T37" fmla="*/ 0 h 125"/>
                    <a:gd name="T38" fmla="*/ 32 w 157"/>
                    <a:gd name="T39" fmla="*/ 31 h 125"/>
                    <a:gd name="T40" fmla="*/ 0 w 157"/>
                    <a:gd name="T41" fmla="*/ 62 h 125"/>
                    <a:gd name="T42" fmla="*/ 0 w 157"/>
                    <a:gd name="T43" fmla="*/ 62 h 125"/>
                    <a:gd name="T44" fmla="*/ 63 w 157"/>
                    <a:gd name="T45" fmla="*/ 93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7" h="125">
                      <a:moveTo>
                        <a:pt x="63" y="93"/>
                      </a:moveTo>
                      <a:lnTo>
                        <a:pt x="63" y="93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lnTo>
                        <a:pt x="63" y="124"/>
                      </a:ln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24" y="124"/>
                        <a:pt x="124" y="124"/>
                        <a:pt x="156" y="124"/>
                      </a:cubicBezTo>
                      <a:lnTo>
                        <a:pt x="156" y="124"/>
                      </a:lnTo>
                      <a:lnTo>
                        <a:pt x="156" y="124"/>
                      </a:lnTo>
                      <a:lnTo>
                        <a:pt x="156" y="124"/>
                      </a:lnTo>
                      <a:cubicBezTo>
                        <a:pt x="124" y="124"/>
                        <a:pt x="124" y="93"/>
                        <a:pt x="94" y="62"/>
                      </a:cubicBezTo>
                      <a:lnTo>
                        <a:pt x="94" y="31"/>
                      </a:lnTo>
                      <a:lnTo>
                        <a:pt x="94" y="31"/>
                      </a:ln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3" y="0"/>
                      </a:cubicBez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32" y="31"/>
                      </a:lnTo>
                      <a:cubicBezTo>
                        <a:pt x="32" y="31"/>
                        <a:pt x="32" y="62"/>
                        <a:pt x="0" y="62"/>
                      </a:cubicBezTo>
                      <a:lnTo>
                        <a:pt x="0" y="62"/>
                      </a:lnTo>
                      <a:cubicBezTo>
                        <a:pt x="32" y="62"/>
                        <a:pt x="32" y="62"/>
                        <a:pt x="63" y="9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8" name="Freeform 119">
                  <a:extLst>
                    <a:ext uri="{FF2B5EF4-FFF2-40B4-BE49-F238E27FC236}">
                      <a16:creationId xmlns:a16="http://schemas.microsoft.com/office/drawing/2014/main" id="{7CE6A8E2-FE27-48DF-9816-299D11ECE8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8550" y="1781175"/>
                  <a:ext cx="55563" cy="66675"/>
                </a:xfrm>
                <a:custGeom>
                  <a:gdLst>
                    <a:gd name="T0" fmla="*/ 93 w 156"/>
                    <a:gd name="T1" fmla="*/ 0 h 186"/>
                    <a:gd name="T2" fmla="*/ 93 w 156"/>
                    <a:gd name="T3" fmla="*/ 0 h 186"/>
                    <a:gd name="T4" fmla="*/ 93 w 156"/>
                    <a:gd name="T5" fmla="*/ 0 h 186"/>
                    <a:gd name="T6" fmla="*/ 93 w 156"/>
                    <a:gd name="T7" fmla="*/ 0 h 186"/>
                    <a:gd name="T8" fmla="*/ 62 w 156"/>
                    <a:gd name="T9" fmla="*/ 0 h 186"/>
                    <a:gd name="T10" fmla="*/ 62 w 156"/>
                    <a:gd name="T11" fmla="*/ 0 h 186"/>
                    <a:gd name="T12" fmla="*/ 62 w 156"/>
                    <a:gd name="T13" fmla="*/ 0 h 186"/>
                    <a:gd name="T14" fmla="*/ 62 w 156"/>
                    <a:gd name="T15" fmla="*/ 0 h 186"/>
                    <a:gd name="T16" fmla="*/ 31 w 156"/>
                    <a:gd name="T17" fmla="*/ 0 h 186"/>
                    <a:gd name="T18" fmla="*/ 62 w 156"/>
                    <a:gd name="T19" fmla="*/ 31 h 186"/>
                    <a:gd name="T20" fmla="*/ 62 w 156"/>
                    <a:gd name="T21" fmla="*/ 92 h 186"/>
                    <a:gd name="T22" fmla="*/ 31 w 156"/>
                    <a:gd name="T23" fmla="*/ 92 h 186"/>
                    <a:gd name="T24" fmla="*/ 31 w 156"/>
                    <a:gd name="T25" fmla="*/ 155 h 186"/>
                    <a:gd name="T26" fmla="*/ 0 w 156"/>
                    <a:gd name="T27" fmla="*/ 185 h 186"/>
                    <a:gd name="T28" fmla="*/ 31 w 156"/>
                    <a:gd name="T29" fmla="*/ 185 h 186"/>
                    <a:gd name="T30" fmla="*/ 62 w 156"/>
                    <a:gd name="T31" fmla="*/ 155 h 186"/>
                    <a:gd name="T32" fmla="*/ 62 w 156"/>
                    <a:gd name="T33" fmla="*/ 155 h 186"/>
                    <a:gd name="T34" fmla="*/ 93 w 156"/>
                    <a:gd name="T35" fmla="*/ 124 h 186"/>
                    <a:gd name="T36" fmla="*/ 93 w 156"/>
                    <a:gd name="T37" fmla="*/ 124 h 186"/>
                    <a:gd name="T38" fmla="*/ 124 w 156"/>
                    <a:gd name="T39" fmla="*/ 124 h 186"/>
                    <a:gd name="T40" fmla="*/ 155 w 156"/>
                    <a:gd name="T41" fmla="*/ 124 h 186"/>
                    <a:gd name="T42" fmla="*/ 155 w 156"/>
                    <a:gd name="T43" fmla="*/ 124 h 186"/>
                    <a:gd name="T44" fmla="*/ 155 w 156"/>
                    <a:gd name="T45" fmla="*/ 61 h 186"/>
                    <a:gd name="T46" fmla="*/ 124 w 156"/>
                    <a:gd name="T47" fmla="*/ 0 h 186"/>
                    <a:gd name="T48" fmla="*/ 93 w 156"/>
                    <a:gd name="T49" fmla="*/ 0 h 18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86">
                      <a:moveTo>
                        <a:pt x="93" y="0"/>
                      </a:move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  <a:cubicBezTo>
                        <a:pt x="62" y="0"/>
                        <a:pt x="62" y="31"/>
                        <a:pt x="62" y="31"/>
                      </a:cubicBezTo>
                      <a:cubicBezTo>
                        <a:pt x="62" y="61"/>
                        <a:pt x="62" y="61"/>
                        <a:pt x="62" y="92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31" y="155"/>
                        <a:pt x="31" y="185"/>
                        <a:pt x="0" y="185"/>
                      </a:cubicBezTo>
                      <a:cubicBezTo>
                        <a:pt x="31" y="185"/>
                        <a:pt x="31" y="185"/>
                        <a:pt x="31" y="185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62" y="155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124"/>
                        <a:pt x="155" y="92"/>
                        <a:pt x="155" y="61"/>
                      </a:cubicBezTo>
                      <a:cubicBezTo>
                        <a:pt x="155" y="31"/>
                        <a:pt x="124" y="31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9" name="Freeform 120">
                  <a:extLst>
                    <a:ext uri="{FF2B5EF4-FFF2-40B4-BE49-F238E27FC236}">
                      <a16:creationId xmlns:a16="http://schemas.microsoft.com/office/drawing/2014/main" id="{9D7B8C02-0841-4D05-9593-5EA0F86996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4100" y="2438400"/>
                  <a:ext cx="33338" cy="66675"/>
                </a:xfrm>
                <a:custGeom>
                  <a:gdLst>
                    <a:gd name="T0" fmla="*/ 93 w 94"/>
                    <a:gd name="T1" fmla="*/ 32 h 187"/>
                    <a:gd name="T2" fmla="*/ 93 w 94"/>
                    <a:gd name="T3" fmla="*/ 32 h 187"/>
                    <a:gd name="T4" fmla="*/ 63 w 94"/>
                    <a:gd name="T5" fmla="*/ 32 h 187"/>
                    <a:gd name="T6" fmla="*/ 31 w 94"/>
                    <a:gd name="T7" fmla="*/ 62 h 187"/>
                    <a:gd name="T8" fmla="*/ 31 w 94"/>
                    <a:gd name="T9" fmla="*/ 62 h 187"/>
                    <a:gd name="T10" fmla="*/ 0 w 94"/>
                    <a:gd name="T11" fmla="*/ 93 h 187"/>
                    <a:gd name="T12" fmla="*/ 0 w 94"/>
                    <a:gd name="T13" fmla="*/ 93 h 187"/>
                    <a:gd name="T14" fmla="*/ 0 w 94"/>
                    <a:gd name="T15" fmla="*/ 93 h 187"/>
                    <a:gd name="T16" fmla="*/ 0 w 94"/>
                    <a:gd name="T17" fmla="*/ 156 h 187"/>
                    <a:gd name="T18" fmla="*/ 0 w 94"/>
                    <a:gd name="T19" fmla="*/ 156 h 187"/>
                    <a:gd name="T20" fmla="*/ 0 w 94"/>
                    <a:gd name="T21" fmla="*/ 156 h 187"/>
                    <a:gd name="T22" fmla="*/ 0 w 94"/>
                    <a:gd name="T23" fmla="*/ 186 h 187"/>
                    <a:gd name="T24" fmla="*/ 0 w 94"/>
                    <a:gd name="T25" fmla="*/ 186 h 187"/>
                    <a:gd name="T26" fmla="*/ 0 w 94"/>
                    <a:gd name="T27" fmla="*/ 186 h 187"/>
                    <a:gd name="T28" fmla="*/ 31 w 94"/>
                    <a:gd name="T29" fmla="*/ 186 h 187"/>
                    <a:gd name="T30" fmla="*/ 63 w 94"/>
                    <a:gd name="T31" fmla="*/ 186 h 187"/>
                    <a:gd name="T32" fmla="*/ 63 w 94"/>
                    <a:gd name="T33" fmla="*/ 186 h 187"/>
                    <a:gd name="T34" fmla="*/ 31 w 94"/>
                    <a:gd name="T35" fmla="*/ 156 h 187"/>
                    <a:gd name="T36" fmla="*/ 63 w 94"/>
                    <a:gd name="T37" fmla="*/ 124 h 187"/>
                    <a:gd name="T38" fmla="*/ 93 w 94"/>
                    <a:gd name="T39" fmla="*/ 124 h 187"/>
                    <a:gd name="T40" fmla="*/ 93 w 94"/>
                    <a:gd name="T41" fmla="*/ 124 h 187"/>
                    <a:gd name="T42" fmla="*/ 93 w 94"/>
                    <a:gd name="T43" fmla="*/ 124 h 187"/>
                    <a:gd name="T44" fmla="*/ 93 w 94"/>
                    <a:gd name="T45" fmla="*/ 124 h 187"/>
                    <a:gd name="T46" fmla="*/ 93 w 94"/>
                    <a:gd name="T47" fmla="*/ 124 h 187"/>
                    <a:gd name="T48" fmla="*/ 93 w 94"/>
                    <a:gd name="T49" fmla="*/ 93 h 187"/>
                    <a:gd name="T50" fmla="*/ 93 w 94"/>
                    <a:gd name="T51" fmla="*/ 62 h 187"/>
                    <a:gd name="T52" fmla="*/ 93 w 94"/>
                    <a:gd name="T53" fmla="*/ 32 h 187"/>
                    <a:gd name="T54" fmla="*/ 93 w 94"/>
                    <a:gd name="T55" fmla="*/ 32 h 187"/>
                    <a:gd name="T56" fmla="*/ 93 w 94"/>
                    <a:gd name="T57" fmla="*/ 32 h 187"/>
                    <a:gd name="T58" fmla="*/ 93 w 94"/>
                    <a:gd name="T59" fmla="*/ 32 h 187"/>
                    <a:gd name="T60" fmla="*/ 93 w 94"/>
                    <a:gd name="T61" fmla="*/ 32 h 187"/>
                    <a:gd name="T62" fmla="*/ 93 w 94"/>
                    <a:gd name="T63" fmla="*/ 0 h 187"/>
                    <a:gd name="T64" fmla="*/ 93 w 94"/>
                    <a:gd name="T65" fmla="*/ 32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4" h="187">
                      <a:moveTo>
                        <a:pt x="93" y="32"/>
                      </a:moveTo>
                      <a:lnTo>
                        <a:pt x="93" y="32"/>
                      </a:lnTo>
                      <a:cubicBezTo>
                        <a:pt x="63" y="32"/>
                        <a:pt x="63" y="32"/>
                        <a:pt x="63" y="32"/>
                      </a:cubicBezTo>
                      <a:cubicBezTo>
                        <a:pt x="63" y="32"/>
                        <a:pt x="63" y="32"/>
                        <a:pt x="31" y="62"/>
                      </a:cubicBezTo>
                      <a:lnTo>
                        <a:pt x="31" y="62"/>
                      </a:lnTo>
                      <a:cubicBezTo>
                        <a:pt x="31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124"/>
                        <a:pt x="31" y="124"/>
                        <a:pt x="0" y="156"/>
                      </a:cubicBez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186"/>
                      </a:lnTo>
                      <a:lnTo>
                        <a:pt x="63" y="186"/>
                      </a:lnTo>
                      <a:lnTo>
                        <a:pt x="63" y="186"/>
                      </a:lnTo>
                      <a:cubicBezTo>
                        <a:pt x="31" y="186"/>
                        <a:pt x="31" y="156"/>
                        <a:pt x="31" y="156"/>
                      </a:cubicBezTo>
                      <a:cubicBezTo>
                        <a:pt x="63" y="124"/>
                        <a:pt x="63" y="124"/>
                        <a:pt x="63" y="124"/>
                      </a:cubicBezTo>
                      <a:cubicBezTo>
                        <a:pt x="63" y="124"/>
                        <a:pt x="63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62"/>
                      </a:lnTo>
                      <a:cubicBezTo>
                        <a:pt x="93" y="62"/>
                        <a:pt x="93" y="62"/>
                        <a:pt x="93" y="32"/>
                      </a:cubicBez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lnTo>
                        <a:pt x="93" y="0"/>
                      </a:lnTo>
                      <a:lnTo>
                        <a:pt x="93" y="3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0" name="Freeform 121">
                  <a:extLst>
                    <a:ext uri="{FF2B5EF4-FFF2-40B4-BE49-F238E27FC236}">
                      <a16:creationId xmlns:a16="http://schemas.microsoft.com/office/drawing/2014/main" id="{894BFC4A-D299-4022-8EAE-C73389A16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4088" y="2684463"/>
                  <a:ext cx="34925" cy="55562"/>
                </a:xfrm>
                <a:custGeom>
                  <a:gdLst>
                    <a:gd name="T0" fmla="*/ 62 w 95"/>
                    <a:gd name="T1" fmla="*/ 0 h 156"/>
                    <a:gd name="T2" fmla="*/ 62 w 95"/>
                    <a:gd name="T3" fmla="*/ 0 h 156"/>
                    <a:gd name="T4" fmla="*/ 31 w 95"/>
                    <a:gd name="T5" fmla="*/ 0 h 156"/>
                    <a:gd name="T6" fmla="*/ 31 w 95"/>
                    <a:gd name="T7" fmla="*/ 0 h 156"/>
                    <a:gd name="T8" fmla="*/ 31 w 95"/>
                    <a:gd name="T9" fmla="*/ 0 h 156"/>
                    <a:gd name="T10" fmla="*/ 31 w 95"/>
                    <a:gd name="T11" fmla="*/ 31 h 156"/>
                    <a:gd name="T12" fmla="*/ 31 w 95"/>
                    <a:gd name="T13" fmla="*/ 31 h 156"/>
                    <a:gd name="T14" fmla="*/ 31 w 95"/>
                    <a:gd name="T15" fmla="*/ 62 h 156"/>
                    <a:gd name="T16" fmla="*/ 31 w 95"/>
                    <a:gd name="T17" fmla="*/ 93 h 156"/>
                    <a:gd name="T18" fmla="*/ 0 w 95"/>
                    <a:gd name="T19" fmla="*/ 93 h 156"/>
                    <a:gd name="T20" fmla="*/ 0 w 95"/>
                    <a:gd name="T21" fmla="*/ 93 h 156"/>
                    <a:gd name="T22" fmla="*/ 0 w 95"/>
                    <a:gd name="T23" fmla="*/ 93 h 156"/>
                    <a:gd name="T24" fmla="*/ 31 w 95"/>
                    <a:gd name="T25" fmla="*/ 124 h 156"/>
                    <a:gd name="T26" fmla="*/ 31 w 95"/>
                    <a:gd name="T27" fmla="*/ 155 h 156"/>
                    <a:gd name="T28" fmla="*/ 31 w 95"/>
                    <a:gd name="T29" fmla="*/ 155 h 156"/>
                    <a:gd name="T30" fmla="*/ 31 w 95"/>
                    <a:gd name="T31" fmla="*/ 155 h 156"/>
                    <a:gd name="T32" fmla="*/ 31 w 95"/>
                    <a:gd name="T33" fmla="*/ 155 h 156"/>
                    <a:gd name="T34" fmla="*/ 31 w 95"/>
                    <a:gd name="T35" fmla="*/ 124 h 156"/>
                    <a:gd name="T36" fmla="*/ 31 w 95"/>
                    <a:gd name="T37" fmla="*/ 124 h 156"/>
                    <a:gd name="T38" fmla="*/ 31 w 95"/>
                    <a:gd name="T39" fmla="*/ 93 h 156"/>
                    <a:gd name="T40" fmla="*/ 62 w 95"/>
                    <a:gd name="T41" fmla="*/ 62 h 156"/>
                    <a:gd name="T42" fmla="*/ 62 w 95"/>
                    <a:gd name="T43" fmla="*/ 62 h 156"/>
                    <a:gd name="T44" fmla="*/ 94 w 95"/>
                    <a:gd name="T45" fmla="*/ 62 h 156"/>
                    <a:gd name="T46" fmla="*/ 94 w 95"/>
                    <a:gd name="T47" fmla="*/ 62 h 156"/>
                    <a:gd name="T48" fmla="*/ 94 w 95"/>
                    <a:gd name="T49" fmla="*/ 31 h 156"/>
                    <a:gd name="T50" fmla="*/ 94 w 95"/>
                    <a:gd name="T51" fmla="*/ 31 h 156"/>
                    <a:gd name="T52" fmla="*/ 94 w 95"/>
                    <a:gd name="T53" fmla="*/ 31 h 156"/>
                    <a:gd name="T54" fmla="*/ 62 w 95"/>
                    <a:gd name="T55" fmla="*/ 0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156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cubicBezTo>
                        <a:pt x="31" y="155"/>
                        <a:pt x="31" y="155"/>
                        <a:pt x="31" y="124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93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94" y="31"/>
                        <a:pt x="94" y="31"/>
                        <a:pt x="94" y="31"/>
                      </a:cubicBezTo>
                      <a:lnTo>
                        <a:pt x="94" y="31"/>
                      </a:lnTo>
                      <a:lnTo>
                        <a:pt x="94" y="31"/>
                      </a:lnTo>
                      <a:cubicBezTo>
                        <a:pt x="62" y="31"/>
                        <a:pt x="62" y="31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1" name="Freeform 122">
                  <a:extLst>
                    <a:ext uri="{FF2B5EF4-FFF2-40B4-BE49-F238E27FC236}">
                      <a16:creationId xmlns:a16="http://schemas.microsoft.com/office/drawing/2014/main" id="{9B07B62B-4632-49E0-9A9E-DB6967186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0150" y="2673350"/>
                  <a:ext cx="44450" cy="22225"/>
                </a:xfrm>
                <a:custGeom>
                  <a:gdLst>
                    <a:gd name="T0" fmla="*/ 31 w 125"/>
                    <a:gd name="T1" fmla="*/ 62 h 63"/>
                    <a:gd name="T2" fmla="*/ 31 w 125"/>
                    <a:gd name="T3" fmla="*/ 62 h 63"/>
                    <a:gd name="T4" fmla="*/ 31 w 125"/>
                    <a:gd name="T5" fmla="*/ 62 h 63"/>
                    <a:gd name="T6" fmla="*/ 31 w 125"/>
                    <a:gd name="T7" fmla="*/ 62 h 63"/>
                    <a:gd name="T8" fmla="*/ 62 w 125"/>
                    <a:gd name="T9" fmla="*/ 62 h 63"/>
                    <a:gd name="T10" fmla="*/ 62 w 125"/>
                    <a:gd name="T11" fmla="*/ 62 h 63"/>
                    <a:gd name="T12" fmla="*/ 62 w 125"/>
                    <a:gd name="T13" fmla="*/ 62 h 63"/>
                    <a:gd name="T14" fmla="*/ 124 w 125"/>
                    <a:gd name="T15" fmla="*/ 62 h 63"/>
                    <a:gd name="T16" fmla="*/ 124 w 125"/>
                    <a:gd name="T17" fmla="*/ 62 h 63"/>
                    <a:gd name="T18" fmla="*/ 124 w 125"/>
                    <a:gd name="T19" fmla="*/ 31 h 63"/>
                    <a:gd name="T20" fmla="*/ 124 w 125"/>
                    <a:gd name="T21" fmla="*/ 31 h 63"/>
                    <a:gd name="T22" fmla="*/ 124 w 125"/>
                    <a:gd name="T23" fmla="*/ 31 h 63"/>
                    <a:gd name="T24" fmla="*/ 124 w 125"/>
                    <a:gd name="T25" fmla="*/ 0 h 63"/>
                    <a:gd name="T26" fmla="*/ 124 w 125"/>
                    <a:gd name="T27" fmla="*/ 0 h 63"/>
                    <a:gd name="T28" fmla="*/ 124 w 125"/>
                    <a:gd name="T29" fmla="*/ 0 h 63"/>
                    <a:gd name="T30" fmla="*/ 62 w 125"/>
                    <a:gd name="T31" fmla="*/ 0 h 63"/>
                    <a:gd name="T32" fmla="*/ 62 w 125"/>
                    <a:gd name="T33" fmla="*/ 0 h 63"/>
                    <a:gd name="T34" fmla="*/ 62 w 125"/>
                    <a:gd name="T35" fmla="*/ 0 h 63"/>
                    <a:gd name="T36" fmla="*/ 62 w 125"/>
                    <a:gd name="T37" fmla="*/ 0 h 63"/>
                    <a:gd name="T38" fmla="*/ 31 w 125"/>
                    <a:gd name="T39" fmla="*/ 0 h 63"/>
                    <a:gd name="T40" fmla="*/ 0 w 125"/>
                    <a:gd name="T41" fmla="*/ 0 h 63"/>
                    <a:gd name="T42" fmla="*/ 0 w 125"/>
                    <a:gd name="T43" fmla="*/ 0 h 63"/>
                    <a:gd name="T44" fmla="*/ 31 w 125"/>
                    <a:gd name="T45" fmla="*/ 62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62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62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lnTo>
                        <a:pt x="124" y="62"/>
                      </a:ln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lnTo>
                        <a:pt x="124" y="31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31"/>
                        <a:pt x="31" y="31"/>
                        <a:pt x="3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2" name="Freeform 123">
                  <a:extLst>
                    <a:ext uri="{FF2B5EF4-FFF2-40B4-BE49-F238E27FC236}">
                      <a16:creationId xmlns:a16="http://schemas.microsoft.com/office/drawing/2014/main" id="{D3565747-2944-455B-B6D0-38380C2B6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3488" y="2695575"/>
                  <a:ext cx="146050" cy="146050"/>
                </a:xfrm>
                <a:custGeom>
                  <a:gdLst>
                    <a:gd name="T0" fmla="*/ 31 w 404"/>
                    <a:gd name="T1" fmla="*/ 62 h 404"/>
                    <a:gd name="T2" fmla="*/ 0 w 404"/>
                    <a:gd name="T3" fmla="*/ 62 h 404"/>
                    <a:gd name="T4" fmla="*/ 0 w 404"/>
                    <a:gd name="T5" fmla="*/ 124 h 404"/>
                    <a:gd name="T6" fmla="*/ 31 w 404"/>
                    <a:gd name="T7" fmla="*/ 93 h 404"/>
                    <a:gd name="T8" fmla="*/ 62 w 404"/>
                    <a:gd name="T9" fmla="*/ 124 h 404"/>
                    <a:gd name="T10" fmla="*/ 62 w 404"/>
                    <a:gd name="T11" fmla="*/ 124 h 404"/>
                    <a:gd name="T12" fmla="*/ 93 w 404"/>
                    <a:gd name="T13" fmla="*/ 124 h 404"/>
                    <a:gd name="T14" fmla="*/ 124 w 404"/>
                    <a:gd name="T15" fmla="*/ 155 h 404"/>
                    <a:gd name="T16" fmla="*/ 155 w 404"/>
                    <a:gd name="T17" fmla="*/ 155 h 404"/>
                    <a:gd name="T18" fmla="*/ 186 w 404"/>
                    <a:gd name="T19" fmla="*/ 155 h 404"/>
                    <a:gd name="T20" fmla="*/ 248 w 404"/>
                    <a:gd name="T21" fmla="*/ 186 h 404"/>
                    <a:gd name="T22" fmla="*/ 279 w 404"/>
                    <a:gd name="T23" fmla="*/ 217 h 404"/>
                    <a:gd name="T24" fmla="*/ 279 w 404"/>
                    <a:gd name="T25" fmla="*/ 248 h 404"/>
                    <a:gd name="T26" fmla="*/ 310 w 404"/>
                    <a:gd name="T27" fmla="*/ 310 h 404"/>
                    <a:gd name="T28" fmla="*/ 310 w 404"/>
                    <a:gd name="T29" fmla="*/ 341 h 404"/>
                    <a:gd name="T30" fmla="*/ 279 w 404"/>
                    <a:gd name="T31" fmla="*/ 372 h 404"/>
                    <a:gd name="T32" fmla="*/ 279 w 404"/>
                    <a:gd name="T33" fmla="*/ 403 h 404"/>
                    <a:gd name="T34" fmla="*/ 310 w 404"/>
                    <a:gd name="T35" fmla="*/ 403 h 404"/>
                    <a:gd name="T36" fmla="*/ 310 w 404"/>
                    <a:gd name="T37" fmla="*/ 403 h 404"/>
                    <a:gd name="T38" fmla="*/ 341 w 404"/>
                    <a:gd name="T39" fmla="*/ 372 h 404"/>
                    <a:gd name="T40" fmla="*/ 403 w 404"/>
                    <a:gd name="T41" fmla="*/ 403 h 404"/>
                    <a:gd name="T42" fmla="*/ 403 w 404"/>
                    <a:gd name="T43" fmla="*/ 341 h 404"/>
                    <a:gd name="T44" fmla="*/ 403 w 404"/>
                    <a:gd name="T45" fmla="*/ 310 h 404"/>
                    <a:gd name="T46" fmla="*/ 403 w 404"/>
                    <a:gd name="T47" fmla="*/ 310 h 404"/>
                    <a:gd name="T48" fmla="*/ 403 w 404"/>
                    <a:gd name="T49" fmla="*/ 279 h 404"/>
                    <a:gd name="T50" fmla="*/ 403 w 404"/>
                    <a:gd name="T51" fmla="*/ 279 h 404"/>
                    <a:gd name="T52" fmla="*/ 372 w 404"/>
                    <a:gd name="T53" fmla="*/ 62 h 404"/>
                    <a:gd name="T54" fmla="*/ 372 w 404"/>
                    <a:gd name="T55" fmla="*/ 62 h 404"/>
                    <a:gd name="T56" fmla="*/ 341 w 404"/>
                    <a:gd name="T57" fmla="*/ 62 h 404"/>
                    <a:gd name="T58" fmla="*/ 310 w 404"/>
                    <a:gd name="T59" fmla="*/ 31 h 404"/>
                    <a:gd name="T60" fmla="*/ 248 w 404"/>
                    <a:gd name="T61" fmla="*/ 0 h 404"/>
                    <a:gd name="T62" fmla="*/ 217 w 404"/>
                    <a:gd name="T63" fmla="*/ 62 h 404"/>
                    <a:gd name="T64" fmla="*/ 186 w 404"/>
                    <a:gd name="T65" fmla="*/ 62 h 404"/>
                    <a:gd name="T66" fmla="*/ 186 w 404"/>
                    <a:gd name="T67" fmla="*/ 93 h 404"/>
                    <a:gd name="T68" fmla="*/ 93 w 404"/>
                    <a:gd name="T69" fmla="*/ 124 h 404"/>
                    <a:gd name="T70" fmla="*/ 62 w 404"/>
                    <a:gd name="T71" fmla="*/ 93 h 40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03" h="403">
                      <a:moveTo>
                        <a:pt x="31" y="62"/>
                      </a:moveTo>
                      <a:lnTo>
                        <a:pt x="31" y="62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cubicBezTo>
                        <a:pt x="0" y="93"/>
                        <a:pt x="0" y="93"/>
                        <a:pt x="0" y="124"/>
                      </a:cubicBezTo>
                      <a:lnTo>
                        <a:pt x="0" y="124"/>
                      </a:lnTo>
                      <a:cubicBezTo>
                        <a:pt x="0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62" y="93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93" y="124"/>
                        <a:pt x="93" y="124"/>
                        <a:pt x="93" y="124"/>
                      </a:cubicBezTo>
                      <a:lnTo>
                        <a:pt x="124" y="124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55"/>
                      </a:lnTo>
                      <a:cubicBezTo>
                        <a:pt x="124" y="155"/>
                        <a:pt x="124" y="155"/>
                        <a:pt x="155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55"/>
                        <a:pt x="186" y="155"/>
                        <a:pt x="217" y="155"/>
                      </a:cubicBezTo>
                      <a:cubicBezTo>
                        <a:pt x="217" y="155"/>
                        <a:pt x="217" y="155"/>
                        <a:pt x="248" y="186"/>
                      </a:cubicBezTo>
                      <a:cubicBezTo>
                        <a:pt x="248" y="217"/>
                        <a:pt x="248" y="217"/>
                        <a:pt x="248" y="217"/>
                      </a:cubicBezTo>
                      <a:cubicBezTo>
                        <a:pt x="279" y="217"/>
                        <a:pt x="279" y="217"/>
                        <a:pt x="279" y="217"/>
                      </a:cubicBezTo>
                      <a:cubicBezTo>
                        <a:pt x="279" y="248"/>
                        <a:pt x="279" y="248"/>
                        <a:pt x="279" y="248"/>
                      </a:cubicBezTo>
                      <a:lnTo>
                        <a:pt x="279" y="248"/>
                      </a:lnTo>
                      <a:cubicBezTo>
                        <a:pt x="310" y="248"/>
                        <a:pt x="310" y="248"/>
                        <a:pt x="310" y="279"/>
                      </a:cubicBezTo>
                      <a:cubicBezTo>
                        <a:pt x="310" y="279"/>
                        <a:pt x="310" y="279"/>
                        <a:pt x="310" y="310"/>
                      </a:cubicBezTo>
                      <a:lnTo>
                        <a:pt x="310" y="310"/>
                      </a:lnTo>
                      <a:cubicBezTo>
                        <a:pt x="341" y="341"/>
                        <a:pt x="341" y="341"/>
                        <a:pt x="310" y="341"/>
                      </a:cubicBezTo>
                      <a:cubicBezTo>
                        <a:pt x="310" y="372"/>
                        <a:pt x="310" y="372"/>
                        <a:pt x="279" y="372"/>
                      </a:cubicBezTo>
                      <a:lnTo>
                        <a:pt x="279" y="372"/>
                      </a:lnTo>
                      <a:cubicBezTo>
                        <a:pt x="279" y="403"/>
                        <a:pt x="279" y="403"/>
                        <a:pt x="279" y="403"/>
                      </a:cubicBezTo>
                      <a:lnTo>
                        <a:pt x="279" y="403"/>
                      </a:lnTo>
                      <a:cubicBezTo>
                        <a:pt x="279" y="403"/>
                        <a:pt x="279" y="403"/>
                        <a:pt x="310" y="403"/>
                      </a:cubicBezTo>
                      <a:lnTo>
                        <a:pt x="310" y="403"/>
                      </a:lnTo>
                      <a:lnTo>
                        <a:pt x="310" y="403"/>
                      </a:lnTo>
                      <a:lnTo>
                        <a:pt x="310" y="403"/>
                      </a:lnTo>
                      <a:cubicBezTo>
                        <a:pt x="310" y="372"/>
                        <a:pt x="310" y="372"/>
                        <a:pt x="341" y="372"/>
                      </a:cubicBezTo>
                      <a:lnTo>
                        <a:pt x="341" y="372"/>
                      </a:lnTo>
                      <a:lnTo>
                        <a:pt x="372" y="372"/>
                      </a:lnTo>
                      <a:cubicBezTo>
                        <a:pt x="372" y="372"/>
                        <a:pt x="403" y="372"/>
                        <a:pt x="403" y="403"/>
                      </a:cubicBezTo>
                      <a:lnTo>
                        <a:pt x="403" y="403"/>
                      </a:lnTo>
                      <a:cubicBezTo>
                        <a:pt x="403" y="341"/>
                        <a:pt x="403" y="341"/>
                        <a:pt x="403" y="341"/>
                      </a:cubicBezTo>
                      <a:lnTo>
                        <a:pt x="403" y="341"/>
                      </a:lnTo>
                      <a:cubicBezTo>
                        <a:pt x="403" y="341"/>
                        <a:pt x="403" y="341"/>
                        <a:pt x="403" y="310"/>
                      </a:cubicBezTo>
                      <a:lnTo>
                        <a:pt x="403" y="310"/>
                      </a:lnTo>
                      <a:lnTo>
                        <a:pt x="403" y="310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lnTo>
                        <a:pt x="403" y="279"/>
                      </a:lnTo>
                      <a:cubicBezTo>
                        <a:pt x="403" y="62"/>
                        <a:pt x="403" y="62"/>
                        <a:pt x="403" y="62"/>
                      </a:cubicBezTo>
                      <a:cubicBezTo>
                        <a:pt x="403" y="62"/>
                        <a:pt x="403" y="62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cubicBezTo>
                        <a:pt x="341" y="62"/>
                        <a:pt x="341" y="62"/>
                        <a:pt x="341" y="62"/>
                      </a:cubicBezTo>
                      <a:lnTo>
                        <a:pt x="341" y="62"/>
                      </a:lnTo>
                      <a:cubicBezTo>
                        <a:pt x="310" y="62"/>
                        <a:pt x="310" y="31"/>
                        <a:pt x="310" y="31"/>
                      </a:cubicBezTo>
                      <a:lnTo>
                        <a:pt x="310" y="31"/>
                      </a:ln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48" y="31"/>
                        <a:pt x="217" y="62"/>
                        <a:pt x="217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62"/>
                        <a:pt x="186" y="62"/>
                        <a:pt x="186" y="93"/>
                      </a:cubicBezTo>
                      <a:cubicBezTo>
                        <a:pt x="155" y="93"/>
                        <a:pt x="124" y="124"/>
                        <a:pt x="124" y="124"/>
                      </a:cubicBezTo>
                      <a:lnTo>
                        <a:pt x="93" y="124"/>
                      </a:ln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31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3" name="Freeform 124">
                  <a:extLst>
                    <a:ext uri="{FF2B5EF4-FFF2-40B4-BE49-F238E27FC236}">
                      <a16:creationId xmlns:a16="http://schemas.microsoft.com/office/drawing/2014/main" id="{E10DBA31-4899-4090-BF51-3A2FAD7D9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225" y="2192338"/>
                  <a:ext cx="146050" cy="168275"/>
                </a:xfrm>
                <a:custGeom>
                  <a:gdLst>
                    <a:gd name="T0" fmla="*/ 310 w 405"/>
                    <a:gd name="T1" fmla="*/ 309 h 466"/>
                    <a:gd name="T2" fmla="*/ 341 w 405"/>
                    <a:gd name="T3" fmla="*/ 341 h 466"/>
                    <a:gd name="T4" fmla="*/ 404 w 405"/>
                    <a:gd name="T5" fmla="*/ 341 h 466"/>
                    <a:gd name="T6" fmla="*/ 404 w 405"/>
                    <a:gd name="T7" fmla="*/ 309 h 466"/>
                    <a:gd name="T8" fmla="*/ 404 w 405"/>
                    <a:gd name="T9" fmla="*/ 279 h 466"/>
                    <a:gd name="T10" fmla="*/ 404 w 405"/>
                    <a:gd name="T11" fmla="*/ 248 h 466"/>
                    <a:gd name="T12" fmla="*/ 372 w 405"/>
                    <a:gd name="T13" fmla="*/ 218 h 466"/>
                    <a:gd name="T14" fmla="*/ 372 w 405"/>
                    <a:gd name="T15" fmla="*/ 186 h 466"/>
                    <a:gd name="T16" fmla="*/ 341 w 405"/>
                    <a:gd name="T17" fmla="*/ 155 h 466"/>
                    <a:gd name="T18" fmla="*/ 310 w 405"/>
                    <a:gd name="T19" fmla="*/ 124 h 466"/>
                    <a:gd name="T20" fmla="*/ 310 w 405"/>
                    <a:gd name="T21" fmla="*/ 124 h 466"/>
                    <a:gd name="T22" fmla="*/ 280 w 405"/>
                    <a:gd name="T23" fmla="*/ 155 h 466"/>
                    <a:gd name="T24" fmla="*/ 280 w 405"/>
                    <a:gd name="T25" fmla="*/ 155 h 466"/>
                    <a:gd name="T26" fmla="*/ 248 w 405"/>
                    <a:gd name="T27" fmla="*/ 124 h 466"/>
                    <a:gd name="T28" fmla="*/ 217 w 405"/>
                    <a:gd name="T29" fmla="*/ 155 h 466"/>
                    <a:gd name="T30" fmla="*/ 186 w 405"/>
                    <a:gd name="T31" fmla="*/ 186 h 466"/>
                    <a:gd name="T32" fmla="*/ 186 w 405"/>
                    <a:gd name="T33" fmla="*/ 186 h 466"/>
                    <a:gd name="T34" fmla="*/ 156 w 405"/>
                    <a:gd name="T35" fmla="*/ 155 h 466"/>
                    <a:gd name="T36" fmla="*/ 156 w 405"/>
                    <a:gd name="T37" fmla="*/ 94 h 466"/>
                    <a:gd name="T38" fmla="*/ 156 w 405"/>
                    <a:gd name="T39" fmla="*/ 94 h 466"/>
                    <a:gd name="T40" fmla="*/ 156 w 405"/>
                    <a:gd name="T41" fmla="*/ 62 h 466"/>
                    <a:gd name="T42" fmla="*/ 156 w 405"/>
                    <a:gd name="T43" fmla="*/ 62 h 466"/>
                    <a:gd name="T44" fmla="*/ 156 w 405"/>
                    <a:gd name="T45" fmla="*/ 31 h 466"/>
                    <a:gd name="T46" fmla="*/ 124 w 405"/>
                    <a:gd name="T47" fmla="*/ 0 h 466"/>
                    <a:gd name="T48" fmla="*/ 124 w 405"/>
                    <a:gd name="T49" fmla="*/ 0 h 466"/>
                    <a:gd name="T50" fmla="*/ 124 w 405"/>
                    <a:gd name="T51" fmla="*/ 0 h 466"/>
                    <a:gd name="T52" fmla="*/ 93 w 405"/>
                    <a:gd name="T53" fmla="*/ 0 h 466"/>
                    <a:gd name="T54" fmla="*/ 31 w 405"/>
                    <a:gd name="T55" fmla="*/ 31 h 466"/>
                    <a:gd name="T56" fmla="*/ 31 w 405"/>
                    <a:gd name="T57" fmla="*/ 31 h 466"/>
                    <a:gd name="T58" fmla="*/ 31 w 405"/>
                    <a:gd name="T59" fmla="*/ 31 h 466"/>
                    <a:gd name="T60" fmla="*/ 31 w 405"/>
                    <a:gd name="T61" fmla="*/ 62 h 466"/>
                    <a:gd name="T62" fmla="*/ 0 w 405"/>
                    <a:gd name="T63" fmla="*/ 124 h 466"/>
                    <a:gd name="T64" fmla="*/ 31 w 405"/>
                    <a:gd name="T65" fmla="*/ 124 h 466"/>
                    <a:gd name="T66" fmla="*/ 31 w 405"/>
                    <a:gd name="T67" fmla="*/ 155 h 466"/>
                    <a:gd name="T68" fmla="*/ 63 w 405"/>
                    <a:gd name="T69" fmla="*/ 186 h 466"/>
                    <a:gd name="T70" fmla="*/ 93 w 405"/>
                    <a:gd name="T71" fmla="*/ 248 h 466"/>
                    <a:gd name="T72" fmla="*/ 63 w 405"/>
                    <a:gd name="T73" fmla="*/ 248 h 466"/>
                    <a:gd name="T74" fmla="*/ 63 w 405"/>
                    <a:gd name="T75" fmla="*/ 309 h 466"/>
                    <a:gd name="T76" fmla="*/ 63 w 405"/>
                    <a:gd name="T77" fmla="*/ 341 h 466"/>
                    <a:gd name="T78" fmla="*/ 93 w 405"/>
                    <a:gd name="T79" fmla="*/ 433 h 466"/>
                    <a:gd name="T80" fmla="*/ 93 w 405"/>
                    <a:gd name="T81" fmla="*/ 433 h 466"/>
                    <a:gd name="T82" fmla="*/ 124 w 405"/>
                    <a:gd name="T83" fmla="*/ 465 h 466"/>
                    <a:gd name="T84" fmla="*/ 93 w 405"/>
                    <a:gd name="T85" fmla="*/ 433 h 466"/>
                    <a:gd name="T86" fmla="*/ 186 w 405"/>
                    <a:gd name="T87" fmla="*/ 402 h 466"/>
                    <a:gd name="T88" fmla="*/ 186 w 405"/>
                    <a:gd name="T89" fmla="*/ 433 h 466"/>
                    <a:gd name="T90" fmla="*/ 248 w 405"/>
                    <a:gd name="T91" fmla="*/ 433 h 466"/>
                    <a:gd name="T92" fmla="*/ 248 w 405"/>
                    <a:gd name="T93" fmla="*/ 402 h 466"/>
                    <a:gd name="T94" fmla="*/ 310 w 405"/>
                    <a:gd name="T95" fmla="*/ 309 h 46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5" h="466">
                      <a:moveTo>
                        <a:pt x="310" y="309"/>
                      </a:moveTo>
                      <a:lnTo>
                        <a:pt x="310" y="309"/>
                      </a:lnTo>
                      <a:lnTo>
                        <a:pt x="341" y="309"/>
                      </a:ln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72" y="309"/>
                        <a:pt x="372" y="309"/>
                        <a:pt x="372" y="309"/>
                      </a:cubicBezTo>
                      <a:cubicBezTo>
                        <a:pt x="372" y="309"/>
                        <a:pt x="404" y="309"/>
                        <a:pt x="404" y="341"/>
                      </a:cubicBezTo>
                      <a:cubicBezTo>
                        <a:pt x="404" y="309"/>
                        <a:pt x="404" y="309"/>
                        <a:pt x="404" y="309"/>
                      </a:cubicBezTo>
                      <a:lnTo>
                        <a:pt x="404" y="309"/>
                      </a:lnTo>
                      <a:lnTo>
                        <a:pt x="404" y="279"/>
                      </a:lnTo>
                      <a:lnTo>
                        <a:pt x="404" y="279"/>
                      </a:lnTo>
                      <a:cubicBezTo>
                        <a:pt x="404" y="279"/>
                        <a:pt x="404" y="279"/>
                        <a:pt x="404" y="248"/>
                      </a:cubicBezTo>
                      <a:lnTo>
                        <a:pt x="404" y="248"/>
                      </a:lnTo>
                      <a:lnTo>
                        <a:pt x="404" y="248"/>
                      </a:lnTo>
                      <a:cubicBezTo>
                        <a:pt x="372" y="248"/>
                        <a:pt x="372" y="218"/>
                        <a:pt x="372" y="218"/>
                      </a:cubicBezTo>
                      <a:lnTo>
                        <a:pt x="372" y="186"/>
                      </a:lnTo>
                      <a:lnTo>
                        <a:pt x="372" y="186"/>
                      </a:lnTo>
                      <a:lnTo>
                        <a:pt x="372" y="155"/>
                      </a:lnTo>
                      <a:lnTo>
                        <a:pt x="341" y="155"/>
                      </a:ln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10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lnTo>
                        <a:pt x="280" y="155"/>
                      </a:lnTo>
                      <a:cubicBezTo>
                        <a:pt x="248" y="155"/>
                        <a:pt x="248" y="155"/>
                        <a:pt x="248" y="124"/>
                      </a:cubicBezTo>
                      <a:cubicBezTo>
                        <a:pt x="248" y="124"/>
                        <a:pt x="248" y="124"/>
                        <a:pt x="217" y="124"/>
                      </a:cubicBezTo>
                      <a:lnTo>
                        <a:pt x="217" y="155"/>
                      </a:lnTo>
                      <a:lnTo>
                        <a:pt x="217" y="155"/>
                      </a:lnTo>
                      <a:cubicBezTo>
                        <a:pt x="217" y="155"/>
                        <a:pt x="217" y="186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56" y="186"/>
                        <a:pt x="156" y="155"/>
                        <a:pt x="156" y="155"/>
                      </a:cubicBezTo>
                      <a:cubicBezTo>
                        <a:pt x="156" y="124"/>
                        <a:pt x="156" y="124"/>
                        <a:pt x="156" y="124"/>
                      </a:cubicBezTo>
                      <a:cubicBezTo>
                        <a:pt x="156" y="124"/>
                        <a:pt x="156" y="124"/>
                        <a:pt x="156" y="94"/>
                      </a:cubicBezTo>
                      <a:lnTo>
                        <a:pt x="156" y="94"/>
                      </a:lnTo>
                      <a:lnTo>
                        <a:pt x="156" y="94"/>
                      </a:lnTo>
                      <a:cubicBezTo>
                        <a:pt x="156" y="94"/>
                        <a:pt x="156" y="94"/>
                        <a:pt x="156" y="62"/>
                      </a:cubicBez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cubicBezTo>
                        <a:pt x="156" y="62"/>
                        <a:pt x="156" y="62"/>
                        <a:pt x="156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63" y="31"/>
                        <a:pt x="63" y="31"/>
                      </a:cubicBezTo>
                      <a:cubicBezTo>
                        <a:pt x="63" y="31"/>
                        <a:pt x="63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62"/>
                      </a:lnTo>
                      <a:cubicBezTo>
                        <a:pt x="31" y="94"/>
                        <a:pt x="31" y="94"/>
                        <a:pt x="0" y="94"/>
                      </a:cubicBez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24"/>
                        <a:pt x="31" y="124"/>
                        <a:pt x="31" y="155"/>
                      </a:cubicBezTo>
                      <a:cubicBezTo>
                        <a:pt x="63" y="155"/>
                        <a:pt x="63" y="186"/>
                        <a:pt x="63" y="186"/>
                      </a:cubicBezTo>
                      <a:lnTo>
                        <a:pt x="63" y="186"/>
                      </a:lnTo>
                      <a:lnTo>
                        <a:pt x="63" y="218"/>
                      </a:lnTo>
                      <a:cubicBezTo>
                        <a:pt x="63" y="218"/>
                        <a:pt x="93" y="218"/>
                        <a:pt x="93" y="248"/>
                      </a:cubicBezTo>
                      <a:lnTo>
                        <a:pt x="93" y="248"/>
                      </a:lnTo>
                      <a:cubicBezTo>
                        <a:pt x="93" y="248"/>
                        <a:pt x="93" y="248"/>
                        <a:pt x="63" y="248"/>
                      </a:cubicBezTo>
                      <a:cubicBezTo>
                        <a:pt x="63" y="279"/>
                        <a:pt x="63" y="279"/>
                        <a:pt x="63" y="279"/>
                      </a:cubicBezTo>
                      <a:lnTo>
                        <a:pt x="63" y="309"/>
                      </a:lnTo>
                      <a:lnTo>
                        <a:pt x="63" y="341"/>
                      </a:lnTo>
                      <a:lnTo>
                        <a:pt x="63" y="341"/>
                      </a:lnTo>
                      <a:cubicBezTo>
                        <a:pt x="93" y="341"/>
                        <a:pt x="93" y="402"/>
                        <a:pt x="93" y="433"/>
                      </a:cubicBezTo>
                      <a:lnTo>
                        <a:pt x="93" y="433"/>
                      </a:lnTo>
                      <a:lnTo>
                        <a:pt x="93" y="433"/>
                      </a:lnTo>
                      <a:lnTo>
                        <a:pt x="93" y="433"/>
                      </a:lnTo>
                      <a:cubicBezTo>
                        <a:pt x="93" y="465"/>
                        <a:pt x="93" y="465"/>
                        <a:pt x="93" y="465"/>
                      </a:cubicBezTo>
                      <a:cubicBezTo>
                        <a:pt x="93" y="465"/>
                        <a:pt x="93" y="465"/>
                        <a:pt x="124" y="465"/>
                      </a:cubicBezTo>
                      <a:cubicBezTo>
                        <a:pt x="124" y="465"/>
                        <a:pt x="93" y="465"/>
                        <a:pt x="93" y="433"/>
                      </a:cubicBezTo>
                      <a:lnTo>
                        <a:pt x="93" y="433"/>
                      </a:lnTo>
                      <a:cubicBezTo>
                        <a:pt x="93" y="433"/>
                        <a:pt x="124" y="371"/>
                        <a:pt x="156" y="371"/>
                      </a:cubicBezTo>
                      <a:cubicBezTo>
                        <a:pt x="156" y="371"/>
                        <a:pt x="186" y="371"/>
                        <a:pt x="186" y="402"/>
                      </a:cubicBezTo>
                      <a:lnTo>
                        <a:pt x="186" y="402"/>
                      </a:lnTo>
                      <a:cubicBezTo>
                        <a:pt x="217" y="402"/>
                        <a:pt x="186" y="433"/>
                        <a:pt x="186" y="433"/>
                      </a:cubicBezTo>
                      <a:cubicBezTo>
                        <a:pt x="217" y="433"/>
                        <a:pt x="217" y="433"/>
                        <a:pt x="217" y="433"/>
                      </a:cubicBezTo>
                      <a:cubicBezTo>
                        <a:pt x="217" y="433"/>
                        <a:pt x="217" y="433"/>
                        <a:pt x="248" y="433"/>
                      </a:cubicBezTo>
                      <a:cubicBezTo>
                        <a:pt x="248" y="433"/>
                        <a:pt x="248" y="433"/>
                        <a:pt x="248" y="402"/>
                      </a:cubicBezTo>
                      <a:lnTo>
                        <a:pt x="248" y="402"/>
                      </a:lnTo>
                      <a:cubicBezTo>
                        <a:pt x="248" y="371"/>
                        <a:pt x="248" y="371"/>
                        <a:pt x="280" y="341"/>
                      </a:cubicBezTo>
                      <a:lnTo>
                        <a:pt x="310" y="309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4" name="Freeform 125">
                  <a:extLst>
                    <a:ext uri="{FF2B5EF4-FFF2-40B4-BE49-F238E27FC236}">
                      <a16:creationId xmlns:a16="http://schemas.microsoft.com/office/drawing/2014/main" id="{4C6D3931-E711-4683-93C2-153CF0875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5788" y="2527300"/>
                  <a:ext cx="55562" cy="77788"/>
                </a:xfrm>
                <a:custGeom>
                  <a:gdLst>
                    <a:gd name="T0" fmla="*/ 61 w 155"/>
                    <a:gd name="T1" fmla="*/ 0 h 218"/>
                    <a:gd name="T2" fmla="*/ 61 w 155"/>
                    <a:gd name="T3" fmla="*/ 0 h 218"/>
                    <a:gd name="T4" fmla="*/ 61 w 155"/>
                    <a:gd name="T5" fmla="*/ 0 h 218"/>
                    <a:gd name="T6" fmla="*/ 61 w 155"/>
                    <a:gd name="T7" fmla="*/ 0 h 218"/>
                    <a:gd name="T8" fmla="*/ 61 w 155"/>
                    <a:gd name="T9" fmla="*/ 0 h 218"/>
                    <a:gd name="T10" fmla="*/ 61 w 155"/>
                    <a:gd name="T11" fmla="*/ 0 h 218"/>
                    <a:gd name="T12" fmla="*/ 30 w 155"/>
                    <a:gd name="T13" fmla="*/ 31 h 218"/>
                    <a:gd name="T14" fmla="*/ 30 w 155"/>
                    <a:gd name="T15" fmla="*/ 31 h 218"/>
                    <a:gd name="T16" fmla="*/ 30 w 155"/>
                    <a:gd name="T17" fmla="*/ 31 h 218"/>
                    <a:gd name="T18" fmla="*/ 0 w 155"/>
                    <a:gd name="T19" fmla="*/ 0 h 218"/>
                    <a:gd name="T20" fmla="*/ 30 w 155"/>
                    <a:gd name="T21" fmla="*/ 62 h 218"/>
                    <a:gd name="T22" fmla="*/ 30 w 155"/>
                    <a:gd name="T23" fmla="*/ 62 h 218"/>
                    <a:gd name="T24" fmla="*/ 30 w 155"/>
                    <a:gd name="T25" fmla="*/ 62 h 218"/>
                    <a:gd name="T26" fmla="*/ 61 w 155"/>
                    <a:gd name="T27" fmla="*/ 93 h 218"/>
                    <a:gd name="T28" fmla="*/ 61 w 155"/>
                    <a:gd name="T29" fmla="*/ 155 h 218"/>
                    <a:gd name="T30" fmla="*/ 61 w 155"/>
                    <a:gd name="T31" fmla="*/ 155 h 218"/>
                    <a:gd name="T32" fmla="*/ 92 w 155"/>
                    <a:gd name="T33" fmla="*/ 155 h 218"/>
                    <a:gd name="T34" fmla="*/ 92 w 155"/>
                    <a:gd name="T35" fmla="*/ 186 h 218"/>
                    <a:gd name="T36" fmla="*/ 124 w 155"/>
                    <a:gd name="T37" fmla="*/ 217 h 218"/>
                    <a:gd name="T38" fmla="*/ 154 w 155"/>
                    <a:gd name="T39" fmla="*/ 217 h 218"/>
                    <a:gd name="T40" fmla="*/ 154 w 155"/>
                    <a:gd name="T41" fmla="*/ 217 h 218"/>
                    <a:gd name="T42" fmla="*/ 154 w 155"/>
                    <a:gd name="T43" fmla="*/ 186 h 218"/>
                    <a:gd name="T44" fmla="*/ 154 w 155"/>
                    <a:gd name="T45" fmla="*/ 186 h 218"/>
                    <a:gd name="T46" fmla="*/ 124 w 155"/>
                    <a:gd name="T47" fmla="*/ 155 h 218"/>
                    <a:gd name="T48" fmla="*/ 124 w 155"/>
                    <a:gd name="T49" fmla="*/ 93 h 218"/>
                    <a:gd name="T50" fmla="*/ 124 w 155"/>
                    <a:gd name="T51" fmla="*/ 31 h 218"/>
                    <a:gd name="T52" fmla="*/ 92 w 155"/>
                    <a:gd name="T53" fmla="*/ 0 h 218"/>
                    <a:gd name="T54" fmla="*/ 92 w 155"/>
                    <a:gd name="T55" fmla="*/ 0 h 218"/>
                    <a:gd name="T56" fmla="*/ 61 w 155"/>
                    <a:gd name="T57" fmla="*/ 0 h 2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5" h="218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cubicBezTo>
                        <a:pt x="61" y="31"/>
                        <a:pt x="30" y="31"/>
                        <a:pt x="30" y="31"/>
                      </a:cubicBezTo>
                      <a:lnTo>
                        <a:pt x="30" y="31"/>
                      </a:lnTo>
                      <a:lnTo>
                        <a:pt x="30" y="31"/>
                      </a:lnTo>
                      <a:cubicBezTo>
                        <a:pt x="30" y="31"/>
                        <a:pt x="30" y="31"/>
                        <a:pt x="0" y="0"/>
                      </a:cubicBezTo>
                      <a:cubicBezTo>
                        <a:pt x="30" y="31"/>
                        <a:pt x="30" y="31"/>
                        <a:pt x="30" y="62"/>
                      </a:cubicBezTo>
                      <a:lnTo>
                        <a:pt x="30" y="62"/>
                      </a:lnTo>
                      <a:lnTo>
                        <a:pt x="30" y="62"/>
                      </a:lnTo>
                      <a:cubicBezTo>
                        <a:pt x="30" y="62"/>
                        <a:pt x="30" y="93"/>
                        <a:pt x="61" y="93"/>
                      </a:cubicBezTo>
                      <a:cubicBezTo>
                        <a:pt x="61" y="93"/>
                        <a:pt x="61" y="124"/>
                        <a:pt x="61" y="155"/>
                      </a:cubicBezTo>
                      <a:lnTo>
                        <a:pt x="61" y="155"/>
                      </a:lnTo>
                      <a:cubicBezTo>
                        <a:pt x="61" y="155"/>
                        <a:pt x="61" y="155"/>
                        <a:pt x="92" y="155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cubicBezTo>
                        <a:pt x="124" y="186"/>
                        <a:pt x="124" y="186"/>
                        <a:pt x="124" y="217"/>
                      </a:cubicBezTo>
                      <a:cubicBezTo>
                        <a:pt x="154" y="217"/>
                        <a:pt x="154" y="217"/>
                        <a:pt x="154" y="217"/>
                      </a:cubicBezTo>
                      <a:lnTo>
                        <a:pt x="154" y="217"/>
                      </a:lnTo>
                      <a:cubicBezTo>
                        <a:pt x="154" y="186"/>
                        <a:pt x="154" y="186"/>
                        <a:pt x="154" y="186"/>
                      </a:cubicBezTo>
                      <a:lnTo>
                        <a:pt x="154" y="186"/>
                      </a:lnTo>
                      <a:cubicBezTo>
                        <a:pt x="154" y="186"/>
                        <a:pt x="154" y="186"/>
                        <a:pt x="124" y="155"/>
                      </a:cubicBezTo>
                      <a:cubicBezTo>
                        <a:pt x="124" y="155"/>
                        <a:pt x="124" y="124"/>
                        <a:pt x="124" y="93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cubicBezTo>
                        <a:pt x="124" y="31"/>
                        <a:pt x="124" y="0"/>
                        <a:pt x="92" y="0"/>
                      </a:cubicBezTo>
                      <a:lnTo>
                        <a:pt x="92" y="0"/>
                      </a:lnTo>
                      <a:cubicBezTo>
                        <a:pt x="92" y="0"/>
                        <a:pt x="92" y="0"/>
                        <a:pt x="6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5" name="Freeform 126">
                  <a:extLst>
                    <a:ext uri="{FF2B5EF4-FFF2-40B4-BE49-F238E27FC236}">
                      <a16:creationId xmlns:a16="http://schemas.microsoft.com/office/drawing/2014/main" id="{5C9E414E-F4F6-4ECE-BAD2-D6313F29F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4688" y="2238375"/>
                  <a:ext cx="44450" cy="66675"/>
                </a:xfrm>
                <a:custGeom>
                  <a:gdLst>
                    <a:gd name="T0" fmla="*/ 0 w 125"/>
                    <a:gd name="T1" fmla="*/ 62 h 186"/>
                    <a:gd name="T2" fmla="*/ 0 w 125"/>
                    <a:gd name="T3" fmla="*/ 62 h 186"/>
                    <a:gd name="T4" fmla="*/ 0 w 125"/>
                    <a:gd name="T5" fmla="*/ 94 h 186"/>
                    <a:gd name="T6" fmla="*/ 0 w 125"/>
                    <a:gd name="T7" fmla="*/ 94 h 186"/>
                    <a:gd name="T8" fmla="*/ 30 w 125"/>
                    <a:gd name="T9" fmla="*/ 94 h 186"/>
                    <a:gd name="T10" fmla="*/ 30 w 125"/>
                    <a:gd name="T11" fmla="*/ 94 h 186"/>
                    <a:gd name="T12" fmla="*/ 61 w 125"/>
                    <a:gd name="T13" fmla="*/ 124 h 186"/>
                    <a:gd name="T14" fmla="*/ 61 w 125"/>
                    <a:gd name="T15" fmla="*/ 124 h 186"/>
                    <a:gd name="T16" fmla="*/ 61 w 125"/>
                    <a:gd name="T17" fmla="*/ 155 h 186"/>
                    <a:gd name="T18" fmla="*/ 61 w 125"/>
                    <a:gd name="T19" fmla="*/ 185 h 186"/>
                    <a:gd name="T20" fmla="*/ 61 w 125"/>
                    <a:gd name="T21" fmla="*/ 185 h 186"/>
                    <a:gd name="T22" fmla="*/ 61 w 125"/>
                    <a:gd name="T23" fmla="*/ 185 h 186"/>
                    <a:gd name="T24" fmla="*/ 61 w 125"/>
                    <a:gd name="T25" fmla="*/ 185 h 186"/>
                    <a:gd name="T26" fmla="*/ 92 w 125"/>
                    <a:gd name="T27" fmla="*/ 185 h 186"/>
                    <a:gd name="T28" fmla="*/ 92 w 125"/>
                    <a:gd name="T29" fmla="*/ 185 h 186"/>
                    <a:gd name="T30" fmla="*/ 92 w 125"/>
                    <a:gd name="T31" fmla="*/ 185 h 186"/>
                    <a:gd name="T32" fmla="*/ 92 w 125"/>
                    <a:gd name="T33" fmla="*/ 185 h 186"/>
                    <a:gd name="T34" fmla="*/ 124 w 125"/>
                    <a:gd name="T35" fmla="*/ 185 h 186"/>
                    <a:gd name="T36" fmla="*/ 124 w 125"/>
                    <a:gd name="T37" fmla="*/ 185 h 186"/>
                    <a:gd name="T38" fmla="*/ 124 w 125"/>
                    <a:gd name="T39" fmla="*/ 185 h 186"/>
                    <a:gd name="T40" fmla="*/ 92 w 125"/>
                    <a:gd name="T41" fmla="*/ 155 h 186"/>
                    <a:gd name="T42" fmla="*/ 92 w 125"/>
                    <a:gd name="T43" fmla="*/ 155 h 186"/>
                    <a:gd name="T44" fmla="*/ 92 w 125"/>
                    <a:gd name="T45" fmla="*/ 124 h 186"/>
                    <a:gd name="T46" fmla="*/ 92 w 125"/>
                    <a:gd name="T47" fmla="*/ 124 h 186"/>
                    <a:gd name="T48" fmla="*/ 61 w 125"/>
                    <a:gd name="T49" fmla="*/ 94 h 186"/>
                    <a:gd name="T50" fmla="*/ 30 w 125"/>
                    <a:gd name="T51" fmla="*/ 62 h 186"/>
                    <a:gd name="T52" fmla="*/ 0 w 125"/>
                    <a:gd name="T53" fmla="*/ 0 h 186"/>
                    <a:gd name="T54" fmla="*/ 0 w 125"/>
                    <a:gd name="T55" fmla="*/ 0 h 186"/>
                    <a:gd name="T56" fmla="*/ 0 w 125"/>
                    <a:gd name="T57" fmla="*/ 0 h 186"/>
                    <a:gd name="T58" fmla="*/ 0 w 125"/>
                    <a:gd name="T59" fmla="*/ 0 h 186"/>
                    <a:gd name="T60" fmla="*/ 0 w 125"/>
                    <a:gd name="T61" fmla="*/ 0 h 186"/>
                    <a:gd name="T62" fmla="*/ 0 w 125"/>
                    <a:gd name="T63" fmla="*/ 0 h 186"/>
                    <a:gd name="T64" fmla="*/ 0 w 125"/>
                    <a:gd name="T65" fmla="*/ 0 h 186"/>
                    <a:gd name="T66" fmla="*/ 0 w 125"/>
                    <a:gd name="T67" fmla="*/ 62 h 18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5" h="186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62"/>
                        <a:pt x="0" y="62"/>
                        <a:pt x="0" y="94"/>
                      </a:cubicBezTo>
                      <a:lnTo>
                        <a:pt x="0" y="94"/>
                      </a:lnTo>
                      <a:cubicBezTo>
                        <a:pt x="30" y="94"/>
                        <a:pt x="30" y="94"/>
                        <a:pt x="30" y="94"/>
                      </a:cubicBezTo>
                      <a:lnTo>
                        <a:pt x="30" y="94"/>
                      </a:lnTo>
                      <a:cubicBezTo>
                        <a:pt x="30" y="94"/>
                        <a:pt x="61" y="94"/>
                        <a:pt x="61" y="124"/>
                      </a:cubicBezTo>
                      <a:lnTo>
                        <a:pt x="61" y="124"/>
                      </a:lnTo>
                      <a:cubicBezTo>
                        <a:pt x="61" y="124"/>
                        <a:pt x="61" y="124"/>
                        <a:pt x="61" y="155"/>
                      </a:cubicBezTo>
                      <a:cubicBezTo>
                        <a:pt x="61" y="155"/>
                        <a:pt x="61" y="155"/>
                        <a:pt x="61" y="185"/>
                      </a:cubicBezTo>
                      <a:lnTo>
                        <a:pt x="61" y="185"/>
                      </a:lnTo>
                      <a:lnTo>
                        <a:pt x="61" y="185"/>
                      </a:lnTo>
                      <a:lnTo>
                        <a:pt x="61" y="185"/>
                      </a:lnTo>
                      <a:cubicBezTo>
                        <a:pt x="92" y="185"/>
                        <a:pt x="92" y="185"/>
                        <a:pt x="92" y="185"/>
                      </a:cubicBez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92" y="185"/>
                        <a:pt x="92" y="185"/>
                        <a:pt x="124" y="185"/>
                      </a:cubicBez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92" y="155"/>
                      </a:lnTo>
                      <a:lnTo>
                        <a:pt x="92" y="155"/>
                      </a:lnTo>
                      <a:lnTo>
                        <a:pt x="92" y="124"/>
                      </a:lnTo>
                      <a:lnTo>
                        <a:pt x="92" y="124"/>
                      </a:lnTo>
                      <a:cubicBezTo>
                        <a:pt x="92" y="124"/>
                        <a:pt x="61" y="124"/>
                        <a:pt x="61" y="94"/>
                      </a:cubicBezTo>
                      <a:lnTo>
                        <a:pt x="30" y="62"/>
                      </a:lnTo>
                      <a:cubicBezTo>
                        <a:pt x="30" y="31"/>
                        <a:pt x="0" y="3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6" name="Freeform 127">
                  <a:extLst>
                    <a:ext uri="{FF2B5EF4-FFF2-40B4-BE49-F238E27FC236}">
                      <a16:creationId xmlns:a16="http://schemas.microsoft.com/office/drawing/2014/main" id="{C0DA5132-7E26-4A44-9A50-51BE31527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6900" y="2147888"/>
                  <a:ext cx="66675" cy="79375"/>
                </a:xfrm>
                <a:custGeom>
                  <a:gdLst>
                    <a:gd name="T0" fmla="*/ 31 w 187"/>
                    <a:gd name="T1" fmla="*/ 62 h 219"/>
                    <a:gd name="T2" fmla="*/ 31 w 187"/>
                    <a:gd name="T3" fmla="*/ 62 h 219"/>
                    <a:gd name="T4" fmla="*/ 31 w 187"/>
                    <a:gd name="T5" fmla="*/ 62 h 219"/>
                    <a:gd name="T6" fmla="*/ 0 w 187"/>
                    <a:gd name="T7" fmla="*/ 62 h 219"/>
                    <a:gd name="T8" fmla="*/ 0 w 187"/>
                    <a:gd name="T9" fmla="*/ 62 h 219"/>
                    <a:gd name="T10" fmla="*/ 0 w 187"/>
                    <a:gd name="T11" fmla="*/ 62 h 219"/>
                    <a:gd name="T12" fmla="*/ 0 w 187"/>
                    <a:gd name="T13" fmla="*/ 62 h 219"/>
                    <a:gd name="T14" fmla="*/ 0 w 187"/>
                    <a:gd name="T15" fmla="*/ 62 h 219"/>
                    <a:gd name="T16" fmla="*/ 0 w 187"/>
                    <a:gd name="T17" fmla="*/ 62 h 219"/>
                    <a:gd name="T18" fmla="*/ 0 w 187"/>
                    <a:gd name="T19" fmla="*/ 94 h 219"/>
                    <a:gd name="T20" fmla="*/ 0 w 187"/>
                    <a:gd name="T21" fmla="*/ 94 h 219"/>
                    <a:gd name="T22" fmla="*/ 0 w 187"/>
                    <a:gd name="T23" fmla="*/ 94 h 219"/>
                    <a:gd name="T24" fmla="*/ 0 w 187"/>
                    <a:gd name="T25" fmla="*/ 94 h 219"/>
                    <a:gd name="T26" fmla="*/ 31 w 187"/>
                    <a:gd name="T27" fmla="*/ 124 h 219"/>
                    <a:gd name="T28" fmla="*/ 31 w 187"/>
                    <a:gd name="T29" fmla="*/ 124 h 219"/>
                    <a:gd name="T30" fmla="*/ 31 w 187"/>
                    <a:gd name="T31" fmla="*/ 155 h 219"/>
                    <a:gd name="T32" fmla="*/ 31 w 187"/>
                    <a:gd name="T33" fmla="*/ 155 h 219"/>
                    <a:gd name="T34" fmla="*/ 31 w 187"/>
                    <a:gd name="T35" fmla="*/ 155 h 219"/>
                    <a:gd name="T36" fmla="*/ 31 w 187"/>
                    <a:gd name="T37" fmla="*/ 155 h 219"/>
                    <a:gd name="T38" fmla="*/ 31 w 187"/>
                    <a:gd name="T39" fmla="*/ 186 h 219"/>
                    <a:gd name="T40" fmla="*/ 31 w 187"/>
                    <a:gd name="T41" fmla="*/ 186 h 219"/>
                    <a:gd name="T42" fmla="*/ 31 w 187"/>
                    <a:gd name="T43" fmla="*/ 186 h 219"/>
                    <a:gd name="T44" fmla="*/ 31 w 187"/>
                    <a:gd name="T45" fmla="*/ 186 h 219"/>
                    <a:gd name="T46" fmla="*/ 31 w 187"/>
                    <a:gd name="T47" fmla="*/ 218 h 219"/>
                    <a:gd name="T48" fmla="*/ 62 w 187"/>
                    <a:gd name="T49" fmla="*/ 186 h 219"/>
                    <a:gd name="T50" fmla="*/ 94 w 187"/>
                    <a:gd name="T51" fmla="*/ 218 h 219"/>
                    <a:gd name="T52" fmla="*/ 94 w 187"/>
                    <a:gd name="T53" fmla="*/ 218 h 219"/>
                    <a:gd name="T54" fmla="*/ 94 w 187"/>
                    <a:gd name="T55" fmla="*/ 218 h 219"/>
                    <a:gd name="T56" fmla="*/ 94 w 187"/>
                    <a:gd name="T57" fmla="*/ 218 h 219"/>
                    <a:gd name="T58" fmla="*/ 94 w 187"/>
                    <a:gd name="T59" fmla="*/ 186 h 219"/>
                    <a:gd name="T60" fmla="*/ 94 w 187"/>
                    <a:gd name="T61" fmla="*/ 186 h 219"/>
                    <a:gd name="T62" fmla="*/ 124 w 187"/>
                    <a:gd name="T63" fmla="*/ 186 h 219"/>
                    <a:gd name="T64" fmla="*/ 155 w 187"/>
                    <a:gd name="T65" fmla="*/ 186 h 219"/>
                    <a:gd name="T66" fmla="*/ 124 w 187"/>
                    <a:gd name="T67" fmla="*/ 155 h 219"/>
                    <a:gd name="T68" fmla="*/ 124 w 187"/>
                    <a:gd name="T69" fmla="*/ 124 h 219"/>
                    <a:gd name="T70" fmla="*/ 155 w 187"/>
                    <a:gd name="T71" fmla="*/ 124 h 219"/>
                    <a:gd name="T72" fmla="*/ 155 w 187"/>
                    <a:gd name="T73" fmla="*/ 94 h 219"/>
                    <a:gd name="T74" fmla="*/ 155 w 187"/>
                    <a:gd name="T75" fmla="*/ 94 h 219"/>
                    <a:gd name="T76" fmla="*/ 186 w 187"/>
                    <a:gd name="T77" fmla="*/ 94 h 219"/>
                    <a:gd name="T78" fmla="*/ 186 w 187"/>
                    <a:gd name="T79" fmla="*/ 94 h 219"/>
                    <a:gd name="T80" fmla="*/ 186 w 187"/>
                    <a:gd name="T81" fmla="*/ 94 h 219"/>
                    <a:gd name="T82" fmla="*/ 186 w 187"/>
                    <a:gd name="T83" fmla="*/ 94 h 219"/>
                    <a:gd name="T84" fmla="*/ 186 w 187"/>
                    <a:gd name="T85" fmla="*/ 94 h 219"/>
                    <a:gd name="T86" fmla="*/ 186 w 187"/>
                    <a:gd name="T87" fmla="*/ 94 h 219"/>
                    <a:gd name="T88" fmla="*/ 155 w 187"/>
                    <a:gd name="T89" fmla="*/ 94 h 219"/>
                    <a:gd name="T90" fmla="*/ 155 w 187"/>
                    <a:gd name="T91" fmla="*/ 94 h 219"/>
                    <a:gd name="T92" fmla="*/ 155 w 187"/>
                    <a:gd name="T93" fmla="*/ 94 h 219"/>
                    <a:gd name="T94" fmla="*/ 124 w 187"/>
                    <a:gd name="T95" fmla="*/ 94 h 219"/>
                    <a:gd name="T96" fmla="*/ 124 w 187"/>
                    <a:gd name="T97" fmla="*/ 94 h 219"/>
                    <a:gd name="T98" fmla="*/ 124 w 187"/>
                    <a:gd name="T99" fmla="*/ 94 h 219"/>
                    <a:gd name="T100" fmla="*/ 124 w 187"/>
                    <a:gd name="T101" fmla="*/ 94 h 219"/>
                    <a:gd name="T102" fmla="*/ 62 w 187"/>
                    <a:gd name="T103" fmla="*/ 62 h 219"/>
                    <a:gd name="T104" fmla="*/ 62 w 187"/>
                    <a:gd name="T105" fmla="*/ 31 h 219"/>
                    <a:gd name="T106" fmla="*/ 62 w 187"/>
                    <a:gd name="T107" fmla="*/ 31 h 219"/>
                    <a:gd name="T108" fmla="*/ 62 w 187"/>
                    <a:gd name="T109" fmla="*/ 31 h 219"/>
                    <a:gd name="T110" fmla="*/ 62 w 187"/>
                    <a:gd name="T111" fmla="*/ 31 h 219"/>
                    <a:gd name="T112" fmla="*/ 62 w 187"/>
                    <a:gd name="T113" fmla="*/ 31 h 219"/>
                    <a:gd name="T114" fmla="*/ 62 w 187"/>
                    <a:gd name="T115" fmla="*/ 0 h 219"/>
                    <a:gd name="T116" fmla="*/ 62 w 187"/>
                    <a:gd name="T117" fmla="*/ 31 h 219"/>
                    <a:gd name="T118" fmla="*/ 31 w 187"/>
                    <a:gd name="T119" fmla="*/ 62 h 2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87" h="219">
                      <a:moveTo>
                        <a:pt x="31" y="62"/>
                      </a:moveTo>
                      <a:lnTo>
                        <a:pt x="31" y="62"/>
                      </a:lnTo>
                      <a:lnTo>
                        <a:pt x="31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4"/>
                        <a:pt x="0" y="94"/>
                        <a:pt x="0" y="94"/>
                      </a:cubicBez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cubicBezTo>
                        <a:pt x="31" y="155"/>
                        <a:pt x="31" y="155"/>
                        <a:pt x="31" y="155"/>
                      </a:cubicBez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55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lnTo>
                        <a:pt x="31" y="186"/>
                      </a:lnTo>
                      <a:cubicBezTo>
                        <a:pt x="31" y="186"/>
                        <a:pt x="31" y="186"/>
                        <a:pt x="31" y="218"/>
                      </a:cubicBezTo>
                      <a:cubicBezTo>
                        <a:pt x="31" y="186"/>
                        <a:pt x="62" y="186"/>
                        <a:pt x="62" y="186"/>
                      </a:cubicBezTo>
                      <a:cubicBezTo>
                        <a:pt x="62" y="186"/>
                        <a:pt x="62" y="186"/>
                        <a:pt x="94" y="218"/>
                      </a:cubicBezTo>
                      <a:lnTo>
                        <a:pt x="94" y="218"/>
                      </a:lnTo>
                      <a:lnTo>
                        <a:pt x="94" y="218"/>
                      </a:lnTo>
                      <a:lnTo>
                        <a:pt x="94" y="218"/>
                      </a:lnTo>
                      <a:cubicBezTo>
                        <a:pt x="94" y="186"/>
                        <a:pt x="94" y="186"/>
                        <a:pt x="94" y="186"/>
                      </a:cubicBezTo>
                      <a:lnTo>
                        <a:pt x="94" y="186"/>
                      </a:lnTo>
                      <a:cubicBezTo>
                        <a:pt x="124" y="186"/>
                        <a:pt x="124" y="186"/>
                        <a:pt x="124" y="186"/>
                      </a:cubicBezTo>
                      <a:lnTo>
                        <a:pt x="155" y="186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24"/>
                      </a:lnTo>
                      <a:lnTo>
                        <a:pt x="155" y="124"/>
                      </a:lnTo>
                      <a:cubicBezTo>
                        <a:pt x="155" y="94"/>
                        <a:pt x="155" y="94"/>
                        <a:pt x="155" y="94"/>
                      </a:cubicBezTo>
                      <a:lnTo>
                        <a:pt x="155" y="94"/>
                      </a:lnTo>
                      <a:cubicBezTo>
                        <a:pt x="155" y="94"/>
                        <a:pt x="155" y="94"/>
                        <a:pt x="186" y="94"/>
                      </a:cubicBez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55" y="94"/>
                      </a:lnTo>
                      <a:lnTo>
                        <a:pt x="155" y="94"/>
                      </a:lnTo>
                      <a:lnTo>
                        <a:pt x="155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lnTo>
                        <a:pt x="124" y="94"/>
                      </a:lnTo>
                      <a:cubicBezTo>
                        <a:pt x="94" y="94"/>
                        <a:pt x="94" y="62"/>
                        <a:pt x="62" y="62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62" y="31"/>
                        <a:pt x="62" y="31"/>
                        <a:pt x="62" y="0"/>
                      </a:cubicBez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62" y="31"/>
                        <a:pt x="62" y="62"/>
                        <a:pt x="3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7" name="Freeform 128">
                  <a:extLst>
                    <a:ext uri="{FF2B5EF4-FFF2-40B4-BE49-F238E27FC236}">
                      <a16:creationId xmlns:a16="http://schemas.microsoft.com/office/drawing/2014/main" id="{22E8FC7A-73E5-464E-935D-26A830C57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67413" y="2505075"/>
                  <a:ext cx="57150" cy="44450"/>
                </a:xfrm>
                <a:custGeom>
                  <a:gdLst>
                    <a:gd name="T0" fmla="*/ 0 w 157"/>
                    <a:gd name="T1" fmla="*/ 93 h 125"/>
                    <a:gd name="T2" fmla="*/ 0 w 157"/>
                    <a:gd name="T3" fmla="*/ 93 h 125"/>
                    <a:gd name="T4" fmla="*/ 0 w 157"/>
                    <a:gd name="T5" fmla="*/ 93 h 125"/>
                    <a:gd name="T6" fmla="*/ 93 w 157"/>
                    <a:gd name="T7" fmla="*/ 124 h 125"/>
                    <a:gd name="T8" fmla="*/ 93 w 157"/>
                    <a:gd name="T9" fmla="*/ 93 h 125"/>
                    <a:gd name="T10" fmla="*/ 124 w 157"/>
                    <a:gd name="T11" fmla="*/ 93 h 125"/>
                    <a:gd name="T12" fmla="*/ 124 w 157"/>
                    <a:gd name="T13" fmla="*/ 93 h 125"/>
                    <a:gd name="T14" fmla="*/ 156 w 157"/>
                    <a:gd name="T15" fmla="*/ 62 h 125"/>
                    <a:gd name="T16" fmla="*/ 156 w 157"/>
                    <a:gd name="T17" fmla="*/ 62 h 125"/>
                    <a:gd name="T18" fmla="*/ 124 w 157"/>
                    <a:gd name="T19" fmla="*/ 62 h 125"/>
                    <a:gd name="T20" fmla="*/ 124 w 157"/>
                    <a:gd name="T21" fmla="*/ 31 h 125"/>
                    <a:gd name="T22" fmla="*/ 124 w 157"/>
                    <a:gd name="T23" fmla="*/ 31 h 125"/>
                    <a:gd name="T24" fmla="*/ 124 w 157"/>
                    <a:gd name="T25" fmla="*/ 62 h 125"/>
                    <a:gd name="T26" fmla="*/ 93 w 157"/>
                    <a:gd name="T27" fmla="*/ 31 h 125"/>
                    <a:gd name="T28" fmla="*/ 93 w 157"/>
                    <a:gd name="T29" fmla="*/ 0 h 125"/>
                    <a:gd name="T30" fmla="*/ 93 w 157"/>
                    <a:gd name="T31" fmla="*/ 0 h 125"/>
                    <a:gd name="T32" fmla="*/ 62 w 157"/>
                    <a:gd name="T33" fmla="*/ 0 h 125"/>
                    <a:gd name="T34" fmla="*/ 62 w 157"/>
                    <a:gd name="T35" fmla="*/ 0 h 125"/>
                    <a:gd name="T36" fmla="*/ 62 w 157"/>
                    <a:gd name="T37" fmla="*/ 0 h 125"/>
                    <a:gd name="T38" fmla="*/ 0 w 157"/>
                    <a:gd name="T39" fmla="*/ 62 h 125"/>
                    <a:gd name="T40" fmla="*/ 0 w 157"/>
                    <a:gd name="T41" fmla="*/ 93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7" h="125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2" y="93"/>
                        <a:pt x="62" y="93"/>
                        <a:pt x="93" y="124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lnTo>
                        <a:pt x="124" y="93"/>
                      </a:lnTo>
                      <a:cubicBezTo>
                        <a:pt x="124" y="93"/>
                        <a:pt x="124" y="62"/>
                        <a:pt x="156" y="62"/>
                      </a:cubicBezTo>
                      <a:lnTo>
                        <a:pt x="156" y="62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93" y="62"/>
                        <a:pt x="93" y="31"/>
                        <a:pt x="93" y="31"/>
                      </a:cubicBezTo>
                      <a:cubicBezTo>
                        <a:pt x="93" y="31"/>
                        <a:pt x="93" y="31"/>
                        <a:pt x="93" y="0"/>
                      </a:cubicBez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2" y="31"/>
                        <a:pt x="32" y="62"/>
                        <a:pt x="0" y="62"/>
                      </a:cubicBezTo>
                      <a:lnTo>
                        <a:pt x="0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8" name="Freeform 129">
                  <a:extLst>
                    <a:ext uri="{FF2B5EF4-FFF2-40B4-BE49-F238E27FC236}">
                      <a16:creationId xmlns:a16="http://schemas.microsoft.com/office/drawing/2014/main" id="{5F1FF536-1E3C-4AE6-BFB1-2ECB3EB11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78513" y="2560638"/>
                  <a:ext cx="77787" cy="55562"/>
                </a:xfrm>
                <a:custGeom>
                  <a:gdLst>
                    <a:gd name="T0" fmla="*/ 0 w 218"/>
                    <a:gd name="T1" fmla="*/ 155 h 156"/>
                    <a:gd name="T2" fmla="*/ 0 w 218"/>
                    <a:gd name="T3" fmla="*/ 155 h 156"/>
                    <a:gd name="T4" fmla="*/ 0 w 218"/>
                    <a:gd name="T5" fmla="*/ 155 h 156"/>
                    <a:gd name="T6" fmla="*/ 62 w 218"/>
                    <a:gd name="T7" fmla="*/ 124 h 156"/>
                    <a:gd name="T8" fmla="*/ 62 w 218"/>
                    <a:gd name="T9" fmla="*/ 124 h 156"/>
                    <a:gd name="T10" fmla="*/ 62 w 218"/>
                    <a:gd name="T11" fmla="*/ 124 h 156"/>
                    <a:gd name="T12" fmla="*/ 62 w 218"/>
                    <a:gd name="T13" fmla="*/ 124 h 156"/>
                    <a:gd name="T14" fmla="*/ 93 w 218"/>
                    <a:gd name="T15" fmla="*/ 155 h 156"/>
                    <a:gd name="T16" fmla="*/ 124 w 218"/>
                    <a:gd name="T17" fmla="*/ 155 h 156"/>
                    <a:gd name="T18" fmla="*/ 124 w 218"/>
                    <a:gd name="T19" fmla="*/ 155 h 156"/>
                    <a:gd name="T20" fmla="*/ 124 w 218"/>
                    <a:gd name="T21" fmla="*/ 155 h 156"/>
                    <a:gd name="T22" fmla="*/ 124 w 218"/>
                    <a:gd name="T23" fmla="*/ 155 h 156"/>
                    <a:gd name="T24" fmla="*/ 156 w 218"/>
                    <a:gd name="T25" fmla="*/ 124 h 156"/>
                    <a:gd name="T26" fmla="*/ 156 w 218"/>
                    <a:gd name="T27" fmla="*/ 124 h 156"/>
                    <a:gd name="T28" fmla="*/ 156 w 218"/>
                    <a:gd name="T29" fmla="*/ 93 h 156"/>
                    <a:gd name="T30" fmla="*/ 186 w 218"/>
                    <a:gd name="T31" fmla="*/ 93 h 156"/>
                    <a:gd name="T32" fmla="*/ 186 w 218"/>
                    <a:gd name="T33" fmla="*/ 62 h 156"/>
                    <a:gd name="T34" fmla="*/ 186 w 218"/>
                    <a:gd name="T35" fmla="*/ 31 h 156"/>
                    <a:gd name="T36" fmla="*/ 186 w 218"/>
                    <a:gd name="T37" fmla="*/ 31 h 156"/>
                    <a:gd name="T38" fmla="*/ 186 w 218"/>
                    <a:gd name="T39" fmla="*/ 31 h 156"/>
                    <a:gd name="T40" fmla="*/ 217 w 218"/>
                    <a:gd name="T41" fmla="*/ 0 h 156"/>
                    <a:gd name="T42" fmla="*/ 217 w 218"/>
                    <a:gd name="T43" fmla="*/ 0 h 156"/>
                    <a:gd name="T44" fmla="*/ 186 w 218"/>
                    <a:gd name="T45" fmla="*/ 31 h 156"/>
                    <a:gd name="T46" fmla="*/ 156 w 218"/>
                    <a:gd name="T47" fmla="*/ 31 h 156"/>
                    <a:gd name="T48" fmla="*/ 156 w 218"/>
                    <a:gd name="T49" fmla="*/ 31 h 156"/>
                    <a:gd name="T50" fmla="*/ 156 w 218"/>
                    <a:gd name="T51" fmla="*/ 0 h 156"/>
                    <a:gd name="T52" fmla="*/ 124 w 218"/>
                    <a:gd name="T53" fmla="*/ 31 h 156"/>
                    <a:gd name="T54" fmla="*/ 124 w 218"/>
                    <a:gd name="T55" fmla="*/ 31 h 156"/>
                    <a:gd name="T56" fmla="*/ 93 w 218"/>
                    <a:gd name="T57" fmla="*/ 62 h 156"/>
                    <a:gd name="T58" fmla="*/ 93 w 218"/>
                    <a:gd name="T59" fmla="*/ 93 h 156"/>
                    <a:gd name="T60" fmla="*/ 32 w 218"/>
                    <a:gd name="T61" fmla="*/ 93 h 156"/>
                    <a:gd name="T62" fmla="*/ 32 w 218"/>
                    <a:gd name="T63" fmla="*/ 93 h 156"/>
                    <a:gd name="T64" fmla="*/ 0 w 218"/>
                    <a:gd name="T65" fmla="*/ 155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8" h="156">
                      <a:moveTo>
                        <a:pt x="0" y="155"/>
                      </a:moveTo>
                      <a:lnTo>
                        <a:pt x="0" y="155"/>
                      </a:lnTo>
                      <a:lnTo>
                        <a:pt x="0" y="155"/>
                      </a:lnTo>
                      <a:cubicBezTo>
                        <a:pt x="32" y="155"/>
                        <a:pt x="32" y="124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93" y="124"/>
                        <a:pt x="9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124" y="124"/>
                        <a:pt x="156" y="124"/>
                      </a:cubicBezTo>
                      <a:lnTo>
                        <a:pt x="156" y="124"/>
                      </a:lnTo>
                      <a:cubicBezTo>
                        <a:pt x="156" y="124"/>
                        <a:pt x="156" y="124"/>
                        <a:pt x="156" y="93"/>
                      </a:cubicBezTo>
                      <a:cubicBezTo>
                        <a:pt x="186" y="93"/>
                        <a:pt x="186" y="93"/>
                        <a:pt x="186" y="93"/>
                      </a:cubicBezTo>
                      <a:cubicBezTo>
                        <a:pt x="186" y="93"/>
                        <a:pt x="186" y="93"/>
                        <a:pt x="186" y="62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0"/>
                        <a:pt x="217" y="0"/>
                      </a:cubicBezTo>
                      <a:lnTo>
                        <a:pt x="217" y="0"/>
                      </a:ln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0"/>
                      </a:lnTo>
                      <a:cubicBezTo>
                        <a:pt x="156" y="31"/>
                        <a:pt x="124" y="31"/>
                        <a:pt x="124" y="31"/>
                      </a:cubicBezTo>
                      <a:lnTo>
                        <a:pt x="124" y="31"/>
                      </a:lnTo>
                      <a:cubicBezTo>
                        <a:pt x="124" y="62"/>
                        <a:pt x="124" y="62"/>
                        <a:pt x="93" y="62"/>
                      </a:cubicBezTo>
                      <a:lnTo>
                        <a:pt x="93" y="93"/>
                      </a:lnTo>
                      <a:cubicBezTo>
                        <a:pt x="62" y="93"/>
                        <a:pt x="32" y="93"/>
                        <a:pt x="32" y="93"/>
                      </a:cubicBezTo>
                      <a:lnTo>
                        <a:pt x="32" y="93"/>
                      </a:lnTo>
                      <a:cubicBezTo>
                        <a:pt x="32" y="124"/>
                        <a:pt x="0" y="124"/>
                        <a:pt x="0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19" name="Freeform 130">
                  <a:extLst>
                    <a:ext uri="{FF2B5EF4-FFF2-40B4-BE49-F238E27FC236}">
                      <a16:creationId xmlns:a16="http://schemas.microsoft.com/office/drawing/2014/main" id="{8618A09F-56A1-4D72-8608-BB410F634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0238" y="2125663"/>
                  <a:ext cx="88900" cy="77787"/>
                </a:xfrm>
                <a:custGeom>
                  <a:gdLst>
                    <a:gd name="T0" fmla="*/ 216 w 249"/>
                    <a:gd name="T1" fmla="*/ 93 h 218"/>
                    <a:gd name="T2" fmla="*/ 216 w 249"/>
                    <a:gd name="T3" fmla="*/ 93 h 218"/>
                    <a:gd name="T4" fmla="*/ 216 w 249"/>
                    <a:gd name="T5" fmla="*/ 93 h 218"/>
                    <a:gd name="T6" fmla="*/ 185 w 249"/>
                    <a:gd name="T7" fmla="*/ 62 h 218"/>
                    <a:gd name="T8" fmla="*/ 185 w 249"/>
                    <a:gd name="T9" fmla="*/ 32 h 218"/>
                    <a:gd name="T10" fmla="*/ 185 w 249"/>
                    <a:gd name="T11" fmla="*/ 32 h 218"/>
                    <a:gd name="T12" fmla="*/ 185 w 249"/>
                    <a:gd name="T13" fmla="*/ 32 h 218"/>
                    <a:gd name="T14" fmla="*/ 185 w 249"/>
                    <a:gd name="T15" fmla="*/ 32 h 218"/>
                    <a:gd name="T16" fmla="*/ 185 w 249"/>
                    <a:gd name="T17" fmla="*/ 32 h 218"/>
                    <a:gd name="T18" fmla="*/ 154 w 249"/>
                    <a:gd name="T19" fmla="*/ 32 h 218"/>
                    <a:gd name="T20" fmla="*/ 154 w 249"/>
                    <a:gd name="T21" fmla="*/ 32 h 218"/>
                    <a:gd name="T22" fmla="*/ 124 w 249"/>
                    <a:gd name="T23" fmla="*/ 0 h 218"/>
                    <a:gd name="T24" fmla="*/ 124 w 249"/>
                    <a:gd name="T25" fmla="*/ 0 h 218"/>
                    <a:gd name="T26" fmla="*/ 124 w 249"/>
                    <a:gd name="T27" fmla="*/ 0 h 218"/>
                    <a:gd name="T28" fmla="*/ 124 w 249"/>
                    <a:gd name="T29" fmla="*/ 0 h 218"/>
                    <a:gd name="T30" fmla="*/ 124 w 249"/>
                    <a:gd name="T31" fmla="*/ 0 h 218"/>
                    <a:gd name="T32" fmla="*/ 124 w 249"/>
                    <a:gd name="T33" fmla="*/ 0 h 218"/>
                    <a:gd name="T34" fmla="*/ 124 w 249"/>
                    <a:gd name="T35" fmla="*/ 0 h 218"/>
                    <a:gd name="T36" fmla="*/ 124 w 249"/>
                    <a:gd name="T37" fmla="*/ 32 h 218"/>
                    <a:gd name="T38" fmla="*/ 124 w 249"/>
                    <a:gd name="T39" fmla="*/ 32 h 218"/>
                    <a:gd name="T40" fmla="*/ 92 w 249"/>
                    <a:gd name="T41" fmla="*/ 32 h 218"/>
                    <a:gd name="T42" fmla="*/ 92 w 249"/>
                    <a:gd name="T43" fmla="*/ 32 h 218"/>
                    <a:gd name="T44" fmla="*/ 92 w 249"/>
                    <a:gd name="T45" fmla="*/ 32 h 218"/>
                    <a:gd name="T46" fmla="*/ 61 w 249"/>
                    <a:gd name="T47" fmla="*/ 32 h 218"/>
                    <a:gd name="T48" fmla="*/ 30 w 249"/>
                    <a:gd name="T49" fmla="*/ 32 h 218"/>
                    <a:gd name="T50" fmla="*/ 30 w 249"/>
                    <a:gd name="T51" fmla="*/ 32 h 218"/>
                    <a:gd name="T52" fmla="*/ 30 w 249"/>
                    <a:gd name="T53" fmla="*/ 32 h 218"/>
                    <a:gd name="T54" fmla="*/ 30 w 249"/>
                    <a:gd name="T55" fmla="*/ 32 h 218"/>
                    <a:gd name="T56" fmla="*/ 30 w 249"/>
                    <a:gd name="T57" fmla="*/ 32 h 218"/>
                    <a:gd name="T58" fmla="*/ 0 w 249"/>
                    <a:gd name="T59" fmla="*/ 32 h 218"/>
                    <a:gd name="T60" fmla="*/ 30 w 249"/>
                    <a:gd name="T61" fmla="*/ 32 h 218"/>
                    <a:gd name="T62" fmla="*/ 30 w 249"/>
                    <a:gd name="T63" fmla="*/ 32 h 218"/>
                    <a:gd name="T64" fmla="*/ 30 w 249"/>
                    <a:gd name="T65" fmla="*/ 93 h 218"/>
                    <a:gd name="T66" fmla="*/ 30 w 249"/>
                    <a:gd name="T67" fmla="*/ 93 h 218"/>
                    <a:gd name="T68" fmla="*/ 30 w 249"/>
                    <a:gd name="T69" fmla="*/ 93 h 218"/>
                    <a:gd name="T70" fmla="*/ 61 w 249"/>
                    <a:gd name="T71" fmla="*/ 93 h 218"/>
                    <a:gd name="T72" fmla="*/ 61 w 249"/>
                    <a:gd name="T73" fmla="*/ 62 h 218"/>
                    <a:gd name="T74" fmla="*/ 61 w 249"/>
                    <a:gd name="T75" fmla="*/ 62 h 218"/>
                    <a:gd name="T76" fmla="*/ 92 w 249"/>
                    <a:gd name="T77" fmla="*/ 93 h 218"/>
                    <a:gd name="T78" fmla="*/ 92 w 249"/>
                    <a:gd name="T79" fmla="*/ 93 h 218"/>
                    <a:gd name="T80" fmla="*/ 92 w 249"/>
                    <a:gd name="T81" fmla="*/ 93 h 218"/>
                    <a:gd name="T82" fmla="*/ 124 w 249"/>
                    <a:gd name="T83" fmla="*/ 93 h 218"/>
                    <a:gd name="T84" fmla="*/ 124 w 249"/>
                    <a:gd name="T85" fmla="*/ 156 h 218"/>
                    <a:gd name="T86" fmla="*/ 124 w 249"/>
                    <a:gd name="T87" fmla="*/ 156 h 218"/>
                    <a:gd name="T88" fmla="*/ 124 w 249"/>
                    <a:gd name="T89" fmla="*/ 156 h 218"/>
                    <a:gd name="T90" fmla="*/ 154 w 249"/>
                    <a:gd name="T91" fmla="*/ 186 h 218"/>
                    <a:gd name="T92" fmla="*/ 154 w 249"/>
                    <a:gd name="T93" fmla="*/ 186 h 218"/>
                    <a:gd name="T94" fmla="*/ 154 w 249"/>
                    <a:gd name="T95" fmla="*/ 186 h 218"/>
                    <a:gd name="T96" fmla="*/ 124 w 249"/>
                    <a:gd name="T97" fmla="*/ 186 h 218"/>
                    <a:gd name="T98" fmla="*/ 124 w 249"/>
                    <a:gd name="T99" fmla="*/ 186 h 218"/>
                    <a:gd name="T100" fmla="*/ 124 w 249"/>
                    <a:gd name="T101" fmla="*/ 217 h 218"/>
                    <a:gd name="T102" fmla="*/ 124 w 249"/>
                    <a:gd name="T103" fmla="*/ 217 h 218"/>
                    <a:gd name="T104" fmla="*/ 124 w 249"/>
                    <a:gd name="T105" fmla="*/ 217 h 218"/>
                    <a:gd name="T106" fmla="*/ 124 w 249"/>
                    <a:gd name="T107" fmla="*/ 217 h 218"/>
                    <a:gd name="T108" fmla="*/ 124 w 249"/>
                    <a:gd name="T109" fmla="*/ 217 h 218"/>
                    <a:gd name="T110" fmla="*/ 154 w 249"/>
                    <a:gd name="T111" fmla="*/ 186 h 218"/>
                    <a:gd name="T112" fmla="*/ 154 w 249"/>
                    <a:gd name="T113" fmla="*/ 186 h 218"/>
                    <a:gd name="T114" fmla="*/ 185 w 249"/>
                    <a:gd name="T115" fmla="*/ 156 h 218"/>
                    <a:gd name="T116" fmla="*/ 216 w 249"/>
                    <a:gd name="T117" fmla="*/ 156 h 218"/>
                    <a:gd name="T118" fmla="*/ 216 w 249"/>
                    <a:gd name="T119" fmla="*/ 124 h 218"/>
                    <a:gd name="T120" fmla="*/ 216 w 249"/>
                    <a:gd name="T121" fmla="*/ 124 h 218"/>
                    <a:gd name="T122" fmla="*/ 248 w 249"/>
                    <a:gd name="T123" fmla="*/ 93 h 218"/>
                    <a:gd name="T124" fmla="*/ 216 w 249"/>
                    <a:gd name="T125" fmla="*/ 93 h 2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9" h="218">
                      <a:moveTo>
                        <a:pt x="216" y="93"/>
                      </a:moveTo>
                      <a:lnTo>
                        <a:pt x="216" y="93"/>
                      </a:lnTo>
                      <a:lnTo>
                        <a:pt x="216" y="93"/>
                      </a:lnTo>
                      <a:cubicBezTo>
                        <a:pt x="185" y="62"/>
                        <a:pt x="185" y="62"/>
                        <a:pt x="185" y="62"/>
                      </a:cubicBez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85" y="32"/>
                      </a:lnTo>
                      <a:lnTo>
                        <a:pt x="154" y="32"/>
                      </a:lnTo>
                      <a:lnTo>
                        <a:pt x="154" y="32"/>
                      </a:lnTo>
                      <a:cubicBezTo>
                        <a:pt x="154" y="32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2"/>
                      </a:cubicBezTo>
                      <a:lnTo>
                        <a:pt x="124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92" y="32"/>
                      </a:lnTo>
                      <a:cubicBezTo>
                        <a:pt x="92" y="32"/>
                        <a:pt x="92" y="32"/>
                        <a:pt x="61" y="32"/>
                      </a:cubicBezTo>
                      <a:cubicBezTo>
                        <a:pt x="61" y="32"/>
                        <a:pt x="61" y="32"/>
                        <a:pt x="30" y="32"/>
                      </a:cubicBez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cubicBezTo>
                        <a:pt x="30" y="32"/>
                        <a:pt x="30" y="32"/>
                        <a:pt x="0" y="32"/>
                      </a:cubicBezTo>
                      <a:cubicBezTo>
                        <a:pt x="0" y="32"/>
                        <a:pt x="0" y="32"/>
                        <a:pt x="30" y="32"/>
                      </a:cubicBezTo>
                      <a:lnTo>
                        <a:pt x="30" y="32"/>
                      </a:lnTo>
                      <a:cubicBezTo>
                        <a:pt x="30" y="62"/>
                        <a:pt x="30" y="62"/>
                        <a:pt x="30" y="93"/>
                      </a:cubicBezTo>
                      <a:lnTo>
                        <a:pt x="30" y="93"/>
                      </a:lnTo>
                      <a:lnTo>
                        <a:pt x="30" y="93"/>
                      </a:lnTo>
                      <a:cubicBezTo>
                        <a:pt x="30" y="93"/>
                        <a:pt x="30" y="93"/>
                        <a:pt x="61" y="93"/>
                      </a:cubicBezTo>
                      <a:lnTo>
                        <a:pt x="61" y="62"/>
                      </a:lnTo>
                      <a:lnTo>
                        <a:pt x="61" y="62"/>
                      </a:lnTo>
                      <a:cubicBezTo>
                        <a:pt x="92" y="93"/>
                        <a:pt x="92" y="93"/>
                        <a:pt x="92" y="93"/>
                      </a:cubicBezTo>
                      <a:lnTo>
                        <a:pt x="92" y="93"/>
                      </a:lnTo>
                      <a:lnTo>
                        <a:pt x="92" y="93"/>
                      </a:lnTo>
                      <a:lnTo>
                        <a:pt x="124" y="93"/>
                      </a:lnTo>
                      <a:cubicBezTo>
                        <a:pt x="124" y="124"/>
                        <a:pt x="124" y="124"/>
                        <a:pt x="124" y="156"/>
                      </a:cubicBezTo>
                      <a:lnTo>
                        <a:pt x="124" y="156"/>
                      </a:lnTo>
                      <a:lnTo>
                        <a:pt x="124" y="156"/>
                      </a:lnTo>
                      <a:cubicBezTo>
                        <a:pt x="154" y="156"/>
                        <a:pt x="154" y="156"/>
                        <a:pt x="154" y="186"/>
                      </a:cubicBezTo>
                      <a:lnTo>
                        <a:pt x="154" y="186"/>
                      </a:lnTo>
                      <a:lnTo>
                        <a:pt x="15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54" y="186"/>
                      </a:lnTo>
                      <a:lnTo>
                        <a:pt x="154" y="186"/>
                      </a:lnTo>
                      <a:cubicBezTo>
                        <a:pt x="154" y="156"/>
                        <a:pt x="185" y="156"/>
                        <a:pt x="185" y="156"/>
                      </a:cubicBezTo>
                      <a:cubicBezTo>
                        <a:pt x="185" y="156"/>
                        <a:pt x="185" y="156"/>
                        <a:pt x="216" y="156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lnTo>
                        <a:pt x="216" y="124"/>
                      </a:lnTo>
                      <a:cubicBezTo>
                        <a:pt x="216" y="93"/>
                        <a:pt x="216" y="93"/>
                        <a:pt x="248" y="93"/>
                      </a:cubicBezTo>
                      <a:cubicBezTo>
                        <a:pt x="248" y="93"/>
                        <a:pt x="248" y="93"/>
                        <a:pt x="216" y="9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0" name="Freeform 131">
                  <a:extLst>
                    <a:ext uri="{FF2B5EF4-FFF2-40B4-BE49-F238E27FC236}">
                      <a16:creationId xmlns:a16="http://schemas.microsoft.com/office/drawing/2014/main" id="{4537E6B9-5EC0-48D2-96E9-805358770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6913" y="2282825"/>
                  <a:ext cx="55562" cy="133350"/>
                </a:xfrm>
                <a:custGeom>
                  <a:gdLst>
                    <a:gd name="T0" fmla="*/ 63 w 156"/>
                    <a:gd name="T1" fmla="*/ 278 h 372"/>
                    <a:gd name="T2" fmla="*/ 63 w 156"/>
                    <a:gd name="T3" fmla="*/ 278 h 372"/>
                    <a:gd name="T4" fmla="*/ 63 w 156"/>
                    <a:gd name="T5" fmla="*/ 278 h 372"/>
                    <a:gd name="T6" fmla="*/ 63 w 156"/>
                    <a:gd name="T7" fmla="*/ 278 h 372"/>
                    <a:gd name="T8" fmla="*/ 31 w 156"/>
                    <a:gd name="T9" fmla="*/ 309 h 372"/>
                    <a:gd name="T10" fmla="*/ 31 w 156"/>
                    <a:gd name="T11" fmla="*/ 309 h 372"/>
                    <a:gd name="T12" fmla="*/ 31 w 156"/>
                    <a:gd name="T13" fmla="*/ 309 h 372"/>
                    <a:gd name="T14" fmla="*/ 31 w 156"/>
                    <a:gd name="T15" fmla="*/ 309 h 372"/>
                    <a:gd name="T16" fmla="*/ 31 w 156"/>
                    <a:gd name="T17" fmla="*/ 309 h 372"/>
                    <a:gd name="T18" fmla="*/ 0 w 156"/>
                    <a:gd name="T19" fmla="*/ 341 h 372"/>
                    <a:gd name="T20" fmla="*/ 0 w 156"/>
                    <a:gd name="T21" fmla="*/ 341 h 372"/>
                    <a:gd name="T22" fmla="*/ 0 w 156"/>
                    <a:gd name="T23" fmla="*/ 341 h 372"/>
                    <a:gd name="T24" fmla="*/ 0 w 156"/>
                    <a:gd name="T25" fmla="*/ 341 h 372"/>
                    <a:gd name="T26" fmla="*/ 31 w 156"/>
                    <a:gd name="T27" fmla="*/ 371 h 372"/>
                    <a:gd name="T28" fmla="*/ 31 w 156"/>
                    <a:gd name="T29" fmla="*/ 371 h 372"/>
                    <a:gd name="T30" fmla="*/ 93 w 156"/>
                    <a:gd name="T31" fmla="*/ 341 h 372"/>
                    <a:gd name="T32" fmla="*/ 93 w 156"/>
                    <a:gd name="T33" fmla="*/ 341 h 372"/>
                    <a:gd name="T34" fmla="*/ 93 w 156"/>
                    <a:gd name="T35" fmla="*/ 309 h 372"/>
                    <a:gd name="T36" fmla="*/ 93 w 156"/>
                    <a:gd name="T37" fmla="*/ 309 h 372"/>
                    <a:gd name="T38" fmla="*/ 155 w 156"/>
                    <a:gd name="T39" fmla="*/ 247 h 372"/>
                    <a:gd name="T40" fmla="*/ 155 w 156"/>
                    <a:gd name="T41" fmla="*/ 247 h 372"/>
                    <a:gd name="T42" fmla="*/ 155 w 156"/>
                    <a:gd name="T43" fmla="*/ 217 h 372"/>
                    <a:gd name="T44" fmla="*/ 155 w 156"/>
                    <a:gd name="T45" fmla="*/ 185 h 372"/>
                    <a:gd name="T46" fmla="*/ 155 w 156"/>
                    <a:gd name="T47" fmla="*/ 154 h 372"/>
                    <a:gd name="T48" fmla="*/ 155 w 156"/>
                    <a:gd name="T49" fmla="*/ 154 h 372"/>
                    <a:gd name="T50" fmla="*/ 155 w 156"/>
                    <a:gd name="T51" fmla="*/ 123 h 372"/>
                    <a:gd name="T52" fmla="*/ 155 w 156"/>
                    <a:gd name="T53" fmla="*/ 123 h 372"/>
                    <a:gd name="T54" fmla="*/ 124 w 156"/>
                    <a:gd name="T55" fmla="*/ 31 h 372"/>
                    <a:gd name="T56" fmla="*/ 124 w 156"/>
                    <a:gd name="T57" fmla="*/ 31 h 372"/>
                    <a:gd name="T58" fmla="*/ 93 w 156"/>
                    <a:gd name="T59" fmla="*/ 31 h 372"/>
                    <a:gd name="T60" fmla="*/ 93 w 156"/>
                    <a:gd name="T61" fmla="*/ 0 h 372"/>
                    <a:gd name="T62" fmla="*/ 93 w 156"/>
                    <a:gd name="T63" fmla="*/ 31 h 372"/>
                    <a:gd name="T64" fmla="*/ 93 w 156"/>
                    <a:gd name="T65" fmla="*/ 31 h 372"/>
                    <a:gd name="T66" fmla="*/ 93 w 156"/>
                    <a:gd name="T67" fmla="*/ 31 h 372"/>
                    <a:gd name="T68" fmla="*/ 93 w 156"/>
                    <a:gd name="T69" fmla="*/ 31 h 372"/>
                    <a:gd name="T70" fmla="*/ 93 w 156"/>
                    <a:gd name="T71" fmla="*/ 31 h 372"/>
                    <a:gd name="T72" fmla="*/ 93 w 156"/>
                    <a:gd name="T73" fmla="*/ 61 h 372"/>
                    <a:gd name="T74" fmla="*/ 93 w 156"/>
                    <a:gd name="T75" fmla="*/ 93 h 372"/>
                    <a:gd name="T76" fmla="*/ 93 w 156"/>
                    <a:gd name="T77" fmla="*/ 93 h 372"/>
                    <a:gd name="T78" fmla="*/ 93 w 156"/>
                    <a:gd name="T79" fmla="*/ 93 h 372"/>
                    <a:gd name="T80" fmla="*/ 93 w 156"/>
                    <a:gd name="T81" fmla="*/ 93 h 372"/>
                    <a:gd name="T82" fmla="*/ 93 w 156"/>
                    <a:gd name="T83" fmla="*/ 123 h 372"/>
                    <a:gd name="T84" fmla="*/ 93 w 156"/>
                    <a:gd name="T85" fmla="*/ 154 h 372"/>
                    <a:gd name="T86" fmla="*/ 93 w 156"/>
                    <a:gd name="T87" fmla="*/ 185 h 372"/>
                    <a:gd name="T88" fmla="*/ 93 w 156"/>
                    <a:gd name="T89" fmla="*/ 217 h 372"/>
                    <a:gd name="T90" fmla="*/ 93 w 156"/>
                    <a:gd name="T91" fmla="*/ 247 h 372"/>
                    <a:gd name="T92" fmla="*/ 93 w 156"/>
                    <a:gd name="T93" fmla="*/ 278 h 372"/>
                    <a:gd name="T94" fmla="*/ 93 w 156"/>
                    <a:gd name="T95" fmla="*/ 278 h 372"/>
                    <a:gd name="T96" fmla="*/ 63 w 156"/>
                    <a:gd name="T97" fmla="*/ 278 h 37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6" h="372">
                      <a:moveTo>
                        <a:pt x="63" y="278"/>
                      </a:moveTo>
                      <a:lnTo>
                        <a:pt x="63" y="278"/>
                      </a:lnTo>
                      <a:lnTo>
                        <a:pt x="63" y="278"/>
                      </a:lnTo>
                      <a:lnTo>
                        <a:pt x="63" y="278"/>
                      </a:lnTo>
                      <a:cubicBezTo>
                        <a:pt x="31" y="278"/>
                        <a:pt x="31" y="309"/>
                        <a:pt x="31" y="309"/>
                      </a:cubicBezTo>
                      <a:lnTo>
                        <a:pt x="31" y="309"/>
                      </a:lnTo>
                      <a:lnTo>
                        <a:pt x="31" y="309"/>
                      </a:lnTo>
                      <a:lnTo>
                        <a:pt x="31" y="309"/>
                      </a:lnTo>
                      <a:lnTo>
                        <a:pt x="31" y="309"/>
                      </a:lnTo>
                      <a:cubicBezTo>
                        <a:pt x="31" y="341"/>
                        <a:pt x="31" y="341"/>
                        <a:pt x="0" y="341"/>
                      </a:cubicBez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31" y="371"/>
                      </a:lnTo>
                      <a:lnTo>
                        <a:pt x="31" y="371"/>
                      </a:lnTo>
                      <a:cubicBezTo>
                        <a:pt x="31" y="341"/>
                        <a:pt x="63" y="341"/>
                        <a:pt x="93" y="341"/>
                      </a:cubicBezTo>
                      <a:lnTo>
                        <a:pt x="93" y="341"/>
                      </a:lnTo>
                      <a:cubicBezTo>
                        <a:pt x="93" y="309"/>
                        <a:pt x="93" y="309"/>
                        <a:pt x="93" y="309"/>
                      </a:cubicBezTo>
                      <a:lnTo>
                        <a:pt x="93" y="309"/>
                      </a:lnTo>
                      <a:cubicBezTo>
                        <a:pt x="93" y="309"/>
                        <a:pt x="124" y="278"/>
                        <a:pt x="155" y="247"/>
                      </a:cubicBezTo>
                      <a:lnTo>
                        <a:pt x="155" y="247"/>
                      </a:lnTo>
                      <a:lnTo>
                        <a:pt x="155" y="217"/>
                      </a:ln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155" y="185"/>
                        <a:pt x="155" y="185"/>
                        <a:pt x="155" y="154"/>
                      </a:cubicBezTo>
                      <a:lnTo>
                        <a:pt x="155" y="154"/>
                      </a:lnTo>
                      <a:lnTo>
                        <a:pt x="155" y="123"/>
                      </a:lnTo>
                      <a:lnTo>
                        <a:pt x="155" y="123"/>
                      </a:lnTo>
                      <a:cubicBezTo>
                        <a:pt x="124" y="93"/>
                        <a:pt x="124" y="61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lnTo>
                        <a:pt x="93" y="61"/>
                      </a:lnTo>
                      <a:cubicBezTo>
                        <a:pt x="93" y="61"/>
                        <a:pt x="93" y="61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93" y="93"/>
                        <a:pt x="93" y="93"/>
                        <a:pt x="93" y="123"/>
                      </a:cubicBezTo>
                      <a:cubicBezTo>
                        <a:pt x="93" y="123"/>
                        <a:pt x="93" y="123"/>
                        <a:pt x="93" y="154"/>
                      </a:cubicBezTo>
                      <a:cubicBezTo>
                        <a:pt x="93" y="185"/>
                        <a:pt x="93" y="185"/>
                        <a:pt x="93" y="185"/>
                      </a:cubicBezTo>
                      <a:lnTo>
                        <a:pt x="93" y="217"/>
                      </a:lnTo>
                      <a:cubicBezTo>
                        <a:pt x="93" y="217"/>
                        <a:pt x="93" y="217"/>
                        <a:pt x="93" y="247"/>
                      </a:cubicBezTo>
                      <a:cubicBezTo>
                        <a:pt x="93" y="247"/>
                        <a:pt x="93" y="247"/>
                        <a:pt x="93" y="278"/>
                      </a:cubicBezTo>
                      <a:lnTo>
                        <a:pt x="93" y="278"/>
                      </a:lnTo>
                      <a:lnTo>
                        <a:pt x="63" y="27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1" name="Freeform 132">
                  <a:extLst>
                    <a:ext uri="{FF2B5EF4-FFF2-40B4-BE49-F238E27FC236}">
                      <a16:creationId xmlns:a16="http://schemas.microsoft.com/office/drawing/2014/main" id="{6FCB3127-CA52-43FC-B76C-29E5D7157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0238" y="2327275"/>
                  <a:ext cx="88900" cy="79375"/>
                </a:xfrm>
                <a:custGeom>
                  <a:gdLst>
                    <a:gd name="T0" fmla="*/ 154 w 249"/>
                    <a:gd name="T1" fmla="*/ 155 h 219"/>
                    <a:gd name="T2" fmla="*/ 154 w 249"/>
                    <a:gd name="T3" fmla="*/ 155 h 219"/>
                    <a:gd name="T4" fmla="*/ 154 w 249"/>
                    <a:gd name="T5" fmla="*/ 155 h 219"/>
                    <a:gd name="T6" fmla="*/ 154 w 249"/>
                    <a:gd name="T7" fmla="*/ 155 h 219"/>
                    <a:gd name="T8" fmla="*/ 154 w 249"/>
                    <a:gd name="T9" fmla="*/ 155 h 219"/>
                    <a:gd name="T10" fmla="*/ 154 w 249"/>
                    <a:gd name="T11" fmla="*/ 155 h 219"/>
                    <a:gd name="T12" fmla="*/ 154 w 249"/>
                    <a:gd name="T13" fmla="*/ 124 h 219"/>
                    <a:gd name="T14" fmla="*/ 154 w 249"/>
                    <a:gd name="T15" fmla="*/ 124 h 219"/>
                    <a:gd name="T16" fmla="*/ 154 w 249"/>
                    <a:gd name="T17" fmla="*/ 124 h 219"/>
                    <a:gd name="T18" fmla="*/ 185 w 249"/>
                    <a:gd name="T19" fmla="*/ 124 h 219"/>
                    <a:gd name="T20" fmla="*/ 185 w 249"/>
                    <a:gd name="T21" fmla="*/ 124 h 219"/>
                    <a:gd name="T22" fmla="*/ 216 w 249"/>
                    <a:gd name="T23" fmla="*/ 124 h 219"/>
                    <a:gd name="T24" fmla="*/ 216 w 249"/>
                    <a:gd name="T25" fmla="*/ 124 h 219"/>
                    <a:gd name="T26" fmla="*/ 248 w 249"/>
                    <a:gd name="T27" fmla="*/ 94 h 219"/>
                    <a:gd name="T28" fmla="*/ 248 w 249"/>
                    <a:gd name="T29" fmla="*/ 94 h 219"/>
                    <a:gd name="T30" fmla="*/ 248 w 249"/>
                    <a:gd name="T31" fmla="*/ 94 h 219"/>
                    <a:gd name="T32" fmla="*/ 248 w 249"/>
                    <a:gd name="T33" fmla="*/ 62 h 219"/>
                    <a:gd name="T34" fmla="*/ 248 w 249"/>
                    <a:gd name="T35" fmla="*/ 31 h 219"/>
                    <a:gd name="T36" fmla="*/ 248 w 249"/>
                    <a:gd name="T37" fmla="*/ 0 h 219"/>
                    <a:gd name="T38" fmla="*/ 248 w 249"/>
                    <a:gd name="T39" fmla="*/ 0 h 219"/>
                    <a:gd name="T40" fmla="*/ 248 w 249"/>
                    <a:gd name="T41" fmla="*/ 0 h 219"/>
                    <a:gd name="T42" fmla="*/ 248 w 249"/>
                    <a:gd name="T43" fmla="*/ 0 h 219"/>
                    <a:gd name="T44" fmla="*/ 216 w 249"/>
                    <a:gd name="T45" fmla="*/ 0 h 219"/>
                    <a:gd name="T46" fmla="*/ 216 w 249"/>
                    <a:gd name="T47" fmla="*/ 0 h 219"/>
                    <a:gd name="T48" fmla="*/ 216 w 249"/>
                    <a:gd name="T49" fmla="*/ 0 h 219"/>
                    <a:gd name="T50" fmla="*/ 216 w 249"/>
                    <a:gd name="T51" fmla="*/ 0 h 219"/>
                    <a:gd name="T52" fmla="*/ 216 w 249"/>
                    <a:gd name="T53" fmla="*/ 0 h 219"/>
                    <a:gd name="T54" fmla="*/ 185 w 249"/>
                    <a:gd name="T55" fmla="*/ 0 h 219"/>
                    <a:gd name="T56" fmla="*/ 185 w 249"/>
                    <a:gd name="T57" fmla="*/ 31 h 219"/>
                    <a:gd name="T58" fmla="*/ 154 w 249"/>
                    <a:gd name="T59" fmla="*/ 31 h 219"/>
                    <a:gd name="T60" fmla="*/ 154 w 249"/>
                    <a:gd name="T61" fmla="*/ 31 h 219"/>
                    <a:gd name="T62" fmla="*/ 124 w 249"/>
                    <a:gd name="T63" fmla="*/ 31 h 219"/>
                    <a:gd name="T64" fmla="*/ 124 w 249"/>
                    <a:gd name="T65" fmla="*/ 0 h 219"/>
                    <a:gd name="T66" fmla="*/ 124 w 249"/>
                    <a:gd name="T67" fmla="*/ 0 h 219"/>
                    <a:gd name="T68" fmla="*/ 92 w 249"/>
                    <a:gd name="T69" fmla="*/ 0 h 219"/>
                    <a:gd name="T70" fmla="*/ 92 w 249"/>
                    <a:gd name="T71" fmla="*/ 0 h 219"/>
                    <a:gd name="T72" fmla="*/ 92 w 249"/>
                    <a:gd name="T73" fmla="*/ 0 h 219"/>
                    <a:gd name="T74" fmla="*/ 61 w 249"/>
                    <a:gd name="T75" fmla="*/ 0 h 219"/>
                    <a:gd name="T76" fmla="*/ 30 w 249"/>
                    <a:gd name="T77" fmla="*/ 0 h 219"/>
                    <a:gd name="T78" fmla="*/ 30 w 249"/>
                    <a:gd name="T79" fmla="*/ 0 h 219"/>
                    <a:gd name="T80" fmla="*/ 30 w 249"/>
                    <a:gd name="T81" fmla="*/ 0 h 219"/>
                    <a:gd name="T82" fmla="*/ 0 w 249"/>
                    <a:gd name="T83" fmla="*/ 31 h 219"/>
                    <a:gd name="T84" fmla="*/ 0 w 249"/>
                    <a:gd name="T85" fmla="*/ 62 h 219"/>
                    <a:gd name="T86" fmla="*/ 30 w 249"/>
                    <a:gd name="T87" fmla="*/ 124 h 219"/>
                    <a:gd name="T88" fmla="*/ 30 w 249"/>
                    <a:gd name="T89" fmla="*/ 124 h 219"/>
                    <a:gd name="T90" fmla="*/ 30 w 249"/>
                    <a:gd name="T91" fmla="*/ 155 h 219"/>
                    <a:gd name="T92" fmla="*/ 61 w 249"/>
                    <a:gd name="T93" fmla="*/ 186 h 219"/>
                    <a:gd name="T94" fmla="*/ 92 w 249"/>
                    <a:gd name="T95" fmla="*/ 218 h 219"/>
                    <a:gd name="T96" fmla="*/ 92 w 249"/>
                    <a:gd name="T97" fmla="*/ 186 h 219"/>
                    <a:gd name="T98" fmla="*/ 124 w 249"/>
                    <a:gd name="T99" fmla="*/ 186 h 219"/>
                    <a:gd name="T100" fmla="*/ 154 w 249"/>
                    <a:gd name="T101" fmla="*/ 155 h 2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9" h="219">
                      <a:moveTo>
                        <a:pt x="154" y="155"/>
                      </a:move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24"/>
                      </a:lnTo>
                      <a:lnTo>
                        <a:pt x="154" y="124"/>
                      </a:lnTo>
                      <a:lnTo>
                        <a:pt x="154" y="124"/>
                      </a:lnTo>
                      <a:cubicBezTo>
                        <a:pt x="185" y="124"/>
                        <a:pt x="185" y="124"/>
                        <a:pt x="185" y="124"/>
                      </a:cubicBezTo>
                      <a:lnTo>
                        <a:pt x="185" y="124"/>
                      </a:lnTo>
                      <a:cubicBezTo>
                        <a:pt x="216" y="124"/>
                        <a:pt x="216" y="124"/>
                        <a:pt x="216" y="124"/>
                      </a:cubicBezTo>
                      <a:lnTo>
                        <a:pt x="216" y="124"/>
                      </a:lnTo>
                      <a:cubicBezTo>
                        <a:pt x="216" y="94"/>
                        <a:pt x="216" y="94"/>
                        <a:pt x="248" y="94"/>
                      </a:cubicBezTo>
                      <a:lnTo>
                        <a:pt x="248" y="94"/>
                      </a:lnTo>
                      <a:lnTo>
                        <a:pt x="248" y="94"/>
                      </a:lnTo>
                      <a:cubicBezTo>
                        <a:pt x="248" y="94"/>
                        <a:pt x="248" y="94"/>
                        <a:pt x="248" y="62"/>
                      </a:cubicBezTo>
                      <a:cubicBezTo>
                        <a:pt x="248" y="62"/>
                        <a:pt x="248" y="62"/>
                        <a:pt x="248" y="31"/>
                      </a:cubicBez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6" y="0"/>
                        <a:pt x="216" y="0"/>
                        <a:pt x="216" y="0"/>
                      </a:cubicBez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lnTo>
                        <a:pt x="216" y="0"/>
                      </a:lnTo>
                      <a:cubicBezTo>
                        <a:pt x="216" y="0"/>
                        <a:pt x="216" y="0"/>
                        <a:pt x="185" y="0"/>
                      </a:cubicBezTo>
                      <a:lnTo>
                        <a:pt x="185" y="31"/>
                      </a:lnTo>
                      <a:cubicBezTo>
                        <a:pt x="185" y="31"/>
                        <a:pt x="185" y="31"/>
                        <a:pt x="154" y="31"/>
                      </a:cubicBezTo>
                      <a:lnTo>
                        <a:pt x="154" y="31"/>
                      </a:lnTo>
                      <a:cubicBezTo>
                        <a:pt x="154" y="31"/>
                        <a:pt x="154" y="31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24" y="0"/>
                      </a:lnTo>
                      <a:cubicBezTo>
                        <a:pt x="92" y="0"/>
                        <a:pt x="92" y="0"/>
                        <a:pt x="92" y="0"/>
                      </a:cubicBez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92" y="0"/>
                        <a:pt x="92" y="0"/>
                        <a:pt x="61" y="0"/>
                      </a:cubicBezTo>
                      <a:cubicBezTo>
                        <a:pt x="61" y="0"/>
                        <a:pt x="61" y="0"/>
                        <a:pt x="30" y="0"/>
                      </a:cubicBezTo>
                      <a:lnTo>
                        <a:pt x="30" y="0"/>
                      </a:lnTo>
                      <a:lnTo>
                        <a:pt x="3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94"/>
                        <a:pt x="30" y="124"/>
                        <a:pt x="30" y="124"/>
                      </a:cubicBezTo>
                      <a:lnTo>
                        <a:pt x="30" y="124"/>
                      </a:lnTo>
                      <a:cubicBezTo>
                        <a:pt x="30" y="155"/>
                        <a:pt x="30" y="155"/>
                        <a:pt x="30" y="155"/>
                      </a:cubicBezTo>
                      <a:cubicBezTo>
                        <a:pt x="30" y="155"/>
                        <a:pt x="30" y="186"/>
                        <a:pt x="61" y="186"/>
                      </a:cubicBezTo>
                      <a:cubicBezTo>
                        <a:pt x="61" y="186"/>
                        <a:pt x="61" y="186"/>
                        <a:pt x="92" y="218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cubicBezTo>
                        <a:pt x="92" y="186"/>
                        <a:pt x="92" y="186"/>
                        <a:pt x="124" y="186"/>
                      </a:cubicBezTo>
                      <a:cubicBezTo>
                        <a:pt x="124" y="186"/>
                        <a:pt x="124" y="155"/>
                        <a:pt x="154" y="15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2" name="Freeform 133">
                  <a:extLst>
                    <a:ext uri="{FF2B5EF4-FFF2-40B4-BE49-F238E27FC236}">
                      <a16:creationId xmlns:a16="http://schemas.microsoft.com/office/drawing/2014/main" id="{C796B0AD-47F7-4A29-AAE6-D6A9B8BBA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2475" y="2560638"/>
                  <a:ext cx="168275" cy="179387"/>
                </a:xfrm>
                <a:custGeom>
                  <a:gdLst>
                    <a:gd name="T0" fmla="*/ 32 w 466"/>
                    <a:gd name="T1" fmla="*/ 310 h 497"/>
                    <a:gd name="T2" fmla="*/ 62 w 466"/>
                    <a:gd name="T3" fmla="*/ 341 h 497"/>
                    <a:gd name="T4" fmla="*/ 62 w 466"/>
                    <a:gd name="T5" fmla="*/ 372 h 497"/>
                    <a:gd name="T6" fmla="*/ 62 w 466"/>
                    <a:gd name="T7" fmla="*/ 403 h 497"/>
                    <a:gd name="T8" fmla="*/ 62 w 466"/>
                    <a:gd name="T9" fmla="*/ 434 h 497"/>
                    <a:gd name="T10" fmla="*/ 93 w 466"/>
                    <a:gd name="T11" fmla="*/ 434 h 497"/>
                    <a:gd name="T12" fmla="*/ 124 w 466"/>
                    <a:gd name="T13" fmla="*/ 434 h 497"/>
                    <a:gd name="T14" fmla="*/ 156 w 466"/>
                    <a:gd name="T15" fmla="*/ 434 h 497"/>
                    <a:gd name="T16" fmla="*/ 217 w 466"/>
                    <a:gd name="T17" fmla="*/ 434 h 497"/>
                    <a:gd name="T18" fmla="*/ 248 w 466"/>
                    <a:gd name="T19" fmla="*/ 434 h 497"/>
                    <a:gd name="T20" fmla="*/ 248 w 466"/>
                    <a:gd name="T21" fmla="*/ 434 h 497"/>
                    <a:gd name="T22" fmla="*/ 280 w 466"/>
                    <a:gd name="T23" fmla="*/ 434 h 497"/>
                    <a:gd name="T24" fmla="*/ 310 w 466"/>
                    <a:gd name="T25" fmla="*/ 465 h 497"/>
                    <a:gd name="T26" fmla="*/ 310 w 466"/>
                    <a:gd name="T27" fmla="*/ 496 h 497"/>
                    <a:gd name="T28" fmla="*/ 372 w 466"/>
                    <a:gd name="T29" fmla="*/ 465 h 497"/>
                    <a:gd name="T30" fmla="*/ 372 w 466"/>
                    <a:gd name="T31" fmla="*/ 403 h 497"/>
                    <a:gd name="T32" fmla="*/ 372 w 466"/>
                    <a:gd name="T33" fmla="*/ 403 h 497"/>
                    <a:gd name="T34" fmla="*/ 434 w 466"/>
                    <a:gd name="T35" fmla="*/ 310 h 497"/>
                    <a:gd name="T36" fmla="*/ 434 w 466"/>
                    <a:gd name="T37" fmla="*/ 279 h 497"/>
                    <a:gd name="T38" fmla="*/ 434 w 466"/>
                    <a:gd name="T39" fmla="*/ 217 h 497"/>
                    <a:gd name="T40" fmla="*/ 465 w 466"/>
                    <a:gd name="T41" fmla="*/ 155 h 497"/>
                    <a:gd name="T42" fmla="*/ 465 w 466"/>
                    <a:gd name="T43" fmla="*/ 124 h 497"/>
                    <a:gd name="T44" fmla="*/ 465 w 466"/>
                    <a:gd name="T45" fmla="*/ 93 h 497"/>
                    <a:gd name="T46" fmla="*/ 434 w 466"/>
                    <a:gd name="T47" fmla="*/ 0 h 497"/>
                    <a:gd name="T48" fmla="*/ 372 w 466"/>
                    <a:gd name="T49" fmla="*/ 0 h 497"/>
                    <a:gd name="T50" fmla="*/ 372 w 466"/>
                    <a:gd name="T51" fmla="*/ 31 h 497"/>
                    <a:gd name="T52" fmla="*/ 372 w 466"/>
                    <a:gd name="T53" fmla="*/ 62 h 497"/>
                    <a:gd name="T54" fmla="*/ 372 w 466"/>
                    <a:gd name="T55" fmla="*/ 93 h 497"/>
                    <a:gd name="T56" fmla="*/ 341 w 466"/>
                    <a:gd name="T57" fmla="*/ 124 h 497"/>
                    <a:gd name="T58" fmla="*/ 341 w 466"/>
                    <a:gd name="T59" fmla="*/ 155 h 497"/>
                    <a:gd name="T60" fmla="*/ 341 w 466"/>
                    <a:gd name="T61" fmla="*/ 155 h 497"/>
                    <a:gd name="T62" fmla="*/ 310 w 466"/>
                    <a:gd name="T63" fmla="*/ 186 h 497"/>
                    <a:gd name="T64" fmla="*/ 248 w 466"/>
                    <a:gd name="T65" fmla="*/ 217 h 497"/>
                    <a:gd name="T66" fmla="*/ 186 w 466"/>
                    <a:gd name="T67" fmla="*/ 186 h 497"/>
                    <a:gd name="T68" fmla="*/ 186 w 466"/>
                    <a:gd name="T69" fmla="*/ 186 h 497"/>
                    <a:gd name="T70" fmla="*/ 124 w 466"/>
                    <a:gd name="T71" fmla="*/ 217 h 497"/>
                    <a:gd name="T72" fmla="*/ 124 w 466"/>
                    <a:gd name="T73" fmla="*/ 217 h 497"/>
                    <a:gd name="T74" fmla="*/ 93 w 466"/>
                    <a:gd name="T75" fmla="*/ 217 h 497"/>
                    <a:gd name="T76" fmla="*/ 62 w 466"/>
                    <a:gd name="T77" fmla="*/ 217 h 497"/>
                    <a:gd name="T78" fmla="*/ 62 w 466"/>
                    <a:gd name="T79" fmla="*/ 217 h 497"/>
                    <a:gd name="T80" fmla="*/ 32 w 466"/>
                    <a:gd name="T81" fmla="*/ 186 h 497"/>
                    <a:gd name="T82" fmla="*/ 0 w 466"/>
                    <a:gd name="T83" fmla="*/ 186 h 497"/>
                    <a:gd name="T84" fmla="*/ 0 w 466"/>
                    <a:gd name="T85" fmla="*/ 217 h 497"/>
                    <a:gd name="T86" fmla="*/ 32 w 466"/>
                    <a:gd name="T87" fmla="*/ 279 h 4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66" h="497">
                      <a:moveTo>
                        <a:pt x="32" y="310"/>
                      </a:moveTo>
                      <a:lnTo>
                        <a:pt x="32" y="310"/>
                      </a:lnTo>
                      <a:cubicBezTo>
                        <a:pt x="32" y="310"/>
                        <a:pt x="62" y="310"/>
                        <a:pt x="62" y="341"/>
                      </a:cubicBezTo>
                      <a:lnTo>
                        <a:pt x="62" y="341"/>
                      </a:lnTo>
                      <a:lnTo>
                        <a:pt x="62" y="372"/>
                      </a:lnTo>
                      <a:lnTo>
                        <a:pt x="62" y="372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cubicBezTo>
                        <a:pt x="62" y="434"/>
                        <a:pt x="62" y="434"/>
                        <a:pt x="62" y="434"/>
                      </a:cubicBezTo>
                      <a:lnTo>
                        <a:pt x="62" y="434"/>
                      </a:lnTo>
                      <a:cubicBezTo>
                        <a:pt x="93" y="434"/>
                        <a:pt x="93" y="434"/>
                        <a:pt x="93" y="434"/>
                      </a:cubicBezTo>
                      <a:lnTo>
                        <a:pt x="93" y="434"/>
                      </a:lnTo>
                      <a:lnTo>
                        <a:pt x="93" y="434"/>
                      </a:lnTo>
                      <a:cubicBezTo>
                        <a:pt x="124" y="434"/>
                        <a:pt x="124" y="434"/>
                        <a:pt x="124" y="434"/>
                      </a:cubicBezTo>
                      <a:cubicBezTo>
                        <a:pt x="124" y="403"/>
                        <a:pt x="124" y="403"/>
                        <a:pt x="124" y="403"/>
                      </a:cubicBezTo>
                      <a:cubicBezTo>
                        <a:pt x="156" y="403"/>
                        <a:pt x="156" y="434"/>
                        <a:pt x="156" y="434"/>
                      </a:cubicBezTo>
                      <a:lnTo>
                        <a:pt x="156" y="434"/>
                      </a:lnTo>
                      <a:cubicBezTo>
                        <a:pt x="186" y="434"/>
                        <a:pt x="186" y="434"/>
                        <a:pt x="217" y="434"/>
                      </a:cubicBezTo>
                      <a:lnTo>
                        <a:pt x="217" y="434"/>
                      </a:lnTo>
                      <a:cubicBezTo>
                        <a:pt x="217" y="434"/>
                        <a:pt x="217" y="434"/>
                        <a:pt x="248" y="434"/>
                      </a:cubicBezTo>
                      <a:lnTo>
                        <a:pt x="248" y="434"/>
                      </a:lnTo>
                      <a:lnTo>
                        <a:pt x="248" y="434"/>
                      </a:lnTo>
                      <a:lnTo>
                        <a:pt x="248" y="434"/>
                      </a:lnTo>
                      <a:cubicBezTo>
                        <a:pt x="280" y="434"/>
                        <a:pt x="280" y="434"/>
                        <a:pt x="280" y="434"/>
                      </a:cubicBezTo>
                      <a:cubicBezTo>
                        <a:pt x="280" y="434"/>
                        <a:pt x="280" y="465"/>
                        <a:pt x="310" y="465"/>
                      </a:cubicBezTo>
                      <a:lnTo>
                        <a:pt x="310" y="465"/>
                      </a:lnTo>
                      <a:cubicBezTo>
                        <a:pt x="310" y="465"/>
                        <a:pt x="310" y="465"/>
                        <a:pt x="310" y="496"/>
                      </a:cubicBezTo>
                      <a:lnTo>
                        <a:pt x="310" y="496"/>
                      </a:lnTo>
                      <a:lnTo>
                        <a:pt x="341" y="465"/>
                      </a:lnTo>
                      <a:cubicBezTo>
                        <a:pt x="341" y="465"/>
                        <a:pt x="341" y="465"/>
                        <a:pt x="372" y="465"/>
                      </a:cubicBezTo>
                      <a:lnTo>
                        <a:pt x="372" y="434"/>
                      </a:lnTo>
                      <a:cubicBezTo>
                        <a:pt x="372" y="434"/>
                        <a:pt x="372" y="434"/>
                        <a:pt x="372" y="403"/>
                      </a:cubicBezTo>
                      <a:lnTo>
                        <a:pt x="372" y="403"/>
                      </a:lnTo>
                      <a:lnTo>
                        <a:pt x="372" y="403"/>
                      </a:lnTo>
                      <a:lnTo>
                        <a:pt x="372" y="403"/>
                      </a:lnTo>
                      <a:cubicBezTo>
                        <a:pt x="372" y="372"/>
                        <a:pt x="404" y="310"/>
                        <a:pt x="434" y="310"/>
                      </a:cubicBezTo>
                      <a:lnTo>
                        <a:pt x="434" y="310"/>
                      </a:lnTo>
                      <a:cubicBezTo>
                        <a:pt x="434" y="279"/>
                        <a:pt x="434" y="279"/>
                        <a:pt x="434" y="279"/>
                      </a:cubicBezTo>
                      <a:lnTo>
                        <a:pt x="434" y="279"/>
                      </a:lnTo>
                      <a:cubicBezTo>
                        <a:pt x="434" y="248"/>
                        <a:pt x="434" y="217"/>
                        <a:pt x="434" y="217"/>
                      </a:cubicBezTo>
                      <a:cubicBezTo>
                        <a:pt x="465" y="217"/>
                        <a:pt x="465" y="217"/>
                        <a:pt x="465" y="186"/>
                      </a:cubicBezTo>
                      <a:lnTo>
                        <a:pt x="465" y="155"/>
                      </a:lnTo>
                      <a:lnTo>
                        <a:pt x="465" y="155"/>
                      </a:lnTo>
                      <a:cubicBezTo>
                        <a:pt x="465" y="124"/>
                        <a:pt x="465" y="124"/>
                        <a:pt x="465" y="124"/>
                      </a:cubicBezTo>
                      <a:cubicBezTo>
                        <a:pt x="465" y="93"/>
                        <a:pt x="465" y="93"/>
                        <a:pt x="465" y="93"/>
                      </a:cubicBezTo>
                      <a:lnTo>
                        <a:pt x="465" y="93"/>
                      </a:lnTo>
                      <a:cubicBezTo>
                        <a:pt x="434" y="93"/>
                        <a:pt x="434" y="62"/>
                        <a:pt x="434" y="31"/>
                      </a:cubicBezTo>
                      <a:cubicBezTo>
                        <a:pt x="434" y="31"/>
                        <a:pt x="434" y="31"/>
                        <a:pt x="434" y="0"/>
                      </a:cubicBezTo>
                      <a:lnTo>
                        <a:pt x="434" y="0"/>
                      </a:lnTo>
                      <a:cubicBezTo>
                        <a:pt x="434" y="0"/>
                        <a:pt x="404" y="0"/>
                        <a:pt x="372" y="0"/>
                      </a:cubicBezTo>
                      <a:cubicBezTo>
                        <a:pt x="372" y="0"/>
                        <a:pt x="372" y="0"/>
                        <a:pt x="372" y="31"/>
                      </a:cubicBezTo>
                      <a:lnTo>
                        <a:pt x="372" y="31"/>
                      </a:lnTo>
                      <a:cubicBezTo>
                        <a:pt x="372" y="31"/>
                        <a:pt x="372" y="31"/>
                        <a:pt x="372" y="62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93"/>
                      </a:lnTo>
                      <a:cubicBezTo>
                        <a:pt x="341" y="93"/>
                        <a:pt x="341" y="93"/>
                        <a:pt x="341" y="93"/>
                      </a:cubicBezTo>
                      <a:lnTo>
                        <a:pt x="341" y="124"/>
                      </a:lnTo>
                      <a:lnTo>
                        <a:pt x="341" y="124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41" y="155"/>
                      </a:lnTo>
                      <a:lnTo>
                        <a:pt x="341" y="155"/>
                      </a:lnTo>
                      <a:cubicBezTo>
                        <a:pt x="310" y="186"/>
                        <a:pt x="310" y="186"/>
                        <a:pt x="310" y="186"/>
                      </a:cubicBezTo>
                      <a:lnTo>
                        <a:pt x="310" y="186"/>
                      </a:lnTo>
                      <a:cubicBezTo>
                        <a:pt x="280" y="186"/>
                        <a:pt x="280" y="186"/>
                        <a:pt x="280" y="186"/>
                      </a:cubicBezTo>
                      <a:cubicBezTo>
                        <a:pt x="280" y="186"/>
                        <a:pt x="248" y="186"/>
                        <a:pt x="248" y="217"/>
                      </a:cubicBezTo>
                      <a:lnTo>
                        <a:pt x="248" y="217"/>
                      </a:lnTo>
                      <a:cubicBezTo>
                        <a:pt x="217" y="217"/>
                        <a:pt x="217" y="186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186" y="186"/>
                        <a:pt x="156" y="186"/>
                        <a:pt x="156" y="217"/>
                      </a:cubicBezTo>
                      <a:cubicBezTo>
                        <a:pt x="156" y="217"/>
                        <a:pt x="156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24" y="217"/>
                        <a:pt x="124" y="217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93" y="217"/>
                        <a:pt x="93" y="217"/>
                        <a:pt x="62" y="217"/>
                      </a:cubicBezTo>
                      <a:lnTo>
                        <a:pt x="62" y="217"/>
                      </a:lnTo>
                      <a:lnTo>
                        <a:pt x="62" y="217"/>
                      </a:lnTo>
                      <a:lnTo>
                        <a:pt x="32" y="217"/>
                      </a:lnTo>
                      <a:cubicBezTo>
                        <a:pt x="32" y="186"/>
                        <a:pt x="32" y="186"/>
                        <a:pt x="32" y="186"/>
                      </a:cubicBezTo>
                      <a:cubicBezTo>
                        <a:pt x="32" y="186"/>
                        <a:pt x="32" y="186"/>
                        <a:pt x="0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32" y="217"/>
                        <a:pt x="32" y="279"/>
                        <a:pt x="32" y="279"/>
                      </a:cubicBezTo>
                      <a:lnTo>
                        <a:pt x="32" y="31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3" name="Freeform 134">
                  <a:extLst>
                    <a:ext uri="{FF2B5EF4-FFF2-40B4-BE49-F238E27FC236}">
                      <a16:creationId xmlns:a16="http://schemas.microsoft.com/office/drawing/2014/main" id="{9E1C0213-2715-43EB-90AA-D003C11735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49775" y="1747838"/>
                  <a:ext cx="357188" cy="312737"/>
                </a:xfrm>
                <a:custGeom>
                  <a:gdLst>
                    <a:gd name="T0" fmla="*/ 992 w 993"/>
                    <a:gd name="T1" fmla="*/ 774 h 869"/>
                    <a:gd name="T2" fmla="*/ 992 w 993"/>
                    <a:gd name="T3" fmla="*/ 744 h 869"/>
                    <a:gd name="T4" fmla="*/ 992 w 993"/>
                    <a:gd name="T5" fmla="*/ 744 h 869"/>
                    <a:gd name="T6" fmla="*/ 960 w 993"/>
                    <a:gd name="T7" fmla="*/ 713 h 869"/>
                    <a:gd name="T8" fmla="*/ 899 w 993"/>
                    <a:gd name="T9" fmla="*/ 650 h 869"/>
                    <a:gd name="T10" fmla="*/ 899 w 993"/>
                    <a:gd name="T11" fmla="*/ 620 h 869"/>
                    <a:gd name="T12" fmla="*/ 868 w 993"/>
                    <a:gd name="T13" fmla="*/ 589 h 869"/>
                    <a:gd name="T14" fmla="*/ 899 w 993"/>
                    <a:gd name="T15" fmla="*/ 557 h 869"/>
                    <a:gd name="T16" fmla="*/ 899 w 993"/>
                    <a:gd name="T17" fmla="*/ 557 h 869"/>
                    <a:gd name="T18" fmla="*/ 930 w 993"/>
                    <a:gd name="T19" fmla="*/ 526 h 869"/>
                    <a:gd name="T20" fmla="*/ 899 w 993"/>
                    <a:gd name="T21" fmla="*/ 496 h 869"/>
                    <a:gd name="T22" fmla="*/ 868 w 993"/>
                    <a:gd name="T23" fmla="*/ 433 h 869"/>
                    <a:gd name="T24" fmla="*/ 868 w 993"/>
                    <a:gd name="T25" fmla="*/ 402 h 869"/>
                    <a:gd name="T26" fmla="*/ 868 w 993"/>
                    <a:gd name="T27" fmla="*/ 341 h 869"/>
                    <a:gd name="T28" fmla="*/ 868 w 993"/>
                    <a:gd name="T29" fmla="*/ 309 h 869"/>
                    <a:gd name="T30" fmla="*/ 868 w 993"/>
                    <a:gd name="T31" fmla="*/ 278 h 869"/>
                    <a:gd name="T32" fmla="*/ 899 w 993"/>
                    <a:gd name="T33" fmla="*/ 217 h 869"/>
                    <a:gd name="T34" fmla="*/ 868 w 993"/>
                    <a:gd name="T35" fmla="*/ 185 h 869"/>
                    <a:gd name="T36" fmla="*/ 836 w 993"/>
                    <a:gd name="T37" fmla="*/ 154 h 869"/>
                    <a:gd name="T38" fmla="*/ 806 w 993"/>
                    <a:gd name="T39" fmla="*/ 124 h 869"/>
                    <a:gd name="T40" fmla="*/ 775 w 993"/>
                    <a:gd name="T41" fmla="*/ 124 h 869"/>
                    <a:gd name="T42" fmla="*/ 682 w 993"/>
                    <a:gd name="T43" fmla="*/ 93 h 869"/>
                    <a:gd name="T44" fmla="*/ 682 w 993"/>
                    <a:gd name="T45" fmla="*/ 93 h 869"/>
                    <a:gd name="T46" fmla="*/ 651 w 993"/>
                    <a:gd name="T47" fmla="*/ 93 h 869"/>
                    <a:gd name="T48" fmla="*/ 651 w 993"/>
                    <a:gd name="T49" fmla="*/ 93 h 869"/>
                    <a:gd name="T50" fmla="*/ 558 w 993"/>
                    <a:gd name="T51" fmla="*/ 154 h 869"/>
                    <a:gd name="T52" fmla="*/ 434 w 993"/>
                    <a:gd name="T53" fmla="*/ 185 h 869"/>
                    <a:gd name="T54" fmla="*/ 372 w 993"/>
                    <a:gd name="T55" fmla="*/ 185 h 869"/>
                    <a:gd name="T56" fmla="*/ 310 w 993"/>
                    <a:gd name="T57" fmla="*/ 124 h 869"/>
                    <a:gd name="T58" fmla="*/ 216 w 993"/>
                    <a:gd name="T59" fmla="*/ 93 h 869"/>
                    <a:gd name="T60" fmla="*/ 186 w 993"/>
                    <a:gd name="T61" fmla="*/ 61 h 869"/>
                    <a:gd name="T62" fmla="*/ 155 w 993"/>
                    <a:gd name="T63" fmla="*/ 30 h 869"/>
                    <a:gd name="T64" fmla="*/ 155 w 993"/>
                    <a:gd name="T65" fmla="*/ 0 h 869"/>
                    <a:gd name="T66" fmla="*/ 124 w 993"/>
                    <a:gd name="T67" fmla="*/ 30 h 869"/>
                    <a:gd name="T68" fmla="*/ 124 w 993"/>
                    <a:gd name="T69" fmla="*/ 30 h 869"/>
                    <a:gd name="T70" fmla="*/ 124 w 993"/>
                    <a:gd name="T71" fmla="*/ 61 h 869"/>
                    <a:gd name="T72" fmla="*/ 31 w 993"/>
                    <a:gd name="T73" fmla="*/ 30 h 869"/>
                    <a:gd name="T74" fmla="*/ 0 w 993"/>
                    <a:gd name="T75" fmla="*/ 0 h 869"/>
                    <a:gd name="T76" fmla="*/ 0 w 993"/>
                    <a:gd name="T77" fmla="*/ 30 h 869"/>
                    <a:gd name="T78" fmla="*/ 31 w 993"/>
                    <a:gd name="T79" fmla="*/ 124 h 869"/>
                    <a:gd name="T80" fmla="*/ 31 w 993"/>
                    <a:gd name="T81" fmla="*/ 124 h 869"/>
                    <a:gd name="T82" fmla="*/ 62 w 993"/>
                    <a:gd name="T83" fmla="*/ 154 h 869"/>
                    <a:gd name="T84" fmla="*/ 92 w 993"/>
                    <a:gd name="T85" fmla="*/ 185 h 869"/>
                    <a:gd name="T86" fmla="*/ 124 w 993"/>
                    <a:gd name="T87" fmla="*/ 217 h 869"/>
                    <a:gd name="T88" fmla="*/ 124 w 993"/>
                    <a:gd name="T89" fmla="*/ 248 h 869"/>
                    <a:gd name="T90" fmla="*/ 92 w 993"/>
                    <a:gd name="T91" fmla="*/ 309 h 869"/>
                    <a:gd name="T92" fmla="*/ 92 w 993"/>
                    <a:gd name="T93" fmla="*/ 341 h 869"/>
                    <a:gd name="T94" fmla="*/ 124 w 993"/>
                    <a:gd name="T95" fmla="*/ 372 h 869"/>
                    <a:gd name="T96" fmla="*/ 124 w 993"/>
                    <a:gd name="T97" fmla="*/ 372 h 869"/>
                    <a:gd name="T98" fmla="*/ 155 w 993"/>
                    <a:gd name="T99" fmla="*/ 402 h 869"/>
                    <a:gd name="T100" fmla="*/ 186 w 993"/>
                    <a:gd name="T101" fmla="*/ 433 h 869"/>
                    <a:gd name="T102" fmla="*/ 216 w 993"/>
                    <a:gd name="T103" fmla="*/ 496 h 869"/>
                    <a:gd name="T104" fmla="*/ 216 w 993"/>
                    <a:gd name="T105" fmla="*/ 526 h 869"/>
                    <a:gd name="T106" fmla="*/ 248 w 993"/>
                    <a:gd name="T107" fmla="*/ 557 h 869"/>
                    <a:gd name="T108" fmla="*/ 340 w 993"/>
                    <a:gd name="T109" fmla="*/ 589 h 869"/>
                    <a:gd name="T110" fmla="*/ 372 w 993"/>
                    <a:gd name="T111" fmla="*/ 681 h 869"/>
                    <a:gd name="T112" fmla="*/ 496 w 993"/>
                    <a:gd name="T113" fmla="*/ 744 h 869"/>
                    <a:gd name="T114" fmla="*/ 588 w 993"/>
                    <a:gd name="T115" fmla="*/ 774 h 869"/>
                    <a:gd name="T116" fmla="*/ 682 w 993"/>
                    <a:gd name="T117" fmla="*/ 744 h 869"/>
                    <a:gd name="T118" fmla="*/ 712 w 993"/>
                    <a:gd name="T119" fmla="*/ 837 h 869"/>
                    <a:gd name="T120" fmla="*/ 868 w 993"/>
                    <a:gd name="T121" fmla="*/ 837 h 869"/>
                    <a:gd name="T122" fmla="*/ 930 w 993"/>
                    <a:gd name="T123" fmla="*/ 868 h 8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93" h="869">
                      <a:moveTo>
                        <a:pt x="992" y="774"/>
                      </a:moveTo>
                      <a:lnTo>
                        <a:pt x="992" y="774"/>
                      </a:lnTo>
                      <a:lnTo>
                        <a:pt x="992" y="774"/>
                      </a:lnTo>
                      <a:lnTo>
                        <a:pt x="992" y="774"/>
                      </a:lnTo>
                      <a:cubicBezTo>
                        <a:pt x="992" y="774"/>
                        <a:pt x="992" y="774"/>
                        <a:pt x="992" y="744"/>
                      </a:cubicBez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92" y="744"/>
                      </a:lnTo>
                      <a:lnTo>
                        <a:pt x="992" y="744"/>
                      </a:lnTo>
                      <a:cubicBezTo>
                        <a:pt x="992" y="744"/>
                        <a:pt x="992" y="744"/>
                        <a:pt x="992" y="713"/>
                      </a:cubicBezTo>
                      <a:lnTo>
                        <a:pt x="960" y="713"/>
                      </a:lnTo>
                      <a:lnTo>
                        <a:pt x="960" y="713"/>
                      </a:lnTo>
                      <a:lnTo>
                        <a:pt x="960" y="713"/>
                      </a:lnTo>
                      <a:cubicBezTo>
                        <a:pt x="930" y="681"/>
                        <a:pt x="930" y="681"/>
                        <a:pt x="899" y="650"/>
                      </a:cubicBezTo>
                      <a:lnTo>
                        <a:pt x="899" y="650"/>
                      </a:lnTo>
                      <a:lnTo>
                        <a:pt x="899" y="650"/>
                      </a:lnTo>
                      <a:cubicBezTo>
                        <a:pt x="899" y="620"/>
                        <a:pt x="899" y="620"/>
                        <a:pt x="899" y="620"/>
                      </a:cubicBezTo>
                      <a:lnTo>
                        <a:pt x="899" y="620"/>
                      </a:lnTo>
                      <a:lnTo>
                        <a:pt x="899" y="620"/>
                      </a:lnTo>
                      <a:lnTo>
                        <a:pt x="899" y="620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68" y="589"/>
                        <a:pt x="899" y="589"/>
                        <a:pt x="899" y="557"/>
                      </a:cubicBez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899" y="557"/>
                      </a:lnTo>
                      <a:lnTo>
                        <a:pt x="930" y="526"/>
                      </a:lnTo>
                      <a:lnTo>
                        <a:pt x="930" y="526"/>
                      </a:lnTo>
                      <a:lnTo>
                        <a:pt x="930" y="526"/>
                      </a:lnTo>
                      <a:cubicBezTo>
                        <a:pt x="899" y="526"/>
                        <a:pt x="899" y="526"/>
                        <a:pt x="899" y="526"/>
                      </a:cubicBezTo>
                      <a:cubicBezTo>
                        <a:pt x="899" y="496"/>
                        <a:pt x="899" y="496"/>
                        <a:pt x="899" y="496"/>
                      </a:cubicBezTo>
                      <a:cubicBezTo>
                        <a:pt x="868" y="496"/>
                        <a:pt x="868" y="496"/>
                        <a:pt x="868" y="465"/>
                      </a:cubicBezTo>
                      <a:lnTo>
                        <a:pt x="868" y="465"/>
                      </a:lnTo>
                      <a:cubicBezTo>
                        <a:pt x="868" y="465"/>
                        <a:pt x="868" y="465"/>
                        <a:pt x="868" y="433"/>
                      </a:cubicBezTo>
                      <a:lnTo>
                        <a:pt x="868" y="433"/>
                      </a:lnTo>
                      <a:lnTo>
                        <a:pt x="868" y="433"/>
                      </a:lnTo>
                      <a:lnTo>
                        <a:pt x="868" y="402"/>
                      </a:lnTo>
                      <a:lnTo>
                        <a:pt x="868" y="372"/>
                      </a:lnTo>
                      <a:lnTo>
                        <a:pt x="868" y="372"/>
                      </a:lnTo>
                      <a:cubicBezTo>
                        <a:pt x="868" y="372"/>
                        <a:pt x="868" y="372"/>
                        <a:pt x="868" y="341"/>
                      </a:cubicBezTo>
                      <a:lnTo>
                        <a:pt x="868" y="341"/>
                      </a:lnTo>
                      <a:lnTo>
                        <a:pt x="868" y="341"/>
                      </a:lnTo>
                      <a:cubicBezTo>
                        <a:pt x="868" y="309"/>
                        <a:pt x="868" y="309"/>
                        <a:pt x="868" y="309"/>
                      </a:cubicBezTo>
                      <a:lnTo>
                        <a:pt x="868" y="278"/>
                      </a:lnTo>
                      <a:lnTo>
                        <a:pt x="868" y="278"/>
                      </a:lnTo>
                      <a:lnTo>
                        <a:pt x="868" y="278"/>
                      </a:lnTo>
                      <a:lnTo>
                        <a:pt x="899" y="248"/>
                      </a:lnTo>
                      <a:cubicBezTo>
                        <a:pt x="899" y="248"/>
                        <a:pt x="899" y="248"/>
                        <a:pt x="899" y="217"/>
                      </a:cubicBezTo>
                      <a:lnTo>
                        <a:pt x="899" y="217"/>
                      </a:lnTo>
                      <a:lnTo>
                        <a:pt x="899" y="185"/>
                      </a:lnTo>
                      <a:lnTo>
                        <a:pt x="899" y="185"/>
                      </a:lnTo>
                      <a:cubicBezTo>
                        <a:pt x="868" y="185"/>
                        <a:pt x="868" y="185"/>
                        <a:pt x="868" y="185"/>
                      </a:cubicBezTo>
                      <a:cubicBezTo>
                        <a:pt x="868" y="185"/>
                        <a:pt x="868" y="185"/>
                        <a:pt x="836" y="154"/>
                      </a:cubicBezTo>
                      <a:lnTo>
                        <a:pt x="836" y="154"/>
                      </a:lnTo>
                      <a:lnTo>
                        <a:pt x="836" y="154"/>
                      </a:lnTo>
                      <a:cubicBezTo>
                        <a:pt x="836" y="154"/>
                        <a:pt x="836" y="154"/>
                        <a:pt x="806" y="154"/>
                      </a:cubicBezTo>
                      <a:lnTo>
                        <a:pt x="806" y="124"/>
                      </a:lnTo>
                      <a:lnTo>
                        <a:pt x="806" y="124"/>
                      </a:lnTo>
                      <a:lnTo>
                        <a:pt x="775" y="124"/>
                      </a:lnTo>
                      <a:lnTo>
                        <a:pt x="775" y="124"/>
                      </a:lnTo>
                      <a:lnTo>
                        <a:pt x="775" y="124"/>
                      </a:lnTo>
                      <a:cubicBezTo>
                        <a:pt x="744" y="124"/>
                        <a:pt x="744" y="124"/>
                        <a:pt x="744" y="124"/>
                      </a:cubicBezTo>
                      <a:lnTo>
                        <a:pt x="744" y="124"/>
                      </a:lnTo>
                      <a:cubicBezTo>
                        <a:pt x="712" y="124"/>
                        <a:pt x="682" y="93"/>
                        <a:pt x="682" y="93"/>
                      </a:cubicBezTo>
                      <a:lnTo>
                        <a:pt x="682" y="93"/>
                      </a:lnTo>
                      <a:lnTo>
                        <a:pt x="682" y="93"/>
                      </a:lnTo>
                      <a:lnTo>
                        <a:pt x="682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lnTo>
                        <a:pt x="651" y="93"/>
                      </a:lnTo>
                      <a:cubicBezTo>
                        <a:pt x="620" y="93"/>
                        <a:pt x="620" y="93"/>
                        <a:pt x="620" y="93"/>
                      </a:cubicBezTo>
                      <a:cubicBezTo>
                        <a:pt x="588" y="124"/>
                        <a:pt x="588" y="124"/>
                        <a:pt x="558" y="154"/>
                      </a:cubicBezTo>
                      <a:lnTo>
                        <a:pt x="558" y="154"/>
                      </a:lnTo>
                      <a:lnTo>
                        <a:pt x="558" y="154"/>
                      </a:lnTo>
                      <a:cubicBezTo>
                        <a:pt x="527" y="154"/>
                        <a:pt x="527" y="185"/>
                        <a:pt x="496" y="185"/>
                      </a:cubicBezTo>
                      <a:cubicBezTo>
                        <a:pt x="496" y="185"/>
                        <a:pt x="464" y="185"/>
                        <a:pt x="434" y="185"/>
                      </a:cubicBezTo>
                      <a:cubicBezTo>
                        <a:pt x="434" y="185"/>
                        <a:pt x="434" y="185"/>
                        <a:pt x="403" y="185"/>
                      </a:cubicBezTo>
                      <a:lnTo>
                        <a:pt x="372" y="185"/>
                      </a:lnTo>
                      <a:lnTo>
                        <a:pt x="372" y="185"/>
                      </a:lnTo>
                      <a:cubicBezTo>
                        <a:pt x="340" y="185"/>
                        <a:pt x="340" y="185"/>
                        <a:pt x="340" y="154"/>
                      </a:cubicBezTo>
                      <a:cubicBezTo>
                        <a:pt x="310" y="154"/>
                        <a:pt x="310" y="154"/>
                        <a:pt x="310" y="124"/>
                      </a:cubicBezTo>
                      <a:lnTo>
                        <a:pt x="310" y="124"/>
                      </a:lnTo>
                      <a:lnTo>
                        <a:pt x="279" y="124"/>
                      </a:lnTo>
                      <a:cubicBezTo>
                        <a:pt x="248" y="124"/>
                        <a:pt x="248" y="124"/>
                        <a:pt x="216" y="93"/>
                      </a:cubicBezTo>
                      <a:lnTo>
                        <a:pt x="216" y="93"/>
                      </a:lnTo>
                      <a:lnTo>
                        <a:pt x="216" y="93"/>
                      </a:lnTo>
                      <a:cubicBezTo>
                        <a:pt x="216" y="93"/>
                        <a:pt x="216" y="93"/>
                        <a:pt x="216" y="61"/>
                      </a:cubicBezTo>
                      <a:lnTo>
                        <a:pt x="186" y="61"/>
                      </a:lnTo>
                      <a:lnTo>
                        <a:pt x="186" y="61"/>
                      </a:lnTo>
                      <a:lnTo>
                        <a:pt x="155" y="30"/>
                      </a:lnTo>
                      <a:lnTo>
                        <a:pt x="155" y="3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55" y="0"/>
                        <a:pt x="155" y="0"/>
                        <a:pt x="155" y="30"/>
                      </a:cubicBezTo>
                      <a:lnTo>
                        <a:pt x="155" y="30"/>
                      </a:lnTo>
                      <a:cubicBezTo>
                        <a:pt x="124" y="30"/>
                        <a:pt x="124" y="30"/>
                        <a:pt x="124" y="30"/>
                      </a:cubicBezTo>
                      <a:lnTo>
                        <a:pt x="124" y="30"/>
                      </a:lnTo>
                      <a:lnTo>
                        <a:pt x="124" y="30"/>
                      </a:lnTo>
                      <a:lnTo>
                        <a:pt x="124" y="30"/>
                      </a:lnTo>
                      <a:cubicBezTo>
                        <a:pt x="124" y="30"/>
                        <a:pt x="124" y="30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2" y="61"/>
                        <a:pt x="92" y="61"/>
                        <a:pt x="92" y="61"/>
                      </a:cubicBezTo>
                      <a:lnTo>
                        <a:pt x="92" y="61"/>
                      </a:lnTo>
                      <a:cubicBezTo>
                        <a:pt x="62" y="61"/>
                        <a:pt x="31" y="30"/>
                        <a:pt x="31" y="30"/>
                      </a:cubicBezTo>
                      <a:lnTo>
                        <a:pt x="31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30"/>
                      </a:cubicBezTo>
                      <a:lnTo>
                        <a:pt x="0" y="30"/>
                      </a:lnTo>
                      <a:cubicBezTo>
                        <a:pt x="31" y="30"/>
                        <a:pt x="31" y="30"/>
                        <a:pt x="31" y="61"/>
                      </a:cubicBezTo>
                      <a:lnTo>
                        <a:pt x="31" y="61"/>
                      </a:lnTo>
                      <a:cubicBezTo>
                        <a:pt x="31" y="93"/>
                        <a:pt x="31" y="93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31" y="124"/>
                        <a:pt x="31" y="154"/>
                        <a:pt x="62" y="154"/>
                      </a:cubicBezTo>
                      <a:lnTo>
                        <a:pt x="62" y="154"/>
                      </a:lnTo>
                      <a:lnTo>
                        <a:pt x="62" y="154"/>
                      </a:lnTo>
                      <a:cubicBezTo>
                        <a:pt x="62" y="154"/>
                        <a:pt x="62" y="185"/>
                        <a:pt x="92" y="185"/>
                      </a:cubicBez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cubicBezTo>
                        <a:pt x="124" y="185"/>
                        <a:pt x="124" y="185"/>
                        <a:pt x="124" y="217"/>
                      </a:cubicBezTo>
                      <a:lnTo>
                        <a:pt x="124" y="217"/>
                      </a:lnTo>
                      <a:lnTo>
                        <a:pt x="124" y="248"/>
                      </a:lnTo>
                      <a:lnTo>
                        <a:pt x="124" y="248"/>
                      </a:lnTo>
                      <a:lnTo>
                        <a:pt x="124" y="248"/>
                      </a:lnTo>
                      <a:cubicBezTo>
                        <a:pt x="124" y="278"/>
                        <a:pt x="92" y="278"/>
                        <a:pt x="92" y="309"/>
                      </a:cubicBezTo>
                      <a:lnTo>
                        <a:pt x="92" y="309"/>
                      </a:lnTo>
                      <a:cubicBezTo>
                        <a:pt x="92" y="309"/>
                        <a:pt x="92" y="309"/>
                        <a:pt x="92" y="341"/>
                      </a:cubicBezTo>
                      <a:lnTo>
                        <a:pt x="92" y="341"/>
                      </a:lnTo>
                      <a:lnTo>
                        <a:pt x="92" y="341"/>
                      </a:lnTo>
                      <a:lnTo>
                        <a:pt x="92" y="341"/>
                      </a:lnTo>
                      <a:lnTo>
                        <a:pt x="92" y="341"/>
                      </a:lnTo>
                      <a:cubicBezTo>
                        <a:pt x="124" y="341"/>
                        <a:pt x="124" y="372"/>
                        <a:pt x="124" y="372"/>
                      </a:cubicBezTo>
                      <a:lnTo>
                        <a:pt x="124" y="372"/>
                      </a:lnTo>
                      <a:lnTo>
                        <a:pt x="124" y="372"/>
                      </a:lnTo>
                      <a:lnTo>
                        <a:pt x="124" y="372"/>
                      </a:lnTo>
                      <a:cubicBezTo>
                        <a:pt x="155" y="402"/>
                        <a:pt x="155" y="402"/>
                        <a:pt x="155" y="402"/>
                      </a:cubicBezTo>
                      <a:lnTo>
                        <a:pt x="155" y="402"/>
                      </a:lnTo>
                      <a:lnTo>
                        <a:pt x="155" y="402"/>
                      </a:lnTo>
                      <a:cubicBezTo>
                        <a:pt x="186" y="402"/>
                        <a:pt x="186" y="402"/>
                        <a:pt x="186" y="433"/>
                      </a:cubicBezTo>
                      <a:lnTo>
                        <a:pt x="186" y="433"/>
                      </a:lnTo>
                      <a:lnTo>
                        <a:pt x="186" y="433"/>
                      </a:lnTo>
                      <a:lnTo>
                        <a:pt x="186" y="433"/>
                      </a:lnTo>
                      <a:cubicBezTo>
                        <a:pt x="216" y="433"/>
                        <a:pt x="216" y="465"/>
                        <a:pt x="216" y="465"/>
                      </a:cubicBezTo>
                      <a:lnTo>
                        <a:pt x="216" y="496"/>
                      </a:lnTo>
                      <a:lnTo>
                        <a:pt x="216" y="526"/>
                      </a:lnTo>
                      <a:lnTo>
                        <a:pt x="216" y="526"/>
                      </a:lnTo>
                      <a:lnTo>
                        <a:pt x="216" y="526"/>
                      </a:lnTo>
                      <a:cubicBezTo>
                        <a:pt x="216" y="557"/>
                        <a:pt x="248" y="557"/>
                        <a:pt x="248" y="557"/>
                      </a:cubicBezTo>
                      <a:lnTo>
                        <a:pt x="248" y="557"/>
                      </a:lnTo>
                      <a:lnTo>
                        <a:pt x="248" y="557"/>
                      </a:lnTo>
                      <a:lnTo>
                        <a:pt x="279" y="557"/>
                      </a:lnTo>
                      <a:cubicBezTo>
                        <a:pt x="310" y="557"/>
                        <a:pt x="340" y="557"/>
                        <a:pt x="340" y="589"/>
                      </a:cubicBezTo>
                      <a:lnTo>
                        <a:pt x="340" y="589"/>
                      </a:lnTo>
                      <a:cubicBezTo>
                        <a:pt x="340" y="620"/>
                        <a:pt x="372" y="620"/>
                        <a:pt x="372" y="650"/>
                      </a:cubicBezTo>
                      <a:lnTo>
                        <a:pt x="372" y="681"/>
                      </a:lnTo>
                      <a:lnTo>
                        <a:pt x="372" y="681"/>
                      </a:lnTo>
                      <a:cubicBezTo>
                        <a:pt x="403" y="681"/>
                        <a:pt x="403" y="713"/>
                        <a:pt x="403" y="713"/>
                      </a:cubicBezTo>
                      <a:cubicBezTo>
                        <a:pt x="464" y="713"/>
                        <a:pt x="464" y="744"/>
                        <a:pt x="496" y="744"/>
                      </a:cubicBezTo>
                      <a:lnTo>
                        <a:pt x="496" y="744"/>
                      </a:lnTo>
                      <a:cubicBezTo>
                        <a:pt x="527" y="774"/>
                        <a:pt x="527" y="774"/>
                        <a:pt x="558" y="774"/>
                      </a:cubicBezTo>
                      <a:lnTo>
                        <a:pt x="558" y="774"/>
                      </a:lnTo>
                      <a:cubicBezTo>
                        <a:pt x="588" y="774"/>
                        <a:pt x="588" y="774"/>
                        <a:pt x="588" y="774"/>
                      </a:cubicBezTo>
                      <a:cubicBezTo>
                        <a:pt x="588" y="774"/>
                        <a:pt x="588" y="774"/>
                        <a:pt x="620" y="744"/>
                      </a:cubicBezTo>
                      <a:lnTo>
                        <a:pt x="651" y="744"/>
                      </a:lnTo>
                      <a:cubicBezTo>
                        <a:pt x="651" y="744"/>
                        <a:pt x="651" y="744"/>
                        <a:pt x="682" y="744"/>
                      </a:cubicBezTo>
                      <a:cubicBezTo>
                        <a:pt x="712" y="744"/>
                        <a:pt x="712" y="774"/>
                        <a:pt x="712" y="805"/>
                      </a:cubicBezTo>
                      <a:cubicBezTo>
                        <a:pt x="712" y="805"/>
                        <a:pt x="712" y="805"/>
                        <a:pt x="712" y="837"/>
                      </a:cubicBezTo>
                      <a:lnTo>
                        <a:pt x="712" y="837"/>
                      </a:lnTo>
                      <a:lnTo>
                        <a:pt x="744" y="837"/>
                      </a:lnTo>
                      <a:cubicBezTo>
                        <a:pt x="775" y="868"/>
                        <a:pt x="775" y="868"/>
                        <a:pt x="806" y="868"/>
                      </a:cubicBezTo>
                      <a:cubicBezTo>
                        <a:pt x="836" y="868"/>
                        <a:pt x="868" y="837"/>
                        <a:pt x="868" y="837"/>
                      </a:cubicBezTo>
                      <a:cubicBezTo>
                        <a:pt x="868" y="837"/>
                        <a:pt x="868" y="837"/>
                        <a:pt x="899" y="837"/>
                      </a:cubicBezTo>
                      <a:cubicBezTo>
                        <a:pt x="899" y="837"/>
                        <a:pt x="930" y="837"/>
                        <a:pt x="930" y="868"/>
                      </a:cubicBezTo>
                      <a:lnTo>
                        <a:pt x="930" y="868"/>
                      </a:lnTo>
                      <a:cubicBezTo>
                        <a:pt x="930" y="837"/>
                        <a:pt x="930" y="805"/>
                        <a:pt x="960" y="805"/>
                      </a:cubicBezTo>
                      <a:cubicBezTo>
                        <a:pt x="960" y="774"/>
                        <a:pt x="992" y="774"/>
                        <a:pt x="992" y="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4" name="Freeform 135">
                  <a:extLst>
                    <a:ext uri="{FF2B5EF4-FFF2-40B4-BE49-F238E27FC236}">
                      <a16:creationId xmlns:a16="http://schemas.microsoft.com/office/drawing/2014/main" id="{85C04536-F64B-494E-8954-1D0BD235B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0838" y="2070100"/>
                  <a:ext cx="57150" cy="68263"/>
                </a:xfrm>
                <a:custGeom>
                  <a:gdLst>
                    <a:gd name="T0" fmla="*/ 156 w 157"/>
                    <a:gd name="T1" fmla="*/ 31 h 188"/>
                    <a:gd name="T2" fmla="*/ 156 w 157"/>
                    <a:gd name="T3" fmla="*/ 31 h 188"/>
                    <a:gd name="T4" fmla="*/ 156 w 157"/>
                    <a:gd name="T5" fmla="*/ 31 h 188"/>
                    <a:gd name="T6" fmla="*/ 156 w 157"/>
                    <a:gd name="T7" fmla="*/ 31 h 188"/>
                    <a:gd name="T8" fmla="*/ 156 w 157"/>
                    <a:gd name="T9" fmla="*/ 31 h 188"/>
                    <a:gd name="T10" fmla="*/ 156 w 157"/>
                    <a:gd name="T11" fmla="*/ 31 h 188"/>
                    <a:gd name="T12" fmla="*/ 156 w 157"/>
                    <a:gd name="T13" fmla="*/ 31 h 188"/>
                    <a:gd name="T14" fmla="*/ 93 w 157"/>
                    <a:gd name="T15" fmla="*/ 31 h 188"/>
                    <a:gd name="T16" fmla="*/ 93 w 157"/>
                    <a:gd name="T17" fmla="*/ 31 h 188"/>
                    <a:gd name="T18" fmla="*/ 32 w 157"/>
                    <a:gd name="T19" fmla="*/ 0 h 188"/>
                    <a:gd name="T20" fmla="*/ 32 w 157"/>
                    <a:gd name="T21" fmla="*/ 0 h 188"/>
                    <a:gd name="T22" fmla="*/ 32 w 157"/>
                    <a:gd name="T23" fmla="*/ 0 h 188"/>
                    <a:gd name="T24" fmla="*/ 32 w 157"/>
                    <a:gd name="T25" fmla="*/ 0 h 188"/>
                    <a:gd name="T26" fmla="*/ 32 w 157"/>
                    <a:gd name="T27" fmla="*/ 0 h 188"/>
                    <a:gd name="T28" fmla="*/ 0 w 157"/>
                    <a:gd name="T29" fmla="*/ 31 h 188"/>
                    <a:gd name="T30" fmla="*/ 0 w 157"/>
                    <a:gd name="T31" fmla="*/ 31 h 188"/>
                    <a:gd name="T32" fmla="*/ 0 w 157"/>
                    <a:gd name="T33" fmla="*/ 31 h 188"/>
                    <a:gd name="T34" fmla="*/ 0 w 157"/>
                    <a:gd name="T35" fmla="*/ 31 h 188"/>
                    <a:gd name="T36" fmla="*/ 0 w 157"/>
                    <a:gd name="T37" fmla="*/ 31 h 188"/>
                    <a:gd name="T38" fmla="*/ 0 w 157"/>
                    <a:gd name="T39" fmla="*/ 31 h 188"/>
                    <a:gd name="T40" fmla="*/ 32 w 157"/>
                    <a:gd name="T41" fmla="*/ 63 h 188"/>
                    <a:gd name="T42" fmla="*/ 0 w 157"/>
                    <a:gd name="T43" fmla="*/ 93 h 188"/>
                    <a:gd name="T44" fmla="*/ 0 w 157"/>
                    <a:gd name="T45" fmla="*/ 93 h 188"/>
                    <a:gd name="T46" fmla="*/ 32 w 157"/>
                    <a:gd name="T47" fmla="*/ 124 h 188"/>
                    <a:gd name="T48" fmla="*/ 32 w 157"/>
                    <a:gd name="T49" fmla="*/ 155 h 188"/>
                    <a:gd name="T50" fmla="*/ 32 w 157"/>
                    <a:gd name="T51" fmla="*/ 187 h 188"/>
                    <a:gd name="T52" fmla="*/ 32 w 157"/>
                    <a:gd name="T53" fmla="*/ 187 h 188"/>
                    <a:gd name="T54" fmla="*/ 93 w 157"/>
                    <a:gd name="T55" fmla="*/ 187 h 188"/>
                    <a:gd name="T56" fmla="*/ 93 w 157"/>
                    <a:gd name="T57" fmla="*/ 187 h 188"/>
                    <a:gd name="T58" fmla="*/ 93 w 157"/>
                    <a:gd name="T59" fmla="*/ 155 h 188"/>
                    <a:gd name="T60" fmla="*/ 93 w 157"/>
                    <a:gd name="T61" fmla="*/ 124 h 188"/>
                    <a:gd name="T62" fmla="*/ 93 w 157"/>
                    <a:gd name="T63" fmla="*/ 93 h 188"/>
                    <a:gd name="T64" fmla="*/ 93 w 157"/>
                    <a:gd name="T65" fmla="*/ 93 h 188"/>
                    <a:gd name="T66" fmla="*/ 124 w 157"/>
                    <a:gd name="T67" fmla="*/ 63 h 188"/>
                    <a:gd name="T68" fmla="*/ 156 w 157"/>
                    <a:gd name="T69" fmla="*/ 31 h 18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7" h="188">
                      <a:moveTo>
                        <a:pt x="156" y="31"/>
                      </a:move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31"/>
                        <a:pt x="63" y="31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31"/>
                        <a:pt x="0" y="31"/>
                      </a:cubicBez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0" y="63"/>
                        <a:pt x="32" y="63"/>
                        <a:pt x="32" y="63"/>
                      </a:cubicBezTo>
                      <a:cubicBezTo>
                        <a:pt x="32" y="93"/>
                        <a:pt x="0" y="93"/>
                        <a:pt x="0" y="93"/>
                      </a:cubicBezTo>
                      <a:lnTo>
                        <a:pt x="0" y="93"/>
                      </a:lnTo>
                      <a:cubicBezTo>
                        <a:pt x="0" y="124"/>
                        <a:pt x="0" y="124"/>
                        <a:pt x="32" y="124"/>
                      </a:cubicBezTo>
                      <a:lnTo>
                        <a:pt x="32" y="155"/>
                      </a:lnTo>
                      <a:cubicBezTo>
                        <a:pt x="32" y="155"/>
                        <a:pt x="32" y="155"/>
                        <a:pt x="32" y="187"/>
                      </a:cubicBezTo>
                      <a:lnTo>
                        <a:pt x="32" y="187"/>
                      </a:lnTo>
                      <a:cubicBezTo>
                        <a:pt x="63" y="187"/>
                        <a:pt x="63" y="187"/>
                        <a:pt x="93" y="187"/>
                      </a:cubicBezTo>
                      <a:lnTo>
                        <a:pt x="93" y="187"/>
                      </a:lnTo>
                      <a:cubicBezTo>
                        <a:pt x="93" y="155"/>
                        <a:pt x="93" y="155"/>
                        <a:pt x="93" y="155"/>
                      </a:cubicBezTo>
                      <a:cubicBezTo>
                        <a:pt x="93" y="155"/>
                        <a:pt x="93" y="155"/>
                        <a:pt x="93" y="124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124" y="63"/>
                      </a:lnTo>
                      <a:cubicBezTo>
                        <a:pt x="124" y="31"/>
                        <a:pt x="124" y="31"/>
                        <a:pt x="156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5" name="Freeform 136">
                  <a:extLst>
                    <a:ext uri="{FF2B5EF4-FFF2-40B4-BE49-F238E27FC236}">
                      <a16:creationId xmlns:a16="http://schemas.microsoft.com/office/drawing/2014/main" id="{EBC98736-3B44-464D-82A0-C10234806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9200" y="1825625"/>
                  <a:ext cx="390525" cy="625475"/>
                </a:xfrm>
                <a:custGeom>
                  <a:gdLst>
                    <a:gd name="T0" fmla="*/ 1085 w 1086"/>
                    <a:gd name="T1" fmla="*/ 744 h 1736"/>
                    <a:gd name="T2" fmla="*/ 1055 w 1086"/>
                    <a:gd name="T3" fmla="*/ 712 h 1736"/>
                    <a:gd name="T4" fmla="*/ 1085 w 1086"/>
                    <a:gd name="T5" fmla="*/ 681 h 1736"/>
                    <a:gd name="T6" fmla="*/ 1024 w 1086"/>
                    <a:gd name="T7" fmla="*/ 620 h 1736"/>
                    <a:gd name="T8" fmla="*/ 931 w 1086"/>
                    <a:gd name="T9" fmla="*/ 620 h 1736"/>
                    <a:gd name="T10" fmla="*/ 868 w 1086"/>
                    <a:gd name="T11" fmla="*/ 557 h 1736"/>
                    <a:gd name="T12" fmla="*/ 807 w 1086"/>
                    <a:gd name="T13" fmla="*/ 557 h 1736"/>
                    <a:gd name="T14" fmla="*/ 744 w 1086"/>
                    <a:gd name="T15" fmla="*/ 527 h 1736"/>
                    <a:gd name="T16" fmla="*/ 683 w 1086"/>
                    <a:gd name="T17" fmla="*/ 496 h 1736"/>
                    <a:gd name="T18" fmla="*/ 620 w 1086"/>
                    <a:gd name="T19" fmla="*/ 433 h 1736"/>
                    <a:gd name="T20" fmla="*/ 620 w 1086"/>
                    <a:gd name="T21" fmla="*/ 340 h 1736"/>
                    <a:gd name="T22" fmla="*/ 589 w 1086"/>
                    <a:gd name="T23" fmla="*/ 309 h 1736"/>
                    <a:gd name="T24" fmla="*/ 559 w 1086"/>
                    <a:gd name="T25" fmla="*/ 309 h 1736"/>
                    <a:gd name="T26" fmla="*/ 528 w 1086"/>
                    <a:gd name="T27" fmla="*/ 248 h 1736"/>
                    <a:gd name="T28" fmla="*/ 559 w 1086"/>
                    <a:gd name="T29" fmla="*/ 185 h 1736"/>
                    <a:gd name="T30" fmla="*/ 559 w 1086"/>
                    <a:gd name="T31" fmla="*/ 92 h 1736"/>
                    <a:gd name="T32" fmla="*/ 589 w 1086"/>
                    <a:gd name="T33" fmla="*/ 0 h 1736"/>
                    <a:gd name="T34" fmla="*/ 528 w 1086"/>
                    <a:gd name="T35" fmla="*/ 31 h 1736"/>
                    <a:gd name="T36" fmla="*/ 496 w 1086"/>
                    <a:gd name="T37" fmla="*/ 61 h 1736"/>
                    <a:gd name="T38" fmla="*/ 341 w 1086"/>
                    <a:gd name="T39" fmla="*/ 92 h 1736"/>
                    <a:gd name="T40" fmla="*/ 341 w 1086"/>
                    <a:gd name="T41" fmla="*/ 92 h 1736"/>
                    <a:gd name="T42" fmla="*/ 341 w 1086"/>
                    <a:gd name="T43" fmla="*/ 155 h 1736"/>
                    <a:gd name="T44" fmla="*/ 372 w 1086"/>
                    <a:gd name="T45" fmla="*/ 185 h 1736"/>
                    <a:gd name="T46" fmla="*/ 341 w 1086"/>
                    <a:gd name="T47" fmla="*/ 279 h 1736"/>
                    <a:gd name="T48" fmla="*/ 341 w 1086"/>
                    <a:gd name="T49" fmla="*/ 340 h 1736"/>
                    <a:gd name="T50" fmla="*/ 280 w 1086"/>
                    <a:gd name="T51" fmla="*/ 403 h 1736"/>
                    <a:gd name="T52" fmla="*/ 187 w 1086"/>
                    <a:gd name="T53" fmla="*/ 527 h 1736"/>
                    <a:gd name="T54" fmla="*/ 94 w 1086"/>
                    <a:gd name="T55" fmla="*/ 557 h 1736"/>
                    <a:gd name="T56" fmla="*/ 94 w 1086"/>
                    <a:gd name="T57" fmla="*/ 588 h 1736"/>
                    <a:gd name="T58" fmla="*/ 124 w 1086"/>
                    <a:gd name="T59" fmla="*/ 651 h 1736"/>
                    <a:gd name="T60" fmla="*/ 124 w 1086"/>
                    <a:gd name="T61" fmla="*/ 774 h 1736"/>
                    <a:gd name="T62" fmla="*/ 31 w 1086"/>
                    <a:gd name="T63" fmla="*/ 774 h 1736"/>
                    <a:gd name="T64" fmla="*/ 31 w 1086"/>
                    <a:gd name="T65" fmla="*/ 805 h 1736"/>
                    <a:gd name="T66" fmla="*/ 124 w 1086"/>
                    <a:gd name="T67" fmla="*/ 868 h 1736"/>
                    <a:gd name="T68" fmla="*/ 94 w 1086"/>
                    <a:gd name="T69" fmla="*/ 929 h 1736"/>
                    <a:gd name="T70" fmla="*/ 187 w 1086"/>
                    <a:gd name="T71" fmla="*/ 929 h 1736"/>
                    <a:gd name="T72" fmla="*/ 248 w 1086"/>
                    <a:gd name="T73" fmla="*/ 898 h 1736"/>
                    <a:gd name="T74" fmla="*/ 248 w 1086"/>
                    <a:gd name="T75" fmla="*/ 1022 h 1736"/>
                    <a:gd name="T76" fmla="*/ 280 w 1086"/>
                    <a:gd name="T77" fmla="*/ 1146 h 1736"/>
                    <a:gd name="T78" fmla="*/ 372 w 1086"/>
                    <a:gd name="T79" fmla="*/ 1487 h 1736"/>
                    <a:gd name="T80" fmla="*/ 435 w 1086"/>
                    <a:gd name="T81" fmla="*/ 1611 h 1736"/>
                    <a:gd name="T82" fmla="*/ 465 w 1086"/>
                    <a:gd name="T83" fmla="*/ 1735 h 1736"/>
                    <a:gd name="T84" fmla="*/ 496 w 1086"/>
                    <a:gd name="T85" fmla="*/ 1735 h 1736"/>
                    <a:gd name="T86" fmla="*/ 589 w 1086"/>
                    <a:gd name="T87" fmla="*/ 1672 h 1736"/>
                    <a:gd name="T88" fmla="*/ 589 w 1086"/>
                    <a:gd name="T89" fmla="*/ 1579 h 1736"/>
                    <a:gd name="T90" fmla="*/ 620 w 1086"/>
                    <a:gd name="T91" fmla="*/ 1455 h 1736"/>
                    <a:gd name="T92" fmla="*/ 620 w 1086"/>
                    <a:gd name="T93" fmla="*/ 1301 h 1736"/>
                    <a:gd name="T94" fmla="*/ 744 w 1086"/>
                    <a:gd name="T95" fmla="*/ 1208 h 1736"/>
                    <a:gd name="T96" fmla="*/ 807 w 1086"/>
                    <a:gd name="T97" fmla="*/ 1116 h 1736"/>
                    <a:gd name="T98" fmla="*/ 931 w 1086"/>
                    <a:gd name="T99" fmla="*/ 992 h 1736"/>
                    <a:gd name="T100" fmla="*/ 992 w 1086"/>
                    <a:gd name="T101" fmla="*/ 960 h 1736"/>
                    <a:gd name="T102" fmla="*/ 1024 w 1086"/>
                    <a:gd name="T103" fmla="*/ 868 h 1736"/>
                    <a:gd name="T104" fmla="*/ 1085 w 1086"/>
                    <a:gd name="T105" fmla="*/ 836 h 17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86" h="1735">
                      <a:moveTo>
                        <a:pt x="1085" y="805"/>
                      </a:moveTo>
                      <a:lnTo>
                        <a:pt x="1085" y="805"/>
                      </a:lnTo>
                      <a:lnTo>
                        <a:pt x="1085" y="805"/>
                      </a:lnTo>
                      <a:lnTo>
                        <a:pt x="1085" y="774"/>
                      </a:lnTo>
                      <a:cubicBezTo>
                        <a:pt x="1085" y="774"/>
                        <a:pt x="1085" y="774"/>
                        <a:pt x="1085" y="744"/>
                      </a:cubicBezTo>
                      <a:lnTo>
                        <a:pt x="1085" y="744"/>
                      </a:lnTo>
                      <a:lnTo>
                        <a:pt x="1085" y="744"/>
                      </a:lnTo>
                      <a:cubicBezTo>
                        <a:pt x="1055" y="744"/>
                        <a:pt x="1055" y="744"/>
                        <a:pt x="1055" y="712"/>
                      </a:cubicBezTo>
                      <a:lnTo>
                        <a:pt x="1055" y="712"/>
                      </a:lnTo>
                      <a:lnTo>
                        <a:pt x="1055" y="712"/>
                      </a:lnTo>
                      <a:lnTo>
                        <a:pt x="1055" y="712"/>
                      </a:lnTo>
                      <a:cubicBezTo>
                        <a:pt x="1055" y="681"/>
                        <a:pt x="1055" y="681"/>
                        <a:pt x="1085" y="681"/>
                      </a:cubicBezTo>
                      <a:lnTo>
                        <a:pt x="1085" y="681"/>
                      </a:lnTo>
                      <a:lnTo>
                        <a:pt x="1085" y="681"/>
                      </a:lnTo>
                      <a:lnTo>
                        <a:pt x="1085" y="681"/>
                      </a:lnTo>
                      <a:lnTo>
                        <a:pt x="1055" y="681"/>
                      </a:lnTo>
                      <a:cubicBezTo>
                        <a:pt x="1055" y="651"/>
                        <a:pt x="1055" y="651"/>
                        <a:pt x="1055" y="620"/>
                      </a:cubicBezTo>
                      <a:lnTo>
                        <a:pt x="1055" y="620"/>
                      </a:lnTo>
                      <a:lnTo>
                        <a:pt x="1055" y="620"/>
                      </a:lnTo>
                      <a:lnTo>
                        <a:pt x="1024" y="620"/>
                      </a:lnTo>
                      <a:lnTo>
                        <a:pt x="992" y="620"/>
                      </a:lnTo>
                      <a:lnTo>
                        <a:pt x="992" y="620"/>
                      </a:lnTo>
                      <a:lnTo>
                        <a:pt x="992" y="620"/>
                      </a:lnTo>
                      <a:lnTo>
                        <a:pt x="961" y="620"/>
                      </a:lnTo>
                      <a:cubicBezTo>
                        <a:pt x="961" y="620"/>
                        <a:pt x="961" y="620"/>
                        <a:pt x="931" y="620"/>
                      </a:cubicBezTo>
                      <a:cubicBezTo>
                        <a:pt x="931" y="620"/>
                        <a:pt x="931" y="620"/>
                        <a:pt x="931" y="588"/>
                      </a:cubicBezTo>
                      <a:lnTo>
                        <a:pt x="931" y="588"/>
                      </a:lnTo>
                      <a:cubicBezTo>
                        <a:pt x="868" y="588"/>
                        <a:pt x="868" y="588"/>
                        <a:pt x="868" y="557"/>
                      </a:cubicBezTo>
                      <a:lnTo>
                        <a:pt x="868" y="557"/>
                      </a:lnTo>
                      <a:lnTo>
                        <a:pt x="868" y="557"/>
                      </a:lnTo>
                      <a:cubicBezTo>
                        <a:pt x="868" y="557"/>
                        <a:pt x="868" y="557"/>
                        <a:pt x="837" y="557"/>
                      </a:cubicBezTo>
                      <a:lnTo>
                        <a:pt x="837" y="557"/>
                      </a:lnTo>
                      <a:lnTo>
                        <a:pt x="837" y="557"/>
                      </a:lnTo>
                      <a:lnTo>
                        <a:pt x="807" y="557"/>
                      </a:lnTo>
                      <a:lnTo>
                        <a:pt x="807" y="557"/>
                      </a:lnTo>
                      <a:cubicBezTo>
                        <a:pt x="776" y="557"/>
                        <a:pt x="776" y="557"/>
                        <a:pt x="776" y="557"/>
                      </a:cubicBezTo>
                      <a:cubicBezTo>
                        <a:pt x="776" y="527"/>
                        <a:pt x="744" y="527"/>
                        <a:pt x="744" y="527"/>
                      </a:cubicBezTo>
                      <a:lnTo>
                        <a:pt x="744" y="527"/>
                      </a:lnTo>
                      <a:lnTo>
                        <a:pt x="744" y="527"/>
                      </a:lnTo>
                      <a:lnTo>
                        <a:pt x="744" y="527"/>
                      </a:lnTo>
                      <a:cubicBezTo>
                        <a:pt x="713" y="527"/>
                        <a:pt x="713" y="527"/>
                        <a:pt x="713" y="527"/>
                      </a:cubicBezTo>
                      <a:lnTo>
                        <a:pt x="713" y="527"/>
                      </a:lnTo>
                      <a:cubicBezTo>
                        <a:pt x="683" y="527"/>
                        <a:pt x="683" y="496"/>
                        <a:pt x="683" y="496"/>
                      </a:cubicBezTo>
                      <a:lnTo>
                        <a:pt x="683" y="496"/>
                      </a:lnTo>
                      <a:lnTo>
                        <a:pt x="683" y="496"/>
                      </a:lnTo>
                      <a:lnTo>
                        <a:pt x="652" y="496"/>
                      </a:lnTo>
                      <a:cubicBezTo>
                        <a:pt x="652" y="496"/>
                        <a:pt x="652" y="496"/>
                        <a:pt x="620" y="496"/>
                      </a:cubicBezTo>
                      <a:cubicBezTo>
                        <a:pt x="620" y="496"/>
                        <a:pt x="620" y="496"/>
                        <a:pt x="620" y="464"/>
                      </a:cubicBezTo>
                      <a:cubicBezTo>
                        <a:pt x="620" y="464"/>
                        <a:pt x="620" y="464"/>
                        <a:pt x="620" y="433"/>
                      </a:cubicBezTo>
                      <a:lnTo>
                        <a:pt x="620" y="433"/>
                      </a:lnTo>
                      <a:cubicBezTo>
                        <a:pt x="620" y="433"/>
                        <a:pt x="620" y="433"/>
                        <a:pt x="620" y="403"/>
                      </a:cubicBezTo>
                      <a:lnTo>
                        <a:pt x="620" y="403"/>
                      </a:lnTo>
                      <a:lnTo>
                        <a:pt x="620" y="403"/>
                      </a:lnTo>
                      <a:lnTo>
                        <a:pt x="620" y="372"/>
                      </a:lnTo>
                      <a:cubicBezTo>
                        <a:pt x="620" y="372"/>
                        <a:pt x="620" y="372"/>
                        <a:pt x="620" y="340"/>
                      </a:cubicBezTo>
                      <a:lnTo>
                        <a:pt x="620" y="340"/>
                      </a:lnTo>
                      <a:lnTo>
                        <a:pt x="620" y="340"/>
                      </a:lnTo>
                      <a:cubicBezTo>
                        <a:pt x="620" y="340"/>
                        <a:pt x="620" y="340"/>
                        <a:pt x="589" y="340"/>
                      </a:cubicBezTo>
                      <a:lnTo>
                        <a:pt x="589" y="340"/>
                      </a:lnTo>
                      <a:lnTo>
                        <a:pt x="58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59" y="309"/>
                      </a:lnTo>
                      <a:lnTo>
                        <a:pt x="528" y="309"/>
                      </a:lnTo>
                      <a:cubicBezTo>
                        <a:pt x="528" y="279"/>
                        <a:pt x="528" y="279"/>
                        <a:pt x="528" y="279"/>
                      </a:cubicBezTo>
                      <a:lnTo>
                        <a:pt x="528" y="279"/>
                      </a:lnTo>
                      <a:lnTo>
                        <a:pt x="528" y="248"/>
                      </a:lnTo>
                      <a:lnTo>
                        <a:pt x="528" y="248"/>
                      </a:lnTo>
                      <a:cubicBezTo>
                        <a:pt x="528" y="216"/>
                        <a:pt x="528" y="216"/>
                        <a:pt x="528" y="216"/>
                      </a:cubicBezTo>
                      <a:lnTo>
                        <a:pt x="528" y="216"/>
                      </a:lnTo>
                      <a:cubicBezTo>
                        <a:pt x="528" y="185"/>
                        <a:pt x="559" y="185"/>
                        <a:pt x="559" y="185"/>
                      </a:cubicBezTo>
                      <a:lnTo>
                        <a:pt x="559" y="185"/>
                      </a:lnTo>
                      <a:lnTo>
                        <a:pt x="559" y="185"/>
                      </a:lnTo>
                      <a:lnTo>
                        <a:pt x="559" y="185"/>
                      </a:lnTo>
                      <a:lnTo>
                        <a:pt x="559" y="185"/>
                      </a:lnTo>
                      <a:cubicBezTo>
                        <a:pt x="559" y="185"/>
                        <a:pt x="559" y="185"/>
                        <a:pt x="559" y="155"/>
                      </a:cubicBezTo>
                      <a:cubicBezTo>
                        <a:pt x="528" y="155"/>
                        <a:pt x="528" y="124"/>
                        <a:pt x="528" y="124"/>
                      </a:cubicBezTo>
                      <a:lnTo>
                        <a:pt x="559" y="92"/>
                      </a:lnTo>
                      <a:lnTo>
                        <a:pt x="559" y="92"/>
                      </a:lnTo>
                      <a:cubicBezTo>
                        <a:pt x="589" y="92"/>
                        <a:pt x="589" y="92"/>
                        <a:pt x="589" y="92"/>
                      </a:cubicBezTo>
                      <a:cubicBezTo>
                        <a:pt x="589" y="92"/>
                        <a:pt x="589" y="61"/>
                        <a:pt x="620" y="61"/>
                      </a:cubicBezTo>
                      <a:lnTo>
                        <a:pt x="620" y="31"/>
                      </a:lnTo>
                      <a:cubicBezTo>
                        <a:pt x="620" y="31"/>
                        <a:pt x="620" y="31"/>
                        <a:pt x="589" y="0"/>
                      </a:cubicBezTo>
                      <a:lnTo>
                        <a:pt x="589" y="0"/>
                      </a:lnTo>
                      <a:lnTo>
                        <a:pt x="589" y="0"/>
                      </a:lnTo>
                      <a:cubicBezTo>
                        <a:pt x="559" y="31"/>
                        <a:pt x="559" y="31"/>
                        <a:pt x="559" y="31"/>
                      </a:cubicBezTo>
                      <a:lnTo>
                        <a:pt x="559" y="31"/>
                      </a:lnTo>
                      <a:cubicBezTo>
                        <a:pt x="559" y="31"/>
                        <a:pt x="559" y="31"/>
                        <a:pt x="528" y="31"/>
                      </a:cubicBezTo>
                      <a:lnTo>
                        <a:pt x="528" y="31"/>
                      </a:lnTo>
                      <a:lnTo>
                        <a:pt x="528" y="31"/>
                      </a:lnTo>
                      <a:cubicBezTo>
                        <a:pt x="528" y="61"/>
                        <a:pt x="496" y="61"/>
                        <a:pt x="496" y="61"/>
                      </a:cubicBezTo>
                      <a:lnTo>
                        <a:pt x="496" y="61"/>
                      </a:lnTo>
                      <a:lnTo>
                        <a:pt x="496" y="61"/>
                      </a:lnTo>
                      <a:lnTo>
                        <a:pt x="496" y="61"/>
                      </a:lnTo>
                      <a:cubicBezTo>
                        <a:pt x="465" y="61"/>
                        <a:pt x="435" y="92"/>
                        <a:pt x="435" y="92"/>
                      </a:cubicBezTo>
                      <a:cubicBezTo>
                        <a:pt x="404" y="92"/>
                        <a:pt x="404" y="92"/>
                        <a:pt x="404" y="92"/>
                      </a:cubicBezTo>
                      <a:lnTo>
                        <a:pt x="372" y="124"/>
                      </a:lnTo>
                      <a:cubicBezTo>
                        <a:pt x="372" y="124"/>
                        <a:pt x="372" y="92"/>
                        <a:pt x="341" y="92"/>
                      </a:cubicBezTo>
                      <a:cubicBezTo>
                        <a:pt x="341" y="92"/>
                        <a:pt x="341" y="92"/>
                        <a:pt x="311" y="92"/>
                      </a:cubicBezTo>
                      <a:lnTo>
                        <a:pt x="311" y="92"/>
                      </a:lnTo>
                      <a:lnTo>
                        <a:pt x="311" y="92"/>
                      </a:lnTo>
                      <a:lnTo>
                        <a:pt x="341" y="92"/>
                      </a:lnTo>
                      <a:lnTo>
                        <a:pt x="341" y="92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lnTo>
                        <a:pt x="341" y="124"/>
                      </a:lnTo>
                      <a:cubicBezTo>
                        <a:pt x="341" y="155"/>
                        <a:pt x="341" y="155"/>
                        <a:pt x="341" y="155"/>
                      </a:cubicBezTo>
                      <a:lnTo>
                        <a:pt x="341" y="155"/>
                      </a:lnTo>
                      <a:lnTo>
                        <a:pt x="341" y="155"/>
                      </a:lnTo>
                      <a:cubicBezTo>
                        <a:pt x="372" y="124"/>
                        <a:pt x="372" y="124"/>
                        <a:pt x="372" y="124"/>
                      </a:cubicBezTo>
                      <a:cubicBezTo>
                        <a:pt x="372" y="155"/>
                        <a:pt x="372" y="155"/>
                        <a:pt x="372" y="155"/>
                      </a:cubicBezTo>
                      <a:cubicBezTo>
                        <a:pt x="372" y="185"/>
                        <a:pt x="372" y="185"/>
                        <a:pt x="372" y="185"/>
                      </a:cubicBezTo>
                      <a:lnTo>
                        <a:pt x="372" y="185"/>
                      </a:lnTo>
                      <a:lnTo>
                        <a:pt x="372" y="185"/>
                      </a:lnTo>
                      <a:cubicBezTo>
                        <a:pt x="372" y="185"/>
                        <a:pt x="372" y="185"/>
                        <a:pt x="372" y="216"/>
                      </a:cubicBezTo>
                      <a:cubicBezTo>
                        <a:pt x="372" y="216"/>
                        <a:pt x="404" y="216"/>
                        <a:pt x="404" y="248"/>
                      </a:cubicBezTo>
                      <a:lnTo>
                        <a:pt x="404" y="248"/>
                      </a:lnTo>
                      <a:lnTo>
                        <a:pt x="372" y="279"/>
                      </a:lnTo>
                      <a:cubicBezTo>
                        <a:pt x="372" y="279"/>
                        <a:pt x="372" y="279"/>
                        <a:pt x="341" y="279"/>
                      </a:cubicBezTo>
                      <a:lnTo>
                        <a:pt x="341" y="279"/>
                      </a:lnTo>
                      <a:cubicBezTo>
                        <a:pt x="341" y="279"/>
                        <a:pt x="341" y="279"/>
                        <a:pt x="341" y="309"/>
                      </a:cubicBezTo>
                      <a:lnTo>
                        <a:pt x="341" y="309"/>
                      </a:lnTo>
                      <a:lnTo>
                        <a:pt x="341" y="309"/>
                      </a:lnTo>
                      <a:lnTo>
                        <a:pt x="341" y="340"/>
                      </a:lnTo>
                      <a:lnTo>
                        <a:pt x="341" y="340"/>
                      </a:lnTo>
                      <a:cubicBezTo>
                        <a:pt x="341" y="340"/>
                        <a:pt x="341" y="340"/>
                        <a:pt x="311" y="372"/>
                      </a:cubicBezTo>
                      <a:cubicBezTo>
                        <a:pt x="311" y="372"/>
                        <a:pt x="311" y="403"/>
                        <a:pt x="280" y="403"/>
                      </a:cubicBezTo>
                      <a:lnTo>
                        <a:pt x="280" y="403"/>
                      </a:lnTo>
                      <a:lnTo>
                        <a:pt x="280" y="403"/>
                      </a:lnTo>
                      <a:cubicBezTo>
                        <a:pt x="280" y="433"/>
                        <a:pt x="248" y="433"/>
                        <a:pt x="217" y="464"/>
                      </a:cubicBezTo>
                      <a:lnTo>
                        <a:pt x="217" y="464"/>
                      </a:lnTo>
                      <a:cubicBezTo>
                        <a:pt x="217" y="464"/>
                        <a:pt x="217" y="464"/>
                        <a:pt x="217" y="496"/>
                      </a:cubicBezTo>
                      <a:cubicBezTo>
                        <a:pt x="217" y="496"/>
                        <a:pt x="217" y="496"/>
                        <a:pt x="187" y="527"/>
                      </a:cubicBezTo>
                      <a:lnTo>
                        <a:pt x="187" y="527"/>
                      </a:lnTo>
                      <a:lnTo>
                        <a:pt x="156" y="527"/>
                      </a:lnTo>
                      <a:lnTo>
                        <a:pt x="156" y="527"/>
                      </a:lnTo>
                      <a:cubicBezTo>
                        <a:pt x="124" y="557"/>
                        <a:pt x="124" y="557"/>
                        <a:pt x="124" y="557"/>
                      </a:cubicBezTo>
                      <a:cubicBezTo>
                        <a:pt x="124" y="557"/>
                        <a:pt x="94" y="557"/>
                        <a:pt x="94" y="527"/>
                      </a:cubicBezTo>
                      <a:cubicBezTo>
                        <a:pt x="94" y="557"/>
                        <a:pt x="94" y="557"/>
                        <a:pt x="94" y="557"/>
                      </a:cubicBezTo>
                      <a:lnTo>
                        <a:pt x="63" y="557"/>
                      </a:lnTo>
                      <a:lnTo>
                        <a:pt x="63" y="557"/>
                      </a:lnTo>
                      <a:cubicBezTo>
                        <a:pt x="94" y="557"/>
                        <a:pt x="94" y="557"/>
                        <a:pt x="94" y="557"/>
                      </a:cubicBezTo>
                      <a:lnTo>
                        <a:pt x="94" y="588"/>
                      </a:lnTo>
                      <a:lnTo>
                        <a:pt x="94" y="588"/>
                      </a:lnTo>
                      <a:lnTo>
                        <a:pt x="94" y="588"/>
                      </a:lnTo>
                      <a:cubicBezTo>
                        <a:pt x="94" y="620"/>
                        <a:pt x="94" y="620"/>
                        <a:pt x="94" y="620"/>
                      </a:cubicBezTo>
                      <a:lnTo>
                        <a:pt x="94" y="620"/>
                      </a:lnTo>
                      <a:cubicBezTo>
                        <a:pt x="124" y="620"/>
                        <a:pt x="124" y="620"/>
                        <a:pt x="124" y="651"/>
                      </a:cubicBezTo>
                      <a:lnTo>
                        <a:pt x="124" y="651"/>
                      </a:lnTo>
                      <a:cubicBezTo>
                        <a:pt x="156" y="651"/>
                        <a:pt x="156" y="681"/>
                        <a:pt x="156" y="681"/>
                      </a:cubicBezTo>
                      <a:cubicBezTo>
                        <a:pt x="156" y="712"/>
                        <a:pt x="156" y="712"/>
                        <a:pt x="156" y="712"/>
                      </a:cubicBezTo>
                      <a:lnTo>
                        <a:pt x="156" y="712"/>
                      </a:lnTo>
                      <a:cubicBezTo>
                        <a:pt x="156" y="744"/>
                        <a:pt x="156" y="744"/>
                        <a:pt x="156" y="744"/>
                      </a:cubicBezTo>
                      <a:lnTo>
                        <a:pt x="124" y="774"/>
                      </a:lnTo>
                      <a:lnTo>
                        <a:pt x="124" y="774"/>
                      </a:lnTo>
                      <a:lnTo>
                        <a:pt x="94" y="774"/>
                      </a:lnTo>
                      <a:lnTo>
                        <a:pt x="94" y="774"/>
                      </a:lnTo>
                      <a:lnTo>
                        <a:pt x="94" y="774"/>
                      </a:lnTo>
                      <a:cubicBezTo>
                        <a:pt x="63" y="774"/>
                        <a:pt x="63" y="774"/>
                        <a:pt x="31" y="774"/>
                      </a:cubicBezTo>
                      <a:lnTo>
                        <a:pt x="31" y="774"/>
                      </a:lnTo>
                      <a:lnTo>
                        <a:pt x="31" y="774"/>
                      </a:lnTo>
                      <a:cubicBezTo>
                        <a:pt x="31" y="774"/>
                        <a:pt x="31" y="774"/>
                        <a:pt x="0" y="774"/>
                      </a:cubicBezTo>
                      <a:lnTo>
                        <a:pt x="0" y="774"/>
                      </a:lnTo>
                      <a:cubicBezTo>
                        <a:pt x="31" y="774"/>
                        <a:pt x="31" y="774"/>
                        <a:pt x="31" y="805"/>
                      </a:cubicBezTo>
                      <a:lnTo>
                        <a:pt x="31" y="805"/>
                      </a:lnTo>
                      <a:lnTo>
                        <a:pt x="63" y="805"/>
                      </a:lnTo>
                      <a:cubicBezTo>
                        <a:pt x="63" y="805"/>
                        <a:pt x="63" y="805"/>
                        <a:pt x="94" y="805"/>
                      </a:cubicBezTo>
                      <a:lnTo>
                        <a:pt x="124" y="805"/>
                      </a:lnTo>
                      <a:cubicBezTo>
                        <a:pt x="124" y="836"/>
                        <a:pt x="124" y="836"/>
                        <a:pt x="124" y="868"/>
                      </a:cubicBezTo>
                      <a:cubicBezTo>
                        <a:pt x="94" y="868"/>
                        <a:pt x="94" y="868"/>
                        <a:pt x="94" y="868"/>
                      </a:cubicBezTo>
                      <a:cubicBezTo>
                        <a:pt x="94" y="868"/>
                        <a:pt x="94" y="898"/>
                        <a:pt x="63" y="898"/>
                      </a:cubicBezTo>
                      <a:lnTo>
                        <a:pt x="63" y="868"/>
                      </a:lnTo>
                      <a:cubicBezTo>
                        <a:pt x="63" y="898"/>
                        <a:pt x="63" y="898"/>
                        <a:pt x="63" y="898"/>
                      </a:cubicBezTo>
                      <a:cubicBezTo>
                        <a:pt x="94" y="898"/>
                        <a:pt x="94" y="898"/>
                        <a:pt x="94" y="929"/>
                      </a:cubicBezTo>
                      <a:lnTo>
                        <a:pt x="94" y="929"/>
                      </a:lnTo>
                      <a:lnTo>
                        <a:pt x="124" y="929"/>
                      </a:lnTo>
                      <a:cubicBezTo>
                        <a:pt x="124" y="929"/>
                        <a:pt x="124" y="929"/>
                        <a:pt x="156" y="929"/>
                      </a:cubicBezTo>
                      <a:lnTo>
                        <a:pt x="156" y="929"/>
                      </a:lnTo>
                      <a:cubicBezTo>
                        <a:pt x="187" y="929"/>
                        <a:pt x="187" y="929"/>
                        <a:pt x="187" y="929"/>
                      </a:cubicBezTo>
                      <a:cubicBezTo>
                        <a:pt x="187" y="898"/>
                        <a:pt x="187" y="898"/>
                        <a:pt x="187" y="898"/>
                      </a:cubicBezTo>
                      <a:lnTo>
                        <a:pt x="217" y="868"/>
                      </a:lnTo>
                      <a:cubicBezTo>
                        <a:pt x="280" y="681"/>
                        <a:pt x="280" y="681"/>
                        <a:pt x="280" y="681"/>
                      </a:cubicBezTo>
                      <a:cubicBezTo>
                        <a:pt x="248" y="868"/>
                        <a:pt x="248" y="868"/>
                        <a:pt x="248" y="868"/>
                      </a:cubicBezTo>
                      <a:lnTo>
                        <a:pt x="248" y="898"/>
                      </a:lnTo>
                      <a:lnTo>
                        <a:pt x="248" y="898"/>
                      </a:lnTo>
                      <a:cubicBezTo>
                        <a:pt x="248" y="929"/>
                        <a:pt x="248" y="929"/>
                        <a:pt x="248" y="929"/>
                      </a:cubicBezTo>
                      <a:lnTo>
                        <a:pt x="248" y="929"/>
                      </a:lnTo>
                      <a:cubicBezTo>
                        <a:pt x="280" y="960"/>
                        <a:pt x="248" y="992"/>
                        <a:pt x="248" y="992"/>
                      </a:cubicBezTo>
                      <a:cubicBezTo>
                        <a:pt x="248" y="1022"/>
                        <a:pt x="248" y="1022"/>
                        <a:pt x="248" y="1022"/>
                      </a:cubicBezTo>
                      <a:lnTo>
                        <a:pt x="248" y="1022"/>
                      </a:lnTo>
                      <a:cubicBezTo>
                        <a:pt x="248" y="1053"/>
                        <a:pt x="248" y="1053"/>
                        <a:pt x="248" y="1053"/>
                      </a:cubicBezTo>
                      <a:cubicBezTo>
                        <a:pt x="248" y="1084"/>
                        <a:pt x="248" y="1084"/>
                        <a:pt x="248" y="1116"/>
                      </a:cubicBezTo>
                      <a:lnTo>
                        <a:pt x="248" y="1116"/>
                      </a:lnTo>
                      <a:cubicBezTo>
                        <a:pt x="248" y="1116"/>
                        <a:pt x="248" y="1146"/>
                        <a:pt x="280" y="1146"/>
                      </a:cubicBezTo>
                      <a:cubicBezTo>
                        <a:pt x="280" y="1146"/>
                        <a:pt x="280" y="1177"/>
                        <a:pt x="280" y="1208"/>
                      </a:cubicBezTo>
                      <a:cubicBezTo>
                        <a:pt x="280" y="1208"/>
                        <a:pt x="280" y="1240"/>
                        <a:pt x="311" y="1301"/>
                      </a:cubicBezTo>
                      <a:cubicBezTo>
                        <a:pt x="311" y="1331"/>
                        <a:pt x="311" y="1331"/>
                        <a:pt x="341" y="1331"/>
                      </a:cubicBezTo>
                      <a:cubicBezTo>
                        <a:pt x="341" y="1363"/>
                        <a:pt x="341" y="1363"/>
                        <a:pt x="341" y="1424"/>
                      </a:cubicBezTo>
                      <a:cubicBezTo>
                        <a:pt x="341" y="1455"/>
                        <a:pt x="372" y="1487"/>
                        <a:pt x="372" y="1487"/>
                      </a:cubicBezTo>
                      <a:cubicBezTo>
                        <a:pt x="372" y="1487"/>
                        <a:pt x="372" y="1517"/>
                        <a:pt x="404" y="1517"/>
                      </a:cubicBezTo>
                      <a:cubicBezTo>
                        <a:pt x="404" y="1517"/>
                        <a:pt x="404" y="1517"/>
                        <a:pt x="404" y="1548"/>
                      </a:cubicBezTo>
                      <a:cubicBezTo>
                        <a:pt x="404" y="1548"/>
                        <a:pt x="404" y="1548"/>
                        <a:pt x="435" y="1579"/>
                      </a:cubicBezTo>
                      <a:lnTo>
                        <a:pt x="435" y="1579"/>
                      </a:lnTo>
                      <a:cubicBezTo>
                        <a:pt x="435" y="1579"/>
                        <a:pt x="435" y="1579"/>
                        <a:pt x="435" y="1611"/>
                      </a:cubicBezTo>
                      <a:lnTo>
                        <a:pt x="435" y="1611"/>
                      </a:lnTo>
                      <a:cubicBezTo>
                        <a:pt x="435" y="1641"/>
                        <a:pt x="435" y="1641"/>
                        <a:pt x="435" y="1672"/>
                      </a:cubicBezTo>
                      <a:cubicBezTo>
                        <a:pt x="465" y="1703"/>
                        <a:pt x="465" y="1703"/>
                        <a:pt x="465" y="1703"/>
                      </a:cubicBez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65" y="1735"/>
                      </a:lnTo>
                      <a:lnTo>
                        <a:pt x="496" y="1735"/>
                      </a:lnTo>
                      <a:lnTo>
                        <a:pt x="496" y="1735"/>
                      </a:lnTo>
                      <a:lnTo>
                        <a:pt x="496" y="1735"/>
                      </a:lnTo>
                      <a:lnTo>
                        <a:pt x="528" y="1735"/>
                      </a:lnTo>
                      <a:cubicBezTo>
                        <a:pt x="528" y="1703"/>
                        <a:pt x="528" y="1672"/>
                        <a:pt x="559" y="1672"/>
                      </a:cubicBezTo>
                      <a:lnTo>
                        <a:pt x="559" y="1672"/>
                      </a:lnTo>
                      <a:lnTo>
                        <a:pt x="559" y="1672"/>
                      </a:lnTo>
                      <a:lnTo>
                        <a:pt x="589" y="1672"/>
                      </a:lnTo>
                      <a:lnTo>
                        <a:pt x="589" y="1672"/>
                      </a:lnTo>
                      <a:lnTo>
                        <a:pt x="589" y="1641"/>
                      </a:lnTo>
                      <a:cubicBezTo>
                        <a:pt x="589" y="1641"/>
                        <a:pt x="589" y="1641"/>
                        <a:pt x="589" y="1611"/>
                      </a:cubicBezTo>
                      <a:lnTo>
                        <a:pt x="589" y="1611"/>
                      </a:lnTo>
                      <a:lnTo>
                        <a:pt x="589" y="1579"/>
                      </a:lnTo>
                      <a:lnTo>
                        <a:pt x="589" y="1579"/>
                      </a:lnTo>
                      <a:cubicBezTo>
                        <a:pt x="589" y="1548"/>
                        <a:pt x="589" y="1548"/>
                        <a:pt x="589" y="1517"/>
                      </a:cubicBezTo>
                      <a:lnTo>
                        <a:pt x="589" y="1517"/>
                      </a:lnTo>
                      <a:lnTo>
                        <a:pt x="589" y="1517"/>
                      </a:lnTo>
                      <a:cubicBezTo>
                        <a:pt x="589" y="1487"/>
                        <a:pt x="620" y="1455"/>
                        <a:pt x="620" y="1455"/>
                      </a:cubicBezTo>
                      <a:cubicBezTo>
                        <a:pt x="620" y="1424"/>
                        <a:pt x="620" y="1424"/>
                        <a:pt x="620" y="1424"/>
                      </a:cubicBezTo>
                      <a:lnTo>
                        <a:pt x="620" y="1424"/>
                      </a:lnTo>
                      <a:cubicBezTo>
                        <a:pt x="620" y="1424"/>
                        <a:pt x="620" y="1424"/>
                        <a:pt x="620" y="1393"/>
                      </a:cubicBezTo>
                      <a:lnTo>
                        <a:pt x="620" y="1393"/>
                      </a:lnTo>
                      <a:cubicBezTo>
                        <a:pt x="589" y="1363"/>
                        <a:pt x="620" y="1301"/>
                        <a:pt x="620" y="1301"/>
                      </a:cubicBezTo>
                      <a:cubicBezTo>
                        <a:pt x="620" y="1270"/>
                        <a:pt x="652" y="1270"/>
                        <a:pt x="683" y="1240"/>
                      </a:cubicBezTo>
                      <a:lnTo>
                        <a:pt x="683" y="1240"/>
                      </a:lnTo>
                      <a:cubicBezTo>
                        <a:pt x="683" y="1208"/>
                        <a:pt x="713" y="1208"/>
                        <a:pt x="713" y="1208"/>
                      </a:cubicBezTo>
                      <a:lnTo>
                        <a:pt x="744" y="1208"/>
                      </a:lnTo>
                      <a:lnTo>
                        <a:pt x="744" y="1208"/>
                      </a:lnTo>
                      <a:lnTo>
                        <a:pt x="744" y="1208"/>
                      </a:lnTo>
                      <a:cubicBezTo>
                        <a:pt x="744" y="1177"/>
                        <a:pt x="744" y="1177"/>
                        <a:pt x="776" y="1146"/>
                      </a:cubicBezTo>
                      <a:lnTo>
                        <a:pt x="807" y="1116"/>
                      </a:lnTo>
                      <a:lnTo>
                        <a:pt x="807" y="1116"/>
                      </a:lnTo>
                      <a:lnTo>
                        <a:pt x="807" y="1116"/>
                      </a:lnTo>
                      <a:cubicBezTo>
                        <a:pt x="837" y="1116"/>
                        <a:pt x="837" y="1084"/>
                        <a:pt x="868" y="1084"/>
                      </a:cubicBezTo>
                      <a:lnTo>
                        <a:pt x="868" y="1084"/>
                      </a:lnTo>
                      <a:cubicBezTo>
                        <a:pt x="868" y="1053"/>
                        <a:pt x="868" y="1053"/>
                        <a:pt x="900" y="1022"/>
                      </a:cubicBezTo>
                      <a:lnTo>
                        <a:pt x="900" y="1022"/>
                      </a:lnTo>
                      <a:cubicBezTo>
                        <a:pt x="900" y="1022"/>
                        <a:pt x="931" y="1022"/>
                        <a:pt x="931" y="992"/>
                      </a:cubicBezTo>
                      <a:lnTo>
                        <a:pt x="961" y="992"/>
                      </a:lnTo>
                      <a:lnTo>
                        <a:pt x="961" y="992"/>
                      </a:lnTo>
                      <a:cubicBezTo>
                        <a:pt x="961" y="992"/>
                        <a:pt x="961" y="992"/>
                        <a:pt x="992" y="960"/>
                      </a:cubicBezTo>
                      <a:lnTo>
                        <a:pt x="992" y="960"/>
                      </a:lnTo>
                      <a:lnTo>
                        <a:pt x="992" y="960"/>
                      </a:lnTo>
                      <a:lnTo>
                        <a:pt x="992" y="960"/>
                      </a:lnTo>
                      <a:lnTo>
                        <a:pt x="992" y="960"/>
                      </a:lnTo>
                      <a:cubicBezTo>
                        <a:pt x="992" y="929"/>
                        <a:pt x="992" y="929"/>
                        <a:pt x="992" y="898"/>
                      </a:cubicBezTo>
                      <a:lnTo>
                        <a:pt x="992" y="898"/>
                      </a:lnTo>
                      <a:cubicBezTo>
                        <a:pt x="1024" y="898"/>
                        <a:pt x="1024" y="868"/>
                        <a:pt x="1024" y="868"/>
                      </a:cubicBezTo>
                      <a:cubicBezTo>
                        <a:pt x="1055" y="868"/>
                        <a:pt x="1055" y="868"/>
                        <a:pt x="1055" y="868"/>
                      </a:cubicBezTo>
                      <a:lnTo>
                        <a:pt x="1055" y="836"/>
                      </a:lnTo>
                      <a:cubicBezTo>
                        <a:pt x="1085" y="836"/>
                        <a:pt x="1085" y="836"/>
                        <a:pt x="1085" y="836"/>
                      </a:cubicBezTo>
                      <a:lnTo>
                        <a:pt x="1085" y="836"/>
                      </a:lnTo>
                      <a:lnTo>
                        <a:pt x="1085" y="836"/>
                      </a:lnTo>
                      <a:lnTo>
                        <a:pt x="1085" y="80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6" name="Freeform 137">
                  <a:extLst>
                    <a:ext uri="{FF2B5EF4-FFF2-40B4-BE49-F238E27FC236}">
                      <a16:creationId xmlns:a16="http://schemas.microsoft.com/office/drawing/2014/main" id="{911F9D75-99AD-45CF-A5C5-138FA1FFC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5850" y="1801813"/>
                  <a:ext cx="290513" cy="290512"/>
                </a:xfrm>
                <a:custGeom>
                  <a:gdLst>
                    <a:gd name="T0" fmla="*/ 372 w 808"/>
                    <a:gd name="T1" fmla="*/ 775 h 808"/>
                    <a:gd name="T2" fmla="*/ 403 w 808"/>
                    <a:gd name="T3" fmla="*/ 775 h 808"/>
                    <a:gd name="T4" fmla="*/ 435 w 808"/>
                    <a:gd name="T5" fmla="*/ 775 h 808"/>
                    <a:gd name="T6" fmla="*/ 466 w 808"/>
                    <a:gd name="T7" fmla="*/ 744 h 808"/>
                    <a:gd name="T8" fmla="*/ 466 w 808"/>
                    <a:gd name="T9" fmla="*/ 744 h 808"/>
                    <a:gd name="T10" fmla="*/ 435 w 808"/>
                    <a:gd name="T11" fmla="*/ 683 h 808"/>
                    <a:gd name="T12" fmla="*/ 403 w 808"/>
                    <a:gd name="T13" fmla="*/ 683 h 808"/>
                    <a:gd name="T14" fmla="*/ 403 w 808"/>
                    <a:gd name="T15" fmla="*/ 590 h 808"/>
                    <a:gd name="T16" fmla="*/ 466 w 808"/>
                    <a:gd name="T17" fmla="*/ 527 h 808"/>
                    <a:gd name="T18" fmla="*/ 496 w 808"/>
                    <a:gd name="T19" fmla="*/ 559 h 808"/>
                    <a:gd name="T20" fmla="*/ 528 w 808"/>
                    <a:gd name="T21" fmla="*/ 527 h 808"/>
                    <a:gd name="T22" fmla="*/ 589 w 808"/>
                    <a:gd name="T23" fmla="*/ 466 h 808"/>
                    <a:gd name="T24" fmla="*/ 620 w 808"/>
                    <a:gd name="T25" fmla="*/ 435 h 808"/>
                    <a:gd name="T26" fmla="*/ 652 w 808"/>
                    <a:gd name="T27" fmla="*/ 403 h 808"/>
                    <a:gd name="T28" fmla="*/ 683 w 808"/>
                    <a:gd name="T29" fmla="*/ 342 h 808"/>
                    <a:gd name="T30" fmla="*/ 683 w 808"/>
                    <a:gd name="T31" fmla="*/ 279 h 808"/>
                    <a:gd name="T32" fmla="*/ 652 w 808"/>
                    <a:gd name="T33" fmla="*/ 279 h 808"/>
                    <a:gd name="T34" fmla="*/ 652 w 808"/>
                    <a:gd name="T35" fmla="*/ 187 h 808"/>
                    <a:gd name="T36" fmla="*/ 652 w 808"/>
                    <a:gd name="T37" fmla="*/ 155 h 808"/>
                    <a:gd name="T38" fmla="*/ 652 w 808"/>
                    <a:gd name="T39" fmla="*/ 94 h 808"/>
                    <a:gd name="T40" fmla="*/ 683 w 808"/>
                    <a:gd name="T41" fmla="*/ 94 h 808"/>
                    <a:gd name="T42" fmla="*/ 744 w 808"/>
                    <a:gd name="T43" fmla="*/ 124 h 808"/>
                    <a:gd name="T44" fmla="*/ 807 w 808"/>
                    <a:gd name="T45" fmla="*/ 94 h 808"/>
                    <a:gd name="T46" fmla="*/ 744 w 808"/>
                    <a:gd name="T47" fmla="*/ 63 h 808"/>
                    <a:gd name="T48" fmla="*/ 744 w 808"/>
                    <a:gd name="T49" fmla="*/ 31 h 808"/>
                    <a:gd name="T50" fmla="*/ 713 w 808"/>
                    <a:gd name="T51" fmla="*/ 0 h 808"/>
                    <a:gd name="T52" fmla="*/ 620 w 808"/>
                    <a:gd name="T53" fmla="*/ 31 h 808"/>
                    <a:gd name="T54" fmla="*/ 589 w 808"/>
                    <a:gd name="T55" fmla="*/ 31 h 808"/>
                    <a:gd name="T56" fmla="*/ 589 w 808"/>
                    <a:gd name="T57" fmla="*/ 31 h 808"/>
                    <a:gd name="T58" fmla="*/ 559 w 808"/>
                    <a:gd name="T59" fmla="*/ 63 h 808"/>
                    <a:gd name="T60" fmla="*/ 559 w 808"/>
                    <a:gd name="T61" fmla="*/ 94 h 808"/>
                    <a:gd name="T62" fmla="*/ 528 w 808"/>
                    <a:gd name="T63" fmla="*/ 155 h 808"/>
                    <a:gd name="T64" fmla="*/ 528 w 808"/>
                    <a:gd name="T65" fmla="*/ 155 h 808"/>
                    <a:gd name="T66" fmla="*/ 496 w 808"/>
                    <a:gd name="T67" fmla="*/ 218 h 808"/>
                    <a:gd name="T68" fmla="*/ 435 w 808"/>
                    <a:gd name="T69" fmla="*/ 279 h 808"/>
                    <a:gd name="T70" fmla="*/ 435 w 808"/>
                    <a:gd name="T71" fmla="*/ 279 h 808"/>
                    <a:gd name="T72" fmla="*/ 403 w 808"/>
                    <a:gd name="T73" fmla="*/ 342 h 808"/>
                    <a:gd name="T74" fmla="*/ 372 w 808"/>
                    <a:gd name="T75" fmla="*/ 372 h 808"/>
                    <a:gd name="T76" fmla="*/ 342 w 808"/>
                    <a:gd name="T77" fmla="*/ 372 h 808"/>
                    <a:gd name="T78" fmla="*/ 280 w 808"/>
                    <a:gd name="T79" fmla="*/ 372 h 808"/>
                    <a:gd name="T80" fmla="*/ 280 w 808"/>
                    <a:gd name="T81" fmla="*/ 435 h 808"/>
                    <a:gd name="T82" fmla="*/ 218 w 808"/>
                    <a:gd name="T83" fmla="*/ 466 h 808"/>
                    <a:gd name="T84" fmla="*/ 218 w 808"/>
                    <a:gd name="T85" fmla="*/ 496 h 808"/>
                    <a:gd name="T86" fmla="*/ 156 w 808"/>
                    <a:gd name="T87" fmla="*/ 496 h 808"/>
                    <a:gd name="T88" fmla="*/ 124 w 808"/>
                    <a:gd name="T89" fmla="*/ 496 h 808"/>
                    <a:gd name="T90" fmla="*/ 32 w 808"/>
                    <a:gd name="T91" fmla="*/ 496 h 808"/>
                    <a:gd name="T92" fmla="*/ 63 w 808"/>
                    <a:gd name="T93" fmla="*/ 559 h 808"/>
                    <a:gd name="T94" fmla="*/ 94 w 808"/>
                    <a:gd name="T95" fmla="*/ 590 h 808"/>
                    <a:gd name="T96" fmla="*/ 94 w 808"/>
                    <a:gd name="T97" fmla="*/ 620 h 808"/>
                    <a:gd name="T98" fmla="*/ 32 w 808"/>
                    <a:gd name="T99" fmla="*/ 683 h 808"/>
                    <a:gd name="T100" fmla="*/ 32 w 808"/>
                    <a:gd name="T101" fmla="*/ 714 h 808"/>
                    <a:gd name="T102" fmla="*/ 156 w 808"/>
                    <a:gd name="T103" fmla="*/ 714 h 808"/>
                    <a:gd name="T104" fmla="*/ 218 w 808"/>
                    <a:gd name="T105" fmla="*/ 683 h 808"/>
                    <a:gd name="T106" fmla="*/ 280 w 808"/>
                    <a:gd name="T107" fmla="*/ 714 h 808"/>
                    <a:gd name="T108" fmla="*/ 342 w 808"/>
                    <a:gd name="T109" fmla="*/ 807 h 80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07" h="807">
                      <a:moveTo>
                        <a:pt x="372" y="775"/>
                      </a:move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cubicBezTo>
                        <a:pt x="403" y="775"/>
                        <a:pt x="403" y="775"/>
                        <a:pt x="403" y="775"/>
                      </a:cubicBezTo>
                      <a:lnTo>
                        <a:pt x="435" y="775"/>
                      </a:lnTo>
                      <a:lnTo>
                        <a:pt x="435" y="775"/>
                      </a:lnTo>
                      <a:lnTo>
                        <a:pt x="435" y="775"/>
                      </a:lnTo>
                      <a:cubicBezTo>
                        <a:pt x="466" y="775"/>
                        <a:pt x="466" y="775"/>
                        <a:pt x="466" y="775"/>
                      </a:cubicBezTo>
                      <a:lnTo>
                        <a:pt x="466" y="775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lnTo>
                        <a:pt x="466" y="744"/>
                      </a:lnTo>
                      <a:cubicBezTo>
                        <a:pt x="466" y="744"/>
                        <a:pt x="435" y="744"/>
                        <a:pt x="435" y="714"/>
                      </a:cubicBezTo>
                      <a:lnTo>
                        <a:pt x="435" y="683"/>
                      </a:lnTo>
                      <a:lnTo>
                        <a:pt x="435" y="683"/>
                      </a:lnTo>
                      <a:lnTo>
                        <a:pt x="435" y="683"/>
                      </a:lnTo>
                      <a:cubicBezTo>
                        <a:pt x="403" y="683"/>
                        <a:pt x="403" y="683"/>
                        <a:pt x="403" y="683"/>
                      </a:cubicBezTo>
                      <a:cubicBezTo>
                        <a:pt x="403" y="651"/>
                        <a:pt x="403" y="651"/>
                        <a:pt x="403" y="620"/>
                      </a:cubicBezTo>
                      <a:lnTo>
                        <a:pt x="403" y="590"/>
                      </a:lnTo>
                      <a:lnTo>
                        <a:pt x="403" y="590"/>
                      </a:lnTo>
                      <a:cubicBezTo>
                        <a:pt x="403" y="559"/>
                        <a:pt x="435" y="559"/>
                        <a:pt x="435" y="559"/>
                      </a:cubicBezTo>
                      <a:cubicBezTo>
                        <a:pt x="435" y="527"/>
                        <a:pt x="466" y="527"/>
                        <a:pt x="466" y="527"/>
                      </a:cubicBezTo>
                      <a:lnTo>
                        <a:pt x="466" y="527"/>
                      </a:lnTo>
                      <a:lnTo>
                        <a:pt x="466" y="527"/>
                      </a:lnTo>
                      <a:lnTo>
                        <a:pt x="466" y="527"/>
                      </a:lnTo>
                      <a:cubicBezTo>
                        <a:pt x="496" y="527"/>
                        <a:pt x="496" y="527"/>
                        <a:pt x="496" y="559"/>
                      </a:cubicBezTo>
                      <a:lnTo>
                        <a:pt x="496" y="559"/>
                      </a:lnTo>
                      <a:cubicBezTo>
                        <a:pt x="528" y="527"/>
                        <a:pt x="528" y="527"/>
                        <a:pt x="528" y="527"/>
                      </a:cubicBezTo>
                      <a:lnTo>
                        <a:pt x="528" y="527"/>
                      </a:lnTo>
                      <a:cubicBezTo>
                        <a:pt x="528" y="496"/>
                        <a:pt x="528" y="496"/>
                        <a:pt x="559" y="496"/>
                      </a:cubicBezTo>
                      <a:cubicBezTo>
                        <a:pt x="559" y="496"/>
                        <a:pt x="559" y="496"/>
                        <a:pt x="559" y="466"/>
                      </a:cubicBezTo>
                      <a:lnTo>
                        <a:pt x="589" y="466"/>
                      </a:lnTo>
                      <a:cubicBezTo>
                        <a:pt x="589" y="466"/>
                        <a:pt x="589" y="466"/>
                        <a:pt x="620" y="435"/>
                      </a:cubicBezTo>
                      <a:lnTo>
                        <a:pt x="620" y="435"/>
                      </a:lnTo>
                      <a:lnTo>
                        <a:pt x="620" y="435"/>
                      </a:lnTo>
                      <a:lnTo>
                        <a:pt x="620" y="435"/>
                      </a:lnTo>
                      <a:cubicBezTo>
                        <a:pt x="620" y="403"/>
                        <a:pt x="620" y="403"/>
                        <a:pt x="652" y="403"/>
                      </a:cubicBezTo>
                      <a:lnTo>
                        <a:pt x="652" y="403"/>
                      </a:lnTo>
                      <a:lnTo>
                        <a:pt x="652" y="403"/>
                      </a:lnTo>
                      <a:cubicBezTo>
                        <a:pt x="652" y="372"/>
                        <a:pt x="652" y="372"/>
                        <a:pt x="683" y="372"/>
                      </a:cubicBezTo>
                      <a:cubicBezTo>
                        <a:pt x="683" y="342"/>
                        <a:pt x="683" y="342"/>
                        <a:pt x="683" y="342"/>
                      </a:cubicBezTo>
                      <a:cubicBezTo>
                        <a:pt x="683" y="311"/>
                        <a:pt x="683" y="311"/>
                        <a:pt x="683" y="311"/>
                      </a:cubicBezTo>
                      <a:lnTo>
                        <a:pt x="683" y="279"/>
                      </a:lnTo>
                      <a:lnTo>
                        <a:pt x="683" y="279"/>
                      </a:lnTo>
                      <a:lnTo>
                        <a:pt x="683" y="279"/>
                      </a:lnTo>
                      <a:lnTo>
                        <a:pt x="683" y="279"/>
                      </a:lnTo>
                      <a:cubicBezTo>
                        <a:pt x="683" y="279"/>
                        <a:pt x="683" y="279"/>
                        <a:pt x="652" y="279"/>
                      </a:cubicBezTo>
                      <a:cubicBezTo>
                        <a:pt x="652" y="248"/>
                        <a:pt x="652" y="248"/>
                        <a:pt x="652" y="248"/>
                      </a:cubicBezTo>
                      <a:cubicBezTo>
                        <a:pt x="652" y="218"/>
                        <a:pt x="652" y="218"/>
                        <a:pt x="652" y="218"/>
                      </a:cubicBezTo>
                      <a:lnTo>
                        <a:pt x="652" y="187"/>
                      </a:lnTo>
                      <a:lnTo>
                        <a:pt x="652" y="187"/>
                      </a:lnTo>
                      <a:lnTo>
                        <a:pt x="652" y="187"/>
                      </a:lnTo>
                      <a:lnTo>
                        <a:pt x="652" y="155"/>
                      </a:lnTo>
                      <a:cubicBezTo>
                        <a:pt x="652" y="155"/>
                        <a:pt x="652" y="155"/>
                        <a:pt x="652" y="124"/>
                      </a:cubicBezTo>
                      <a:cubicBezTo>
                        <a:pt x="652" y="124"/>
                        <a:pt x="652" y="124"/>
                        <a:pt x="652" y="94"/>
                      </a:cubicBezTo>
                      <a:lnTo>
                        <a:pt x="652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lnTo>
                        <a:pt x="683" y="94"/>
                      </a:lnTo>
                      <a:cubicBezTo>
                        <a:pt x="713" y="94"/>
                        <a:pt x="713" y="94"/>
                        <a:pt x="744" y="124"/>
                      </a:cubicBezTo>
                      <a:lnTo>
                        <a:pt x="744" y="124"/>
                      </a:lnTo>
                      <a:lnTo>
                        <a:pt x="744" y="124"/>
                      </a:lnTo>
                      <a:cubicBezTo>
                        <a:pt x="776" y="94"/>
                        <a:pt x="776" y="94"/>
                        <a:pt x="776" y="94"/>
                      </a:cubicBezTo>
                      <a:cubicBezTo>
                        <a:pt x="807" y="94"/>
                        <a:pt x="807" y="94"/>
                        <a:pt x="807" y="94"/>
                      </a:cubicBezTo>
                      <a:lnTo>
                        <a:pt x="776" y="94"/>
                      </a:lnTo>
                      <a:lnTo>
                        <a:pt x="776" y="63"/>
                      </a:lnTo>
                      <a:lnTo>
                        <a:pt x="744" y="63"/>
                      </a:lnTo>
                      <a:lnTo>
                        <a:pt x="744" y="31"/>
                      </a:lnTo>
                      <a:lnTo>
                        <a:pt x="744" y="31"/>
                      </a:lnTo>
                      <a:lnTo>
                        <a:pt x="744" y="31"/>
                      </a:ln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713" y="0"/>
                      </a:lnTo>
                      <a:lnTo>
                        <a:pt x="683" y="0"/>
                      </a:lnTo>
                      <a:cubicBezTo>
                        <a:pt x="683" y="0"/>
                        <a:pt x="683" y="0"/>
                        <a:pt x="652" y="0"/>
                      </a:cubicBezTo>
                      <a:cubicBezTo>
                        <a:pt x="652" y="0"/>
                        <a:pt x="652" y="0"/>
                        <a:pt x="620" y="31"/>
                      </a:cubicBezTo>
                      <a:lnTo>
                        <a:pt x="620" y="31"/>
                      </a:lnTo>
                      <a:lnTo>
                        <a:pt x="620" y="31"/>
                      </a:lnTo>
                      <a:cubicBezTo>
                        <a:pt x="620" y="31"/>
                        <a:pt x="620" y="31"/>
                        <a:pt x="589" y="31"/>
                      </a:cubicBez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59" y="31"/>
                      </a:lnTo>
                      <a:cubicBezTo>
                        <a:pt x="559" y="31"/>
                        <a:pt x="559" y="31"/>
                        <a:pt x="559" y="63"/>
                      </a:cubicBezTo>
                      <a:lnTo>
                        <a:pt x="559" y="63"/>
                      </a:lnTo>
                      <a:lnTo>
                        <a:pt x="559" y="63"/>
                      </a:lnTo>
                      <a:cubicBezTo>
                        <a:pt x="559" y="63"/>
                        <a:pt x="559" y="63"/>
                        <a:pt x="559" y="94"/>
                      </a:cubicBezTo>
                      <a:lnTo>
                        <a:pt x="559" y="94"/>
                      </a:lnTo>
                      <a:lnTo>
                        <a:pt x="559" y="94"/>
                      </a:lnTo>
                      <a:lnTo>
                        <a:pt x="559" y="94"/>
                      </a:lnTo>
                      <a:cubicBezTo>
                        <a:pt x="559" y="124"/>
                        <a:pt x="559" y="155"/>
                        <a:pt x="528" y="155"/>
                      </a:cubicBezTo>
                      <a:lnTo>
                        <a:pt x="528" y="155"/>
                      </a:lnTo>
                      <a:lnTo>
                        <a:pt x="528" y="155"/>
                      </a:lnTo>
                      <a:lnTo>
                        <a:pt x="528" y="155"/>
                      </a:lnTo>
                      <a:cubicBezTo>
                        <a:pt x="528" y="187"/>
                        <a:pt x="528" y="218"/>
                        <a:pt x="496" y="218"/>
                      </a:cubicBezTo>
                      <a:lnTo>
                        <a:pt x="496" y="218"/>
                      </a:lnTo>
                      <a:lnTo>
                        <a:pt x="496" y="218"/>
                      </a:lnTo>
                      <a:cubicBezTo>
                        <a:pt x="466" y="248"/>
                        <a:pt x="466" y="248"/>
                        <a:pt x="466" y="248"/>
                      </a:cubicBezTo>
                      <a:lnTo>
                        <a:pt x="466" y="248"/>
                      </a:lnTo>
                      <a:cubicBezTo>
                        <a:pt x="466" y="279"/>
                        <a:pt x="435" y="279"/>
                        <a:pt x="435" y="279"/>
                      </a:cubicBezTo>
                      <a:lnTo>
                        <a:pt x="435" y="279"/>
                      </a:lnTo>
                      <a:lnTo>
                        <a:pt x="435" y="279"/>
                      </a:lnTo>
                      <a:lnTo>
                        <a:pt x="435" y="279"/>
                      </a:lnTo>
                      <a:cubicBezTo>
                        <a:pt x="435" y="311"/>
                        <a:pt x="435" y="311"/>
                        <a:pt x="435" y="311"/>
                      </a:cubicBezTo>
                      <a:lnTo>
                        <a:pt x="435" y="342"/>
                      </a:lnTo>
                      <a:lnTo>
                        <a:pt x="403" y="342"/>
                      </a:lnTo>
                      <a:lnTo>
                        <a:pt x="403" y="342"/>
                      </a:lnTo>
                      <a:cubicBezTo>
                        <a:pt x="403" y="372"/>
                        <a:pt x="403" y="372"/>
                        <a:pt x="372" y="372"/>
                      </a:cubicBezTo>
                      <a:lnTo>
                        <a:pt x="372" y="372"/>
                      </a:lnTo>
                      <a:cubicBezTo>
                        <a:pt x="372" y="372"/>
                        <a:pt x="342" y="372"/>
                        <a:pt x="342" y="342"/>
                      </a:cubicBezTo>
                      <a:lnTo>
                        <a:pt x="342" y="342"/>
                      </a:lnTo>
                      <a:cubicBezTo>
                        <a:pt x="342" y="342"/>
                        <a:pt x="342" y="342"/>
                        <a:pt x="342" y="372"/>
                      </a:cubicBezTo>
                      <a:lnTo>
                        <a:pt x="342" y="372"/>
                      </a:lnTo>
                      <a:lnTo>
                        <a:pt x="311" y="403"/>
                      </a:lnTo>
                      <a:lnTo>
                        <a:pt x="280" y="372"/>
                      </a:lnTo>
                      <a:cubicBezTo>
                        <a:pt x="280" y="403"/>
                        <a:pt x="280" y="403"/>
                        <a:pt x="280" y="403"/>
                      </a:cubicBezTo>
                      <a:lnTo>
                        <a:pt x="280" y="403"/>
                      </a:lnTo>
                      <a:cubicBezTo>
                        <a:pt x="280" y="435"/>
                        <a:pt x="280" y="435"/>
                        <a:pt x="280" y="435"/>
                      </a:cubicBezTo>
                      <a:cubicBezTo>
                        <a:pt x="280" y="466"/>
                        <a:pt x="280" y="466"/>
                        <a:pt x="248" y="466"/>
                      </a:cubicBezTo>
                      <a:lnTo>
                        <a:pt x="248" y="466"/>
                      </a:lnTo>
                      <a:cubicBezTo>
                        <a:pt x="218" y="466"/>
                        <a:pt x="218" y="466"/>
                        <a:pt x="218" y="466"/>
                      </a:cubicBezTo>
                      <a:lnTo>
                        <a:pt x="218" y="466"/>
                      </a:lnTo>
                      <a:lnTo>
                        <a:pt x="218" y="496"/>
                      </a:lnTo>
                      <a:lnTo>
                        <a:pt x="218" y="496"/>
                      </a:lnTo>
                      <a:cubicBezTo>
                        <a:pt x="187" y="496"/>
                        <a:pt x="187" y="496"/>
                        <a:pt x="187" y="496"/>
                      </a:cubicBezTo>
                      <a:lnTo>
                        <a:pt x="156" y="496"/>
                      </a:lnTo>
                      <a:lnTo>
                        <a:pt x="156" y="496"/>
                      </a:lnTo>
                      <a:lnTo>
                        <a:pt x="124" y="496"/>
                      </a:lnTo>
                      <a:lnTo>
                        <a:pt x="124" y="496"/>
                      </a:lnTo>
                      <a:lnTo>
                        <a:pt x="124" y="496"/>
                      </a:lnTo>
                      <a:lnTo>
                        <a:pt x="94" y="496"/>
                      </a:lnTo>
                      <a:cubicBezTo>
                        <a:pt x="94" y="496"/>
                        <a:pt x="63" y="496"/>
                        <a:pt x="32" y="496"/>
                      </a:cubicBezTo>
                      <a:lnTo>
                        <a:pt x="32" y="496"/>
                      </a:lnTo>
                      <a:cubicBezTo>
                        <a:pt x="63" y="496"/>
                        <a:pt x="63" y="527"/>
                        <a:pt x="63" y="527"/>
                      </a:cubicBezTo>
                      <a:lnTo>
                        <a:pt x="63" y="527"/>
                      </a:lnTo>
                      <a:lnTo>
                        <a:pt x="63" y="559"/>
                      </a:lnTo>
                      <a:cubicBezTo>
                        <a:pt x="63" y="559"/>
                        <a:pt x="63" y="559"/>
                        <a:pt x="63" y="590"/>
                      </a:cubicBezTo>
                      <a:cubicBezTo>
                        <a:pt x="94" y="590"/>
                        <a:pt x="94" y="590"/>
                        <a:pt x="94" y="590"/>
                      </a:cubicBezTo>
                      <a:lnTo>
                        <a:pt x="94" y="590"/>
                      </a:lnTo>
                      <a:lnTo>
                        <a:pt x="94" y="590"/>
                      </a:lnTo>
                      <a:lnTo>
                        <a:pt x="94" y="590"/>
                      </a:lnTo>
                      <a:cubicBezTo>
                        <a:pt x="94" y="620"/>
                        <a:pt x="94" y="620"/>
                        <a:pt x="94" y="620"/>
                      </a:cubicBezTo>
                      <a:cubicBezTo>
                        <a:pt x="94" y="651"/>
                        <a:pt x="94" y="651"/>
                        <a:pt x="94" y="651"/>
                      </a:cubicBezTo>
                      <a:cubicBezTo>
                        <a:pt x="94" y="683"/>
                        <a:pt x="63" y="683"/>
                        <a:pt x="63" y="683"/>
                      </a:cubicBezTo>
                      <a:cubicBezTo>
                        <a:pt x="32" y="683"/>
                        <a:pt x="32" y="683"/>
                        <a:pt x="32" y="683"/>
                      </a:cubicBezTo>
                      <a:cubicBezTo>
                        <a:pt x="32" y="683"/>
                        <a:pt x="0" y="683"/>
                        <a:pt x="0" y="714"/>
                      </a:cubicBezTo>
                      <a:lnTo>
                        <a:pt x="0" y="714"/>
                      </a:lnTo>
                      <a:cubicBezTo>
                        <a:pt x="32" y="714"/>
                        <a:pt x="32" y="714"/>
                        <a:pt x="32" y="714"/>
                      </a:cubicBezTo>
                      <a:cubicBezTo>
                        <a:pt x="63" y="714"/>
                        <a:pt x="94" y="714"/>
                        <a:pt x="124" y="683"/>
                      </a:cubicBezTo>
                      <a:lnTo>
                        <a:pt x="124" y="683"/>
                      </a:lnTo>
                      <a:cubicBezTo>
                        <a:pt x="156" y="683"/>
                        <a:pt x="156" y="714"/>
                        <a:pt x="156" y="714"/>
                      </a:cubicBezTo>
                      <a:lnTo>
                        <a:pt x="156" y="714"/>
                      </a:lnTo>
                      <a:lnTo>
                        <a:pt x="187" y="714"/>
                      </a:lnTo>
                      <a:cubicBezTo>
                        <a:pt x="218" y="714"/>
                        <a:pt x="218" y="683"/>
                        <a:pt x="218" y="683"/>
                      </a:cubicBezTo>
                      <a:lnTo>
                        <a:pt x="248" y="683"/>
                      </a:lnTo>
                      <a:lnTo>
                        <a:pt x="280" y="714"/>
                      </a:lnTo>
                      <a:lnTo>
                        <a:pt x="280" y="714"/>
                      </a:lnTo>
                      <a:cubicBezTo>
                        <a:pt x="280" y="744"/>
                        <a:pt x="311" y="744"/>
                        <a:pt x="311" y="775"/>
                      </a:cubicBezTo>
                      <a:cubicBezTo>
                        <a:pt x="311" y="807"/>
                        <a:pt x="311" y="807"/>
                        <a:pt x="342" y="807"/>
                      </a:cubicBezTo>
                      <a:lnTo>
                        <a:pt x="342" y="807"/>
                      </a:lnTo>
                      <a:lnTo>
                        <a:pt x="342" y="807"/>
                      </a:lnTo>
                      <a:cubicBezTo>
                        <a:pt x="342" y="775"/>
                        <a:pt x="372" y="775"/>
                        <a:pt x="372" y="77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7" name="Freeform 138">
                  <a:extLst>
                    <a:ext uri="{FF2B5EF4-FFF2-40B4-BE49-F238E27FC236}">
                      <a16:creationId xmlns:a16="http://schemas.microsoft.com/office/drawing/2014/main" id="{A7C750C3-9BD7-422D-9268-9443E7DC2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4650" y="2003425"/>
                  <a:ext cx="123825" cy="144463"/>
                </a:xfrm>
                <a:custGeom>
                  <a:gdLst>
                    <a:gd name="T0" fmla="*/ 124 w 342"/>
                    <a:gd name="T1" fmla="*/ 402 h 403"/>
                    <a:gd name="T2" fmla="*/ 154 w 342"/>
                    <a:gd name="T3" fmla="*/ 372 h 403"/>
                    <a:gd name="T4" fmla="*/ 154 w 342"/>
                    <a:gd name="T5" fmla="*/ 372 h 403"/>
                    <a:gd name="T6" fmla="*/ 154 w 342"/>
                    <a:gd name="T7" fmla="*/ 372 h 403"/>
                    <a:gd name="T8" fmla="*/ 154 w 342"/>
                    <a:gd name="T9" fmla="*/ 372 h 403"/>
                    <a:gd name="T10" fmla="*/ 154 w 342"/>
                    <a:gd name="T11" fmla="*/ 372 h 403"/>
                    <a:gd name="T12" fmla="*/ 154 w 342"/>
                    <a:gd name="T13" fmla="*/ 309 h 403"/>
                    <a:gd name="T14" fmla="*/ 154 w 342"/>
                    <a:gd name="T15" fmla="*/ 309 h 403"/>
                    <a:gd name="T16" fmla="*/ 185 w 342"/>
                    <a:gd name="T17" fmla="*/ 248 h 403"/>
                    <a:gd name="T18" fmla="*/ 185 w 342"/>
                    <a:gd name="T19" fmla="*/ 216 h 403"/>
                    <a:gd name="T20" fmla="*/ 185 w 342"/>
                    <a:gd name="T21" fmla="*/ 216 h 403"/>
                    <a:gd name="T22" fmla="*/ 248 w 342"/>
                    <a:gd name="T23" fmla="*/ 216 h 403"/>
                    <a:gd name="T24" fmla="*/ 248 w 342"/>
                    <a:gd name="T25" fmla="*/ 155 h 403"/>
                    <a:gd name="T26" fmla="*/ 248 w 342"/>
                    <a:gd name="T27" fmla="*/ 155 h 403"/>
                    <a:gd name="T28" fmla="*/ 248 w 342"/>
                    <a:gd name="T29" fmla="*/ 124 h 403"/>
                    <a:gd name="T30" fmla="*/ 248 w 342"/>
                    <a:gd name="T31" fmla="*/ 124 h 403"/>
                    <a:gd name="T32" fmla="*/ 248 w 342"/>
                    <a:gd name="T33" fmla="*/ 92 h 403"/>
                    <a:gd name="T34" fmla="*/ 278 w 342"/>
                    <a:gd name="T35" fmla="*/ 92 h 403"/>
                    <a:gd name="T36" fmla="*/ 309 w 342"/>
                    <a:gd name="T37" fmla="*/ 61 h 403"/>
                    <a:gd name="T38" fmla="*/ 341 w 342"/>
                    <a:gd name="T39" fmla="*/ 31 h 403"/>
                    <a:gd name="T40" fmla="*/ 341 w 342"/>
                    <a:gd name="T41" fmla="*/ 31 h 403"/>
                    <a:gd name="T42" fmla="*/ 309 w 342"/>
                    <a:gd name="T43" fmla="*/ 0 h 403"/>
                    <a:gd name="T44" fmla="*/ 309 w 342"/>
                    <a:gd name="T45" fmla="*/ 0 h 403"/>
                    <a:gd name="T46" fmla="*/ 248 w 342"/>
                    <a:gd name="T47" fmla="*/ 31 h 403"/>
                    <a:gd name="T48" fmla="*/ 185 w 342"/>
                    <a:gd name="T49" fmla="*/ 92 h 403"/>
                    <a:gd name="T50" fmla="*/ 154 w 342"/>
                    <a:gd name="T51" fmla="*/ 92 h 403"/>
                    <a:gd name="T52" fmla="*/ 154 w 342"/>
                    <a:gd name="T53" fmla="*/ 92 h 403"/>
                    <a:gd name="T54" fmla="*/ 154 w 342"/>
                    <a:gd name="T55" fmla="*/ 92 h 403"/>
                    <a:gd name="T56" fmla="*/ 124 w 342"/>
                    <a:gd name="T57" fmla="*/ 92 h 403"/>
                    <a:gd name="T58" fmla="*/ 124 w 342"/>
                    <a:gd name="T59" fmla="*/ 92 h 403"/>
                    <a:gd name="T60" fmla="*/ 61 w 342"/>
                    <a:gd name="T61" fmla="*/ 124 h 403"/>
                    <a:gd name="T62" fmla="*/ 30 w 342"/>
                    <a:gd name="T63" fmla="*/ 92 h 403"/>
                    <a:gd name="T64" fmla="*/ 30 w 342"/>
                    <a:gd name="T65" fmla="*/ 92 h 403"/>
                    <a:gd name="T66" fmla="*/ 0 w 342"/>
                    <a:gd name="T67" fmla="*/ 92 h 403"/>
                    <a:gd name="T68" fmla="*/ 30 w 342"/>
                    <a:gd name="T69" fmla="*/ 124 h 403"/>
                    <a:gd name="T70" fmla="*/ 30 w 342"/>
                    <a:gd name="T71" fmla="*/ 155 h 403"/>
                    <a:gd name="T72" fmla="*/ 30 w 342"/>
                    <a:gd name="T73" fmla="*/ 155 h 403"/>
                    <a:gd name="T74" fmla="*/ 30 w 342"/>
                    <a:gd name="T75" fmla="*/ 155 h 403"/>
                    <a:gd name="T76" fmla="*/ 93 w 342"/>
                    <a:gd name="T77" fmla="*/ 155 h 403"/>
                    <a:gd name="T78" fmla="*/ 93 w 342"/>
                    <a:gd name="T79" fmla="*/ 155 h 403"/>
                    <a:gd name="T80" fmla="*/ 124 w 342"/>
                    <a:gd name="T81" fmla="*/ 155 h 403"/>
                    <a:gd name="T82" fmla="*/ 154 w 342"/>
                    <a:gd name="T83" fmla="*/ 185 h 403"/>
                    <a:gd name="T84" fmla="*/ 124 w 342"/>
                    <a:gd name="T85" fmla="*/ 278 h 403"/>
                    <a:gd name="T86" fmla="*/ 93 w 342"/>
                    <a:gd name="T87" fmla="*/ 278 h 403"/>
                    <a:gd name="T88" fmla="*/ 93 w 342"/>
                    <a:gd name="T89" fmla="*/ 278 h 403"/>
                    <a:gd name="T90" fmla="*/ 93 w 342"/>
                    <a:gd name="T91" fmla="*/ 340 h 403"/>
                    <a:gd name="T92" fmla="*/ 124 w 342"/>
                    <a:gd name="T93" fmla="*/ 340 h 403"/>
                    <a:gd name="T94" fmla="*/ 124 w 342"/>
                    <a:gd name="T95" fmla="*/ 372 h 4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42" h="402">
                      <a:moveTo>
                        <a:pt x="124" y="402"/>
                      </a:moveTo>
                      <a:lnTo>
                        <a:pt x="124" y="402"/>
                      </a:lnTo>
                      <a:lnTo>
                        <a:pt x="12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72"/>
                      </a:lnTo>
                      <a:lnTo>
                        <a:pt x="154" y="340"/>
                      </a:lnTo>
                      <a:lnTo>
                        <a:pt x="154" y="309"/>
                      </a:lnTo>
                      <a:lnTo>
                        <a:pt x="154" y="309"/>
                      </a:lnTo>
                      <a:lnTo>
                        <a:pt x="154" y="309"/>
                      </a:lnTo>
                      <a:cubicBezTo>
                        <a:pt x="154" y="278"/>
                        <a:pt x="154" y="278"/>
                        <a:pt x="154" y="278"/>
                      </a:cubicBezTo>
                      <a:cubicBezTo>
                        <a:pt x="154" y="278"/>
                        <a:pt x="154" y="248"/>
                        <a:pt x="185" y="248"/>
                      </a:cubicBezTo>
                      <a:lnTo>
                        <a:pt x="185" y="248"/>
                      </a:lnTo>
                      <a:lnTo>
                        <a:pt x="185" y="216"/>
                      </a:lnTo>
                      <a:lnTo>
                        <a:pt x="185" y="216"/>
                      </a:lnTo>
                      <a:lnTo>
                        <a:pt x="185" y="216"/>
                      </a:lnTo>
                      <a:cubicBezTo>
                        <a:pt x="217" y="216"/>
                        <a:pt x="217" y="248"/>
                        <a:pt x="217" y="248"/>
                      </a:cubicBezTo>
                      <a:cubicBezTo>
                        <a:pt x="248" y="216"/>
                        <a:pt x="248" y="216"/>
                        <a:pt x="248" y="216"/>
                      </a:cubicBezTo>
                      <a:cubicBezTo>
                        <a:pt x="248" y="185"/>
                        <a:pt x="248" y="185"/>
                        <a:pt x="248" y="18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24"/>
                      </a:lnTo>
                      <a:cubicBezTo>
                        <a:pt x="278" y="124"/>
                        <a:pt x="278" y="124"/>
                        <a:pt x="278" y="124"/>
                      </a:cubicBezTo>
                      <a:cubicBezTo>
                        <a:pt x="278" y="124"/>
                        <a:pt x="278" y="124"/>
                        <a:pt x="248" y="124"/>
                      </a:cubicBez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48" y="92"/>
                      </a:cubicBezTo>
                      <a:lnTo>
                        <a:pt x="278" y="92"/>
                      </a:lnTo>
                      <a:lnTo>
                        <a:pt x="278" y="92"/>
                      </a:lnTo>
                      <a:cubicBezTo>
                        <a:pt x="278" y="61"/>
                        <a:pt x="278" y="61"/>
                        <a:pt x="309" y="61"/>
                      </a:cubicBezTo>
                      <a:lnTo>
                        <a:pt x="309" y="61"/>
                      </a:lnTo>
                      <a:lnTo>
                        <a:pt x="309" y="61"/>
                      </a:lnTo>
                      <a:cubicBezTo>
                        <a:pt x="309" y="61"/>
                        <a:pt x="309" y="31"/>
                        <a:pt x="341" y="31"/>
                      </a:cubicBez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0"/>
                        <a:pt x="309" y="0"/>
                      </a:cubicBezTo>
                      <a:lnTo>
                        <a:pt x="309" y="0"/>
                      </a:lnTo>
                      <a:lnTo>
                        <a:pt x="309" y="0"/>
                      </a:lnTo>
                      <a:lnTo>
                        <a:pt x="309" y="0"/>
                      </a:lnTo>
                      <a:cubicBezTo>
                        <a:pt x="309" y="0"/>
                        <a:pt x="309" y="0"/>
                        <a:pt x="309" y="31"/>
                      </a:cubicBezTo>
                      <a:cubicBezTo>
                        <a:pt x="278" y="31"/>
                        <a:pt x="278" y="31"/>
                        <a:pt x="248" y="31"/>
                      </a:cubicBezTo>
                      <a:cubicBezTo>
                        <a:pt x="248" y="61"/>
                        <a:pt x="248" y="61"/>
                        <a:pt x="248" y="61"/>
                      </a:cubicBezTo>
                      <a:cubicBezTo>
                        <a:pt x="217" y="61"/>
                        <a:pt x="185" y="92"/>
                        <a:pt x="185" y="92"/>
                      </a:cubicBezTo>
                      <a:lnTo>
                        <a:pt x="185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lnTo>
                        <a:pt x="124" y="92"/>
                      </a:lnTo>
                      <a:cubicBezTo>
                        <a:pt x="124" y="92"/>
                        <a:pt x="93" y="92"/>
                        <a:pt x="93" y="124"/>
                      </a:cubicBezTo>
                      <a:cubicBezTo>
                        <a:pt x="61" y="124"/>
                        <a:pt x="61" y="124"/>
                        <a:pt x="61" y="124"/>
                      </a:cubicBezTo>
                      <a:lnTo>
                        <a:pt x="61" y="124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ubicBezTo>
                        <a:pt x="0" y="124"/>
                        <a:pt x="30" y="124"/>
                        <a:pt x="30" y="124"/>
                      </a:cubicBezTo>
                      <a:lnTo>
                        <a:pt x="30" y="124"/>
                      </a:lnTo>
                      <a:lnTo>
                        <a:pt x="30" y="124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cubicBezTo>
                        <a:pt x="61" y="155"/>
                        <a:pt x="61" y="155"/>
                        <a:pt x="93" y="155"/>
                      </a:cubicBezTo>
                      <a:lnTo>
                        <a:pt x="93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54" y="155"/>
                        <a:pt x="154" y="155"/>
                        <a:pt x="154" y="185"/>
                      </a:cubicBezTo>
                      <a:lnTo>
                        <a:pt x="154" y="185"/>
                      </a:lnTo>
                      <a:cubicBezTo>
                        <a:pt x="154" y="216"/>
                        <a:pt x="154" y="216"/>
                        <a:pt x="154" y="216"/>
                      </a:cubicBezTo>
                      <a:cubicBezTo>
                        <a:pt x="154" y="248"/>
                        <a:pt x="124" y="278"/>
                        <a:pt x="124" y="278"/>
                      </a:cubicBezTo>
                      <a:cubicBezTo>
                        <a:pt x="93" y="278"/>
                        <a:pt x="93" y="278"/>
                        <a:pt x="93" y="278"/>
                      </a:cubicBezTo>
                      <a:lnTo>
                        <a:pt x="93" y="278"/>
                      </a:lnTo>
                      <a:lnTo>
                        <a:pt x="93" y="278"/>
                      </a:lnTo>
                      <a:lnTo>
                        <a:pt x="93" y="278"/>
                      </a:lnTo>
                      <a:cubicBezTo>
                        <a:pt x="93" y="309"/>
                        <a:pt x="93" y="309"/>
                        <a:pt x="93" y="309"/>
                      </a:cubicBezTo>
                      <a:cubicBezTo>
                        <a:pt x="93" y="309"/>
                        <a:pt x="93" y="309"/>
                        <a:pt x="93" y="340"/>
                      </a:cubicBezTo>
                      <a:lnTo>
                        <a:pt x="93" y="340"/>
                      </a:lnTo>
                      <a:cubicBezTo>
                        <a:pt x="124" y="340"/>
                        <a:pt x="124" y="340"/>
                        <a:pt x="124" y="340"/>
                      </a:cubicBezTo>
                      <a:lnTo>
                        <a:pt x="124" y="340"/>
                      </a:lnTo>
                      <a:cubicBezTo>
                        <a:pt x="124" y="372"/>
                        <a:pt x="124" y="372"/>
                        <a:pt x="124" y="372"/>
                      </a:cubicBezTo>
                      <a:cubicBezTo>
                        <a:pt x="124" y="372"/>
                        <a:pt x="124" y="372"/>
                        <a:pt x="124" y="40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8" name="Freeform 139">
                  <a:extLst>
                    <a:ext uri="{FF2B5EF4-FFF2-40B4-BE49-F238E27FC236}">
                      <a16:creationId xmlns:a16="http://schemas.microsoft.com/office/drawing/2014/main" id="{6A9223D3-8A0C-4EE5-B708-3C7FAFC1A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813" y="865188"/>
                  <a:ext cx="3192462" cy="803275"/>
                </a:xfrm>
                <a:custGeom>
                  <a:gdLst>
                    <a:gd name="T0" fmla="*/ 7717 w 8866"/>
                    <a:gd name="T1" fmla="*/ 527 h 2232"/>
                    <a:gd name="T2" fmla="*/ 7345 w 8866"/>
                    <a:gd name="T3" fmla="*/ 527 h 2232"/>
                    <a:gd name="T4" fmla="*/ 6788 w 8866"/>
                    <a:gd name="T5" fmla="*/ 403 h 2232"/>
                    <a:gd name="T6" fmla="*/ 6354 w 8866"/>
                    <a:gd name="T7" fmla="*/ 310 h 2232"/>
                    <a:gd name="T8" fmla="*/ 5920 w 8866"/>
                    <a:gd name="T9" fmla="*/ 403 h 2232"/>
                    <a:gd name="T10" fmla="*/ 5486 w 8866"/>
                    <a:gd name="T11" fmla="*/ 372 h 2232"/>
                    <a:gd name="T12" fmla="*/ 5083 w 8866"/>
                    <a:gd name="T13" fmla="*/ 310 h 2232"/>
                    <a:gd name="T14" fmla="*/ 4526 w 8866"/>
                    <a:gd name="T15" fmla="*/ 279 h 2232"/>
                    <a:gd name="T16" fmla="*/ 4618 w 8866"/>
                    <a:gd name="T17" fmla="*/ 62 h 2232"/>
                    <a:gd name="T18" fmla="*/ 4154 w 8866"/>
                    <a:gd name="T19" fmla="*/ 0 h 2232"/>
                    <a:gd name="T20" fmla="*/ 3565 w 8866"/>
                    <a:gd name="T21" fmla="*/ 124 h 2232"/>
                    <a:gd name="T22" fmla="*/ 3099 w 8866"/>
                    <a:gd name="T23" fmla="*/ 248 h 2232"/>
                    <a:gd name="T24" fmla="*/ 3006 w 8866"/>
                    <a:gd name="T25" fmla="*/ 403 h 2232"/>
                    <a:gd name="T26" fmla="*/ 2603 w 8866"/>
                    <a:gd name="T27" fmla="*/ 496 h 2232"/>
                    <a:gd name="T28" fmla="*/ 2325 w 8866"/>
                    <a:gd name="T29" fmla="*/ 713 h 2232"/>
                    <a:gd name="T30" fmla="*/ 2449 w 8866"/>
                    <a:gd name="T31" fmla="*/ 310 h 2232"/>
                    <a:gd name="T32" fmla="*/ 2293 w 8866"/>
                    <a:gd name="T33" fmla="*/ 496 h 2232"/>
                    <a:gd name="T34" fmla="*/ 1766 w 8866"/>
                    <a:gd name="T35" fmla="*/ 589 h 2232"/>
                    <a:gd name="T36" fmla="*/ 1302 w 8866"/>
                    <a:gd name="T37" fmla="*/ 589 h 2232"/>
                    <a:gd name="T38" fmla="*/ 992 w 8866"/>
                    <a:gd name="T39" fmla="*/ 589 h 2232"/>
                    <a:gd name="T40" fmla="*/ 681 w 8866"/>
                    <a:gd name="T41" fmla="*/ 837 h 2232"/>
                    <a:gd name="T42" fmla="*/ 372 w 8866"/>
                    <a:gd name="T43" fmla="*/ 744 h 2232"/>
                    <a:gd name="T44" fmla="*/ 651 w 8866"/>
                    <a:gd name="T45" fmla="*/ 620 h 2232"/>
                    <a:gd name="T46" fmla="*/ 124 w 8866"/>
                    <a:gd name="T47" fmla="*/ 527 h 2232"/>
                    <a:gd name="T48" fmla="*/ 186 w 8866"/>
                    <a:gd name="T49" fmla="*/ 868 h 2232"/>
                    <a:gd name="T50" fmla="*/ 0 w 8866"/>
                    <a:gd name="T51" fmla="*/ 1209 h 2232"/>
                    <a:gd name="T52" fmla="*/ 186 w 8866"/>
                    <a:gd name="T53" fmla="*/ 1364 h 2232"/>
                    <a:gd name="T54" fmla="*/ 310 w 8866"/>
                    <a:gd name="T55" fmla="*/ 1581 h 2232"/>
                    <a:gd name="T56" fmla="*/ 527 w 8866"/>
                    <a:gd name="T57" fmla="*/ 1705 h 2232"/>
                    <a:gd name="T58" fmla="*/ 651 w 8866"/>
                    <a:gd name="T59" fmla="*/ 1922 h 2232"/>
                    <a:gd name="T60" fmla="*/ 774 w 8866"/>
                    <a:gd name="T61" fmla="*/ 2170 h 2232"/>
                    <a:gd name="T62" fmla="*/ 1022 w 8866"/>
                    <a:gd name="T63" fmla="*/ 2231 h 2232"/>
                    <a:gd name="T64" fmla="*/ 1146 w 8866"/>
                    <a:gd name="T65" fmla="*/ 1984 h 2232"/>
                    <a:gd name="T66" fmla="*/ 1054 w 8866"/>
                    <a:gd name="T67" fmla="*/ 1766 h 2232"/>
                    <a:gd name="T68" fmla="*/ 1270 w 8866"/>
                    <a:gd name="T69" fmla="*/ 1612 h 2232"/>
                    <a:gd name="T70" fmla="*/ 1550 w 8866"/>
                    <a:gd name="T71" fmla="*/ 1674 h 2232"/>
                    <a:gd name="T72" fmla="*/ 1766 w 8866"/>
                    <a:gd name="T73" fmla="*/ 1642 h 2232"/>
                    <a:gd name="T74" fmla="*/ 2014 w 8866"/>
                    <a:gd name="T75" fmla="*/ 1457 h 2232"/>
                    <a:gd name="T76" fmla="*/ 2293 w 8866"/>
                    <a:gd name="T77" fmla="*/ 1364 h 2232"/>
                    <a:gd name="T78" fmla="*/ 2510 w 8866"/>
                    <a:gd name="T79" fmla="*/ 1457 h 2232"/>
                    <a:gd name="T80" fmla="*/ 2727 w 8866"/>
                    <a:gd name="T81" fmla="*/ 1488 h 2232"/>
                    <a:gd name="T82" fmla="*/ 3006 w 8866"/>
                    <a:gd name="T83" fmla="*/ 1674 h 2232"/>
                    <a:gd name="T84" fmla="*/ 3286 w 8866"/>
                    <a:gd name="T85" fmla="*/ 1736 h 2232"/>
                    <a:gd name="T86" fmla="*/ 3565 w 8866"/>
                    <a:gd name="T87" fmla="*/ 1674 h 2232"/>
                    <a:gd name="T88" fmla="*/ 3843 w 8866"/>
                    <a:gd name="T89" fmla="*/ 1736 h 2232"/>
                    <a:gd name="T90" fmla="*/ 4154 w 8866"/>
                    <a:gd name="T91" fmla="*/ 1674 h 2232"/>
                    <a:gd name="T92" fmla="*/ 4587 w 8866"/>
                    <a:gd name="T93" fmla="*/ 1766 h 2232"/>
                    <a:gd name="T94" fmla="*/ 4959 w 8866"/>
                    <a:gd name="T95" fmla="*/ 1766 h 2232"/>
                    <a:gd name="T96" fmla="*/ 5114 w 8866"/>
                    <a:gd name="T97" fmla="*/ 1518 h 2232"/>
                    <a:gd name="T98" fmla="*/ 5548 w 8866"/>
                    <a:gd name="T99" fmla="*/ 1766 h 2232"/>
                    <a:gd name="T100" fmla="*/ 5889 w 8866"/>
                    <a:gd name="T101" fmla="*/ 1829 h 2232"/>
                    <a:gd name="T102" fmla="*/ 5858 w 8866"/>
                    <a:gd name="T103" fmla="*/ 2077 h 2232"/>
                    <a:gd name="T104" fmla="*/ 5858 w 8866"/>
                    <a:gd name="T105" fmla="*/ 2201 h 2232"/>
                    <a:gd name="T106" fmla="*/ 6230 w 8866"/>
                    <a:gd name="T107" fmla="*/ 1550 h 2232"/>
                    <a:gd name="T108" fmla="*/ 6106 w 8866"/>
                    <a:gd name="T109" fmla="*/ 1302 h 2232"/>
                    <a:gd name="T110" fmla="*/ 6726 w 8866"/>
                    <a:gd name="T111" fmla="*/ 1116 h 2232"/>
                    <a:gd name="T112" fmla="*/ 7253 w 8866"/>
                    <a:gd name="T113" fmla="*/ 961 h 2232"/>
                    <a:gd name="T114" fmla="*/ 7532 w 8866"/>
                    <a:gd name="T115" fmla="*/ 898 h 2232"/>
                    <a:gd name="T116" fmla="*/ 7098 w 8866"/>
                    <a:gd name="T117" fmla="*/ 1333 h 2232"/>
                    <a:gd name="T118" fmla="*/ 7284 w 8866"/>
                    <a:gd name="T119" fmla="*/ 1518 h 2232"/>
                    <a:gd name="T120" fmla="*/ 7625 w 8866"/>
                    <a:gd name="T121" fmla="*/ 1054 h 2232"/>
                    <a:gd name="T122" fmla="*/ 8121 w 8866"/>
                    <a:gd name="T123" fmla="*/ 961 h 2232"/>
                    <a:gd name="T124" fmla="*/ 8245 w 8866"/>
                    <a:gd name="T125" fmla="*/ 744 h 22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866" h="2232">
                      <a:moveTo>
                        <a:pt x="8772" y="682"/>
                      </a:moveTo>
                      <a:lnTo>
                        <a:pt x="8772" y="682"/>
                      </a:lnTo>
                      <a:cubicBezTo>
                        <a:pt x="8709" y="682"/>
                        <a:pt x="8648" y="651"/>
                        <a:pt x="8617" y="620"/>
                      </a:cubicBezTo>
                      <a:cubicBezTo>
                        <a:pt x="8617" y="620"/>
                        <a:pt x="8555" y="558"/>
                        <a:pt x="8369" y="558"/>
                      </a:cubicBezTo>
                      <a:lnTo>
                        <a:pt x="8369" y="558"/>
                      </a:lnTo>
                      <a:cubicBezTo>
                        <a:pt x="8337" y="558"/>
                        <a:pt x="8307" y="527"/>
                        <a:pt x="8276" y="527"/>
                      </a:cubicBezTo>
                      <a:lnTo>
                        <a:pt x="8245" y="527"/>
                      </a:lnTo>
                      <a:lnTo>
                        <a:pt x="8245" y="527"/>
                      </a:lnTo>
                      <a:cubicBezTo>
                        <a:pt x="8213" y="527"/>
                        <a:pt x="8213" y="496"/>
                        <a:pt x="8183" y="496"/>
                      </a:cubicBezTo>
                      <a:cubicBezTo>
                        <a:pt x="8183" y="496"/>
                        <a:pt x="8121" y="496"/>
                        <a:pt x="8028" y="496"/>
                      </a:cubicBezTo>
                      <a:cubicBezTo>
                        <a:pt x="7997" y="496"/>
                        <a:pt x="7935" y="496"/>
                        <a:pt x="7935" y="496"/>
                      </a:cubicBezTo>
                      <a:cubicBezTo>
                        <a:pt x="7935" y="496"/>
                        <a:pt x="7935" y="496"/>
                        <a:pt x="7904" y="496"/>
                      </a:cubicBezTo>
                      <a:lnTo>
                        <a:pt x="7904" y="496"/>
                      </a:lnTo>
                      <a:cubicBezTo>
                        <a:pt x="7935" y="527"/>
                        <a:pt x="7935" y="527"/>
                        <a:pt x="7935" y="558"/>
                      </a:cubicBezTo>
                      <a:lnTo>
                        <a:pt x="7904" y="589"/>
                      </a:lnTo>
                      <a:cubicBezTo>
                        <a:pt x="7873" y="589"/>
                        <a:pt x="7873" y="589"/>
                        <a:pt x="7841" y="558"/>
                      </a:cubicBezTo>
                      <a:lnTo>
                        <a:pt x="7841" y="558"/>
                      </a:lnTo>
                      <a:cubicBezTo>
                        <a:pt x="7811" y="558"/>
                        <a:pt x="7749" y="527"/>
                        <a:pt x="7749" y="527"/>
                      </a:cubicBezTo>
                      <a:lnTo>
                        <a:pt x="7749" y="527"/>
                      </a:lnTo>
                      <a:cubicBezTo>
                        <a:pt x="7717" y="527"/>
                        <a:pt x="7717" y="527"/>
                        <a:pt x="7717" y="527"/>
                      </a:cubicBezTo>
                      <a:lnTo>
                        <a:pt x="7717" y="527"/>
                      </a:lnTo>
                      <a:cubicBezTo>
                        <a:pt x="7687" y="527"/>
                        <a:pt x="7687" y="527"/>
                        <a:pt x="7687" y="527"/>
                      </a:cubicBezTo>
                      <a:cubicBezTo>
                        <a:pt x="7656" y="527"/>
                        <a:pt x="7656" y="527"/>
                        <a:pt x="7656" y="527"/>
                      </a:cubicBezTo>
                      <a:lnTo>
                        <a:pt x="7625" y="527"/>
                      </a:lnTo>
                      <a:lnTo>
                        <a:pt x="7593" y="527"/>
                      </a:lnTo>
                      <a:lnTo>
                        <a:pt x="7593" y="527"/>
                      </a:lnTo>
                      <a:lnTo>
                        <a:pt x="7593" y="527"/>
                      </a:lnTo>
                      <a:cubicBezTo>
                        <a:pt x="7593" y="527"/>
                        <a:pt x="7593" y="527"/>
                        <a:pt x="7563" y="527"/>
                      </a:cubicBezTo>
                      <a:cubicBezTo>
                        <a:pt x="7563" y="527"/>
                        <a:pt x="7563" y="527"/>
                        <a:pt x="7532" y="527"/>
                      </a:cubicBezTo>
                      <a:lnTo>
                        <a:pt x="7532" y="527"/>
                      </a:lnTo>
                      <a:cubicBezTo>
                        <a:pt x="7532" y="527"/>
                        <a:pt x="7532" y="527"/>
                        <a:pt x="7501" y="527"/>
                      </a:cubicBezTo>
                      <a:cubicBezTo>
                        <a:pt x="7501" y="527"/>
                        <a:pt x="7501" y="527"/>
                        <a:pt x="7469" y="527"/>
                      </a:cubicBezTo>
                      <a:lnTo>
                        <a:pt x="7439" y="527"/>
                      </a:lnTo>
                      <a:lnTo>
                        <a:pt x="7439" y="527"/>
                      </a:lnTo>
                      <a:lnTo>
                        <a:pt x="7439" y="527"/>
                      </a:lnTo>
                      <a:lnTo>
                        <a:pt x="7408" y="527"/>
                      </a:lnTo>
                      <a:lnTo>
                        <a:pt x="7408" y="558"/>
                      </a:lnTo>
                      <a:cubicBezTo>
                        <a:pt x="7408" y="558"/>
                        <a:pt x="7408" y="558"/>
                        <a:pt x="7408" y="589"/>
                      </a:cubicBezTo>
                      <a:lnTo>
                        <a:pt x="7377" y="589"/>
                      </a:lnTo>
                      <a:lnTo>
                        <a:pt x="7377" y="589"/>
                      </a:lnTo>
                      <a:lnTo>
                        <a:pt x="7377" y="589"/>
                      </a:lnTo>
                      <a:cubicBezTo>
                        <a:pt x="7345" y="558"/>
                        <a:pt x="7345" y="558"/>
                        <a:pt x="7345" y="527"/>
                      </a:cubicBezTo>
                      <a:lnTo>
                        <a:pt x="7345" y="527"/>
                      </a:lnTo>
                      <a:lnTo>
                        <a:pt x="7345" y="527"/>
                      </a:lnTo>
                      <a:lnTo>
                        <a:pt x="7345" y="527"/>
                      </a:lnTo>
                      <a:cubicBezTo>
                        <a:pt x="7315" y="527"/>
                        <a:pt x="7315" y="527"/>
                        <a:pt x="7315" y="496"/>
                      </a:cubicBezTo>
                      <a:cubicBezTo>
                        <a:pt x="7284" y="496"/>
                        <a:pt x="7284" y="496"/>
                        <a:pt x="7284" y="496"/>
                      </a:cubicBezTo>
                      <a:cubicBezTo>
                        <a:pt x="7284" y="465"/>
                        <a:pt x="7284" y="465"/>
                        <a:pt x="7284" y="465"/>
                      </a:cubicBezTo>
                      <a:cubicBezTo>
                        <a:pt x="7284" y="465"/>
                        <a:pt x="7284" y="434"/>
                        <a:pt x="7253" y="434"/>
                      </a:cubicBezTo>
                      <a:cubicBezTo>
                        <a:pt x="7222" y="434"/>
                        <a:pt x="7222" y="434"/>
                        <a:pt x="7191" y="434"/>
                      </a:cubicBezTo>
                      <a:lnTo>
                        <a:pt x="7191" y="434"/>
                      </a:lnTo>
                      <a:cubicBezTo>
                        <a:pt x="7191" y="434"/>
                        <a:pt x="7191" y="434"/>
                        <a:pt x="7160" y="434"/>
                      </a:cubicBezTo>
                      <a:cubicBezTo>
                        <a:pt x="7129" y="434"/>
                        <a:pt x="7098" y="434"/>
                        <a:pt x="7067" y="434"/>
                      </a:cubicBezTo>
                      <a:cubicBezTo>
                        <a:pt x="7036" y="434"/>
                        <a:pt x="7036" y="434"/>
                        <a:pt x="7005" y="434"/>
                      </a:cubicBezTo>
                      <a:lnTo>
                        <a:pt x="6974" y="434"/>
                      </a:lnTo>
                      <a:lnTo>
                        <a:pt x="6974" y="434"/>
                      </a:lnTo>
                      <a:cubicBezTo>
                        <a:pt x="6943" y="434"/>
                        <a:pt x="6912" y="434"/>
                        <a:pt x="6912" y="434"/>
                      </a:cubicBezTo>
                      <a:cubicBezTo>
                        <a:pt x="6881" y="434"/>
                        <a:pt x="6881" y="434"/>
                        <a:pt x="6881" y="434"/>
                      </a:cubicBezTo>
                      <a:cubicBezTo>
                        <a:pt x="6881" y="434"/>
                        <a:pt x="6881" y="434"/>
                        <a:pt x="6850" y="434"/>
                      </a:cubicBezTo>
                      <a:lnTo>
                        <a:pt x="6850" y="434"/>
                      </a:lnTo>
                      <a:cubicBezTo>
                        <a:pt x="6850" y="434"/>
                        <a:pt x="6850" y="403"/>
                        <a:pt x="6819" y="403"/>
                      </a:cubicBezTo>
                      <a:lnTo>
                        <a:pt x="6819" y="403"/>
                      </a:lnTo>
                      <a:lnTo>
                        <a:pt x="6788" y="403"/>
                      </a:lnTo>
                      <a:lnTo>
                        <a:pt x="6788" y="403"/>
                      </a:lnTo>
                      <a:cubicBezTo>
                        <a:pt x="6757" y="403"/>
                        <a:pt x="6757" y="403"/>
                        <a:pt x="6757" y="403"/>
                      </a:cubicBezTo>
                      <a:lnTo>
                        <a:pt x="6757" y="403"/>
                      </a:lnTo>
                      <a:lnTo>
                        <a:pt x="6757" y="403"/>
                      </a:lnTo>
                      <a:lnTo>
                        <a:pt x="6726" y="403"/>
                      </a:lnTo>
                      <a:lnTo>
                        <a:pt x="6726" y="372"/>
                      </a:lnTo>
                      <a:lnTo>
                        <a:pt x="6726" y="341"/>
                      </a:lnTo>
                      <a:cubicBezTo>
                        <a:pt x="6695" y="341"/>
                        <a:pt x="6695" y="341"/>
                        <a:pt x="6695" y="341"/>
                      </a:cubicBezTo>
                      <a:cubicBezTo>
                        <a:pt x="6695" y="341"/>
                        <a:pt x="6695" y="341"/>
                        <a:pt x="6664" y="341"/>
                      </a:cubicBezTo>
                      <a:cubicBezTo>
                        <a:pt x="6633" y="341"/>
                        <a:pt x="6633" y="341"/>
                        <a:pt x="6633" y="341"/>
                      </a:cubicBezTo>
                      <a:lnTo>
                        <a:pt x="6602" y="341"/>
                      </a:lnTo>
                      <a:cubicBezTo>
                        <a:pt x="6602" y="372"/>
                        <a:pt x="6571" y="372"/>
                        <a:pt x="6540" y="403"/>
                      </a:cubicBezTo>
                      <a:lnTo>
                        <a:pt x="6540" y="403"/>
                      </a:lnTo>
                      <a:cubicBezTo>
                        <a:pt x="6509" y="403"/>
                        <a:pt x="6478" y="372"/>
                        <a:pt x="6478" y="372"/>
                      </a:cubicBezTo>
                      <a:cubicBezTo>
                        <a:pt x="6385" y="372"/>
                        <a:pt x="6385" y="372"/>
                        <a:pt x="6385" y="372"/>
                      </a:cubicBezTo>
                      <a:cubicBezTo>
                        <a:pt x="6478" y="341"/>
                        <a:pt x="6478" y="341"/>
                        <a:pt x="6478" y="341"/>
                      </a:cubicBezTo>
                      <a:lnTo>
                        <a:pt x="6478" y="341"/>
                      </a:lnTo>
                      <a:lnTo>
                        <a:pt x="6478" y="341"/>
                      </a:lnTo>
                      <a:cubicBezTo>
                        <a:pt x="6478" y="310"/>
                        <a:pt x="6447" y="310"/>
                        <a:pt x="6447" y="310"/>
                      </a:cubicBezTo>
                      <a:cubicBezTo>
                        <a:pt x="6416" y="310"/>
                        <a:pt x="6385" y="310"/>
                        <a:pt x="6385" y="310"/>
                      </a:cubicBezTo>
                      <a:lnTo>
                        <a:pt x="6354" y="310"/>
                      </a:lnTo>
                      <a:lnTo>
                        <a:pt x="6354" y="310"/>
                      </a:lnTo>
                      <a:cubicBezTo>
                        <a:pt x="6323" y="310"/>
                        <a:pt x="6261" y="310"/>
                        <a:pt x="6261" y="310"/>
                      </a:cubicBezTo>
                      <a:lnTo>
                        <a:pt x="6261" y="310"/>
                      </a:lnTo>
                      <a:lnTo>
                        <a:pt x="6261" y="310"/>
                      </a:lnTo>
                      <a:lnTo>
                        <a:pt x="6261" y="310"/>
                      </a:lnTo>
                      <a:cubicBezTo>
                        <a:pt x="6261" y="310"/>
                        <a:pt x="6261" y="310"/>
                        <a:pt x="6230" y="341"/>
                      </a:cubicBezTo>
                      <a:lnTo>
                        <a:pt x="6230" y="341"/>
                      </a:lnTo>
                      <a:lnTo>
                        <a:pt x="6230" y="341"/>
                      </a:lnTo>
                      <a:cubicBezTo>
                        <a:pt x="6230" y="372"/>
                        <a:pt x="6230" y="372"/>
                        <a:pt x="6230" y="372"/>
                      </a:cubicBezTo>
                      <a:cubicBezTo>
                        <a:pt x="6230" y="403"/>
                        <a:pt x="6199" y="403"/>
                        <a:pt x="6199" y="403"/>
                      </a:cubicBezTo>
                      <a:lnTo>
                        <a:pt x="6168" y="403"/>
                      </a:lnTo>
                      <a:lnTo>
                        <a:pt x="6137" y="403"/>
                      </a:lnTo>
                      <a:lnTo>
                        <a:pt x="6106" y="403"/>
                      </a:lnTo>
                      <a:lnTo>
                        <a:pt x="6106" y="403"/>
                      </a:lnTo>
                      <a:cubicBezTo>
                        <a:pt x="6106" y="434"/>
                        <a:pt x="6106" y="434"/>
                        <a:pt x="6075" y="434"/>
                      </a:cubicBezTo>
                      <a:cubicBezTo>
                        <a:pt x="6075" y="434"/>
                        <a:pt x="6075" y="403"/>
                        <a:pt x="6044" y="403"/>
                      </a:cubicBezTo>
                      <a:lnTo>
                        <a:pt x="6044" y="403"/>
                      </a:lnTo>
                      <a:cubicBezTo>
                        <a:pt x="6044" y="403"/>
                        <a:pt x="6013" y="403"/>
                        <a:pt x="5982" y="372"/>
                      </a:cubicBezTo>
                      <a:lnTo>
                        <a:pt x="5982" y="372"/>
                      </a:lnTo>
                      <a:lnTo>
                        <a:pt x="5951" y="403"/>
                      </a:lnTo>
                      <a:cubicBezTo>
                        <a:pt x="5951" y="403"/>
                        <a:pt x="5951" y="403"/>
                        <a:pt x="5920" y="403"/>
                      </a:cubicBezTo>
                      <a:lnTo>
                        <a:pt x="5920" y="403"/>
                      </a:lnTo>
                      <a:cubicBezTo>
                        <a:pt x="5889" y="403"/>
                        <a:pt x="5889" y="403"/>
                        <a:pt x="5889" y="403"/>
                      </a:cubicBezTo>
                      <a:cubicBezTo>
                        <a:pt x="5858" y="403"/>
                        <a:pt x="5858" y="403"/>
                        <a:pt x="5858" y="403"/>
                      </a:cubicBez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827" y="372"/>
                      </a:lnTo>
                      <a:lnTo>
                        <a:pt x="5734" y="434"/>
                      </a:lnTo>
                      <a:lnTo>
                        <a:pt x="5703" y="465"/>
                      </a:lnTo>
                      <a:cubicBezTo>
                        <a:pt x="5703" y="465"/>
                        <a:pt x="5672" y="434"/>
                        <a:pt x="5642" y="434"/>
                      </a:cubicBezTo>
                      <a:cubicBezTo>
                        <a:pt x="5642" y="403"/>
                        <a:pt x="5610" y="403"/>
                        <a:pt x="5610" y="372"/>
                      </a:cubicBezTo>
                      <a:lnTo>
                        <a:pt x="5610" y="372"/>
                      </a:lnTo>
                      <a:lnTo>
                        <a:pt x="5610" y="372"/>
                      </a:lnTo>
                      <a:lnTo>
                        <a:pt x="5610" y="372"/>
                      </a:lnTo>
                      <a:lnTo>
                        <a:pt x="5579" y="372"/>
                      </a:lnTo>
                      <a:lnTo>
                        <a:pt x="5579" y="372"/>
                      </a:lnTo>
                      <a:cubicBezTo>
                        <a:pt x="5579" y="372"/>
                        <a:pt x="5579" y="372"/>
                        <a:pt x="5548" y="372"/>
                      </a:cubicBezTo>
                      <a:cubicBezTo>
                        <a:pt x="5548" y="372"/>
                        <a:pt x="5548" y="372"/>
                        <a:pt x="5517" y="341"/>
                      </a:cubicBezTo>
                      <a:cubicBezTo>
                        <a:pt x="5517" y="372"/>
                        <a:pt x="5517" y="372"/>
                        <a:pt x="5517" y="372"/>
                      </a:cubicBezTo>
                      <a:cubicBezTo>
                        <a:pt x="5517" y="403"/>
                        <a:pt x="5517" y="403"/>
                        <a:pt x="5486" y="403"/>
                      </a:cubicBezTo>
                      <a:cubicBezTo>
                        <a:pt x="5486" y="403"/>
                        <a:pt x="5486" y="403"/>
                        <a:pt x="5486" y="372"/>
                      </a:cubicBezTo>
                      <a:cubicBezTo>
                        <a:pt x="5455" y="372"/>
                        <a:pt x="5455" y="372"/>
                        <a:pt x="5455" y="372"/>
                      </a:cubicBezTo>
                      <a:cubicBezTo>
                        <a:pt x="5424" y="372"/>
                        <a:pt x="5424" y="341"/>
                        <a:pt x="5424" y="310"/>
                      </a:cubicBezTo>
                      <a:lnTo>
                        <a:pt x="5424" y="279"/>
                      </a:lnTo>
                      <a:lnTo>
                        <a:pt x="5424" y="279"/>
                      </a:lnTo>
                      <a:cubicBezTo>
                        <a:pt x="5424" y="248"/>
                        <a:pt x="5394" y="248"/>
                        <a:pt x="5394" y="248"/>
                      </a:cubicBezTo>
                      <a:cubicBezTo>
                        <a:pt x="5362" y="248"/>
                        <a:pt x="5362" y="248"/>
                        <a:pt x="5362" y="248"/>
                      </a:cubicBezTo>
                      <a:lnTo>
                        <a:pt x="5362" y="248"/>
                      </a:lnTo>
                      <a:lnTo>
                        <a:pt x="5362" y="248"/>
                      </a:lnTo>
                      <a:lnTo>
                        <a:pt x="5362" y="248"/>
                      </a:lnTo>
                      <a:lnTo>
                        <a:pt x="5362" y="248"/>
                      </a:lnTo>
                      <a:cubicBezTo>
                        <a:pt x="5331" y="248"/>
                        <a:pt x="5331" y="279"/>
                        <a:pt x="5331" y="279"/>
                      </a:cubicBezTo>
                      <a:lnTo>
                        <a:pt x="5300" y="310"/>
                      </a:lnTo>
                      <a:lnTo>
                        <a:pt x="5270" y="310"/>
                      </a:lnTo>
                      <a:lnTo>
                        <a:pt x="5270" y="310"/>
                      </a:lnTo>
                      <a:cubicBezTo>
                        <a:pt x="5238" y="310"/>
                        <a:pt x="5238" y="310"/>
                        <a:pt x="5207" y="310"/>
                      </a:cubicBezTo>
                      <a:lnTo>
                        <a:pt x="5207" y="310"/>
                      </a:lnTo>
                      <a:lnTo>
                        <a:pt x="5207" y="310"/>
                      </a:lnTo>
                      <a:cubicBezTo>
                        <a:pt x="5176" y="310"/>
                        <a:pt x="5176" y="310"/>
                        <a:pt x="5176" y="310"/>
                      </a:cubicBezTo>
                      <a:lnTo>
                        <a:pt x="5146" y="310"/>
                      </a:lnTo>
                      <a:cubicBezTo>
                        <a:pt x="5114" y="310"/>
                        <a:pt x="5114" y="310"/>
                        <a:pt x="5083" y="310"/>
                      </a:cubicBezTo>
                      <a:lnTo>
                        <a:pt x="5083" y="310"/>
                      </a:lnTo>
                      <a:cubicBezTo>
                        <a:pt x="5052" y="310"/>
                        <a:pt x="5022" y="279"/>
                        <a:pt x="5022" y="279"/>
                      </a:cubicBezTo>
                      <a:lnTo>
                        <a:pt x="5022" y="279"/>
                      </a:lnTo>
                      <a:cubicBezTo>
                        <a:pt x="4990" y="279"/>
                        <a:pt x="4990" y="279"/>
                        <a:pt x="4990" y="279"/>
                      </a:cubicBezTo>
                      <a:cubicBezTo>
                        <a:pt x="4959" y="279"/>
                        <a:pt x="4959" y="279"/>
                        <a:pt x="4928" y="279"/>
                      </a:cubicBezTo>
                      <a:cubicBezTo>
                        <a:pt x="4928" y="279"/>
                        <a:pt x="4866" y="279"/>
                        <a:pt x="4835" y="279"/>
                      </a:cubicBezTo>
                      <a:cubicBezTo>
                        <a:pt x="4804" y="279"/>
                        <a:pt x="4774" y="279"/>
                        <a:pt x="4774" y="279"/>
                      </a:cubicBezTo>
                      <a:lnTo>
                        <a:pt x="4774" y="279"/>
                      </a:lnTo>
                      <a:cubicBezTo>
                        <a:pt x="4774" y="279"/>
                        <a:pt x="4774" y="279"/>
                        <a:pt x="4774" y="310"/>
                      </a:cubicBezTo>
                      <a:lnTo>
                        <a:pt x="4742" y="310"/>
                      </a:lnTo>
                      <a:cubicBezTo>
                        <a:pt x="4742" y="310"/>
                        <a:pt x="4711" y="310"/>
                        <a:pt x="4711" y="279"/>
                      </a:cubicBezTo>
                      <a:lnTo>
                        <a:pt x="4711" y="279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711" y="248"/>
                      </a:lnTo>
                      <a:lnTo>
                        <a:pt x="4680" y="248"/>
                      </a:lnTo>
                      <a:lnTo>
                        <a:pt x="4650" y="248"/>
                      </a:lnTo>
                      <a:cubicBezTo>
                        <a:pt x="4618" y="248"/>
                        <a:pt x="4618" y="248"/>
                        <a:pt x="4618" y="248"/>
                      </a:cubicBezTo>
                      <a:lnTo>
                        <a:pt x="4618" y="248"/>
                      </a:lnTo>
                      <a:cubicBezTo>
                        <a:pt x="4587" y="248"/>
                        <a:pt x="4587" y="248"/>
                        <a:pt x="4556" y="279"/>
                      </a:cubicBezTo>
                      <a:lnTo>
                        <a:pt x="4526" y="279"/>
                      </a:lnTo>
                      <a:cubicBezTo>
                        <a:pt x="4526" y="279"/>
                        <a:pt x="4494" y="279"/>
                        <a:pt x="4463" y="279"/>
                      </a:cubicBezTo>
                      <a:cubicBezTo>
                        <a:pt x="4432" y="279"/>
                        <a:pt x="4432" y="279"/>
                        <a:pt x="4402" y="279"/>
                      </a:cubicBezTo>
                      <a:lnTo>
                        <a:pt x="4402" y="279"/>
                      </a:lnTo>
                      <a:cubicBezTo>
                        <a:pt x="4370" y="279"/>
                        <a:pt x="4370" y="279"/>
                        <a:pt x="4339" y="279"/>
                      </a:cubicBezTo>
                      <a:cubicBezTo>
                        <a:pt x="4339" y="248"/>
                        <a:pt x="4339" y="248"/>
                        <a:pt x="4370" y="248"/>
                      </a:cubicBezTo>
                      <a:lnTo>
                        <a:pt x="4370" y="248"/>
                      </a:lnTo>
                      <a:cubicBezTo>
                        <a:pt x="4370" y="217"/>
                        <a:pt x="4370" y="217"/>
                        <a:pt x="4402" y="217"/>
                      </a:cubicBezTo>
                      <a:lnTo>
                        <a:pt x="4432" y="217"/>
                      </a:lnTo>
                      <a:cubicBezTo>
                        <a:pt x="4463" y="217"/>
                        <a:pt x="4463" y="186"/>
                        <a:pt x="4494" y="186"/>
                      </a:cubicBezTo>
                      <a:lnTo>
                        <a:pt x="4494" y="186"/>
                      </a:lnTo>
                      <a:lnTo>
                        <a:pt x="4526" y="186"/>
                      </a:lnTo>
                      <a:lnTo>
                        <a:pt x="4526" y="186"/>
                      </a:lnTo>
                      <a:cubicBezTo>
                        <a:pt x="4556" y="186"/>
                        <a:pt x="4556" y="155"/>
                        <a:pt x="4556" y="155"/>
                      </a:cubicBezTo>
                      <a:lnTo>
                        <a:pt x="4587" y="155"/>
                      </a:lnTo>
                      <a:lnTo>
                        <a:pt x="4618" y="155"/>
                      </a:lnTo>
                      <a:lnTo>
                        <a:pt x="4618" y="155"/>
                      </a:lnTo>
                      <a:lnTo>
                        <a:pt x="4618" y="155"/>
                      </a:lnTo>
                      <a:cubicBezTo>
                        <a:pt x="4650" y="155"/>
                        <a:pt x="4680" y="124"/>
                        <a:pt x="4711" y="124"/>
                      </a:cubicBezTo>
                      <a:cubicBezTo>
                        <a:pt x="4711" y="93"/>
                        <a:pt x="4680" y="93"/>
                        <a:pt x="4680" y="93"/>
                      </a:cubicBezTo>
                      <a:cubicBezTo>
                        <a:pt x="4680" y="93"/>
                        <a:pt x="4618" y="93"/>
                        <a:pt x="4618" y="62"/>
                      </a:cubicBezTo>
                      <a:lnTo>
                        <a:pt x="4618" y="62"/>
                      </a:lnTo>
                      <a:lnTo>
                        <a:pt x="4587" y="62"/>
                      </a:lnTo>
                      <a:lnTo>
                        <a:pt x="4587" y="62"/>
                      </a:lnTo>
                      <a:lnTo>
                        <a:pt x="4556" y="62"/>
                      </a:lnTo>
                      <a:cubicBezTo>
                        <a:pt x="4526" y="62"/>
                        <a:pt x="4526" y="62"/>
                        <a:pt x="4526" y="62"/>
                      </a:cubicBezTo>
                      <a:cubicBezTo>
                        <a:pt x="4494" y="62"/>
                        <a:pt x="4463" y="62"/>
                        <a:pt x="4463" y="62"/>
                      </a:cubicBezTo>
                      <a:lnTo>
                        <a:pt x="4463" y="62"/>
                      </a:lnTo>
                      <a:lnTo>
                        <a:pt x="4463" y="62"/>
                      </a:lnTo>
                      <a:cubicBezTo>
                        <a:pt x="4432" y="62"/>
                        <a:pt x="4432" y="93"/>
                        <a:pt x="4402" y="93"/>
                      </a:cubicBezTo>
                      <a:lnTo>
                        <a:pt x="4402" y="93"/>
                      </a:lnTo>
                      <a:cubicBezTo>
                        <a:pt x="4370" y="93"/>
                        <a:pt x="4370" y="62"/>
                        <a:pt x="4370" y="62"/>
                      </a:cubicBezTo>
                      <a:lnTo>
                        <a:pt x="4370" y="62"/>
                      </a:lnTo>
                      <a:cubicBezTo>
                        <a:pt x="4339" y="62"/>
                        <a:pt x="4339" y="62"/>
                        <a:pt x="4339" y="62"/>
                      </a:cubicBezTo>
                      <a:cubicBezTo>
                        <a:pt x="4308" y="62"/>
                        <a:pt x="4308" y="62"/>
                        <a:pt x="4308" y="62"/>
                      </a:cubicBezTo>
                      <a:lnTo>
                        <a:pt x="4278" y="62"/>
                      </a:lnTo>
                      <a:lnTo>
                        <a:pt x="4278" y="62"/>
                      </a:lnTo>
                      <a:lnTo>
                        <a:pt x="4278" y="62"/>
                      </a:lnTo>
                      <a:cubicBezTo>
                        <a:pt x="4246" y="62"/>
                        <a:pt x="4246" y="31"/>
                        <a:pt x="4246" y="31"/>
                      </a:cubicBezTo>
                      <a:lnTo>
                        <a:pt x="4246" y="0"/>
                      </a:lnTo>
                      <a:lnTo>
                        <a:pt x="4246" y="0"/>
                      </a:lnTo>
                      <a:lnTo>
                        <a:pt x="4246" y="0"/>
                      </a:lnTo>
                      <a:cubicBezTo>
                        <a:pt x="4215" y="0"/>
                        <a:pt x="4184" y="0"/>
                        <a:pt x="4154" y="0"/>
                      </a:cubicBezTo>
                      <a:cubicBezTo>
                        <a:pt x="4122" y="31"/>
                        <a:pt x="4122" y="31"/>
                        <a:pt x="4122" y="31"/>
                      </a:cubicBezTo>
                      <a:cubicBezTo>
                        <a:pt x="4091" y="31"/>
                        <a:pt x="4091" y="31"/>
                        <a:pt x="4091" y="31"/>
                      </a:cubicBezTo>
                      <a:cubicBezTo>
                        <a:pt x="4091" y="62"/>
                        <a:pt x="4060" y="93"/>
                        <a:pt x="4030" y="93"/>
                      </a:cubicBezTo>
                      <a:lnTo>
                        <a:pt x="3998" y="93"/>
                      </a:lnTo>
                      <a:cubicBezTo>
                        <a:pt x="4030" y="93"/>
                        <a:pt x="4030" y="93"/>
                        <a:pt x="4030" y="93"/>
                      </a:cubicBezTo>
                      <a:cubicBezTo>
                        <a:pt x="4030" y="124"/>
                        <a:pt x="4030" y="124"/>
                        <a:pt x="4030" y="155"/>
                      </a:cubicBezTo>
                      <a:cubicBezTo>
                        <a:pt x="4030" y="155"/>
                        <a:pt x="4030" y="155"/>
                        <a:pt x="3998" y="155"/>
                      </a:cubicBezTo>
                      <a:lnTo>
                        <a:pt x="3967" y="155"/>
                      </a:lnTo>
                      <a:cubicBezTo>
                        <a:pt x="3937" y="155"/>
                        <a:pt x="3905" y="124"/>
                        <a:pt x="3937" y="93"/>
                      </a:cubicBezTo>
                      <a:cubicBezTo>
                        <a:pt x="3905" y="93"/>
                        <a:pt x="3905" y="93"/>
                        <a:pt x="3905" y="93"/>
                      </a:cubicBezTo>
                      <a:lnTo>
                        <a:pt x="3874" y="124"/>
                      </a:lnTo>
                      <a:cubicBezTo>
                        <a:pt x="3843" y="124"/>
                        <a:pt x="3843" y="124"/>
                        <a:pt x="3813" y="124"/>
                      </a:cubicBezTo>
                      <a:lnTo>
                        <a:pt x="3782" y="124"/>
                      </a:lnTo>
                      <a:cubicBezTo>
                        <a:pt x="3782" y="124"/>
                        <a:pt x="3782" y="124"/>
                        <a:pt x="3719" y="124"/>
                      </a:cubicBezTo>
                      <a:cubicBezTo>
                        <a:pt x="3719" y="124"/>
                        <a:pt x="3719" y="93"/>
                        <a:pt x="3689" y="93"/>
                      </a:cubicBezTo>
                      <a:lnTo>
                        <a:pt x="3658" y="93"/>
                      </a:lnTo>
                      <a:lnTo>
                        <a:pt x="3658" y="93"/>
                      </a:lnTo>
                      <a:cubicBezTo>
                        <a:pt x="3626" y="124"/>
                        <a:pt x="3626" y="124"/>
                        <a:pt x="3626" y="124"/>
                      </a:cubicBezTo>
                      <a:lnTo>
                        <a:pt x="3595" y="124"/>
                      </a:lnTo>
                      <a:lnTo>
                        <a:pt x="3595" y="124"/>
                      </a:lnTo>
                      <a:cubicBezTo>
                        <a:pt x="3565" y="124"/>
                        <a:pt x="3565" y="124"/>
                        <a:pt x="3565" y="124"/>
                      </a:cubicBezTo>
                      <a:lnTo>
                        <a:pt x="3565" y="124"/>
                      </a:lnTo>
                      <a:cubicBezTo>
                        <a:pt x="3534" y="124"/>
                        <a:pt x="3502" y="124"/>
                        <a:pt x="3471" y="124"/>
                      </a:cubicBezTo>
                      <a:cubicBezTo>
                        <a:pt x="3441" y="155"/>
                        <a:pt x="3410" y="155"/>
                        <a:pt x="3410" y="155"/>
                      </a:cubicBezTo>
                      <a:cubicBezTo>
                        <a:pt x="3378" y="155"/>
                        <a:pt x="3378" y="155"/>
                        <a:pt x="3378" y="155"/>
                      </a:cubicBezTo>
                      <a:lnTo>
                        <a:pt x="3378" y="155"/>
                      </a:lnTo>
                      <a:cubicBezTo>
                        <a:pt x="3347" y="155"/>
                        <a:pt x="3347" y="155"/>
                        <a:pt x="3347" y="155"/>
                      </a:cubicBezTo>
                      <a:lnTo>
                        <a:pt x="3347" y="155"/>
                      </a:lnTo>
                      <a:cubicBezTo>
                        <a:pt x="3317" y="186"/>
                        <a:pt x="3317" y="186"/>
                        <a:pt x="3317" y="186"/>
                      </a:cubicBezTo>
                      <a:lnTo>
                        <a:pt x="3286" y="186"/>
                      </a:lnTo>
                      <a:cubicBezTo>
                        <a:pt x="3286" y="217"/>
                        <a:pt x="3286" y="217"/>
                        <a:pt x="3286" y="217"/>
                      </a:cubicBezTo>
                      <a:cubicBezTo>
                        <a:pt x="3317" y="248"/>
                        <a:pt x="3286" y="248"/>
                        <a:pt x="3286" y="248"/>
                      </a:cubicBezTo>
                      <a:lnTo>
                        <a:pt x="3286" y="248"/>
                      </a:lnTo>
                      <a:cubicBezTo>
                        <a:pt x="3286" y="279"/>
                        <a:pt x="3286" y="310"/>
                        <a:pt x="3254" y="310"/>
                      </a:cubicBezTo>
                      <a:lnTo>
                        <a:pt x="3254" y="310"/>
                      </a:lnTo>
                      <a:cubicBezTo>
                        <a:pt x="3254" y="310"/>
                        <a:pt x="3223" y="310"/>
                        <a:pt x="3223" y="279"/>
                      </a:cubicBezTo>
                      <a:cubicBezTo>
                        <a:pt x="3193" y="279"/>
                        <a:pt x="3193" y="279"/>
                        <a:pt x="3193" y="279"/>
                      </a:cubicBezTo>
                      <a:cubicBezTo>
                        <a:pt x="3193" y="248"/>
                        <a:pt x="3193" y="248"/>
                        <a:pt x="3193" y="248"/>
                      </a:cubicBezTo>
                      <a:lnTo>
                        <a:pt x="3193" y="248"/>
                      </a:lnTo>
                      <a:cubicBezTo>
                        <a:pt x="3162" y="248"/>
                        <a:pt x="3162" y="279"/>
                        <a:pt x="3130" y="279"/>
                      </a:cubicBezTo>
                      <a:cubicBezTo>
                        <a:pt x="3130" y="279"/>
                        <a:pt x="3130" y="279"/>
                        <a:pt x="3099" y="279"/>
                      </a:cubicBezTo>
                      <a:lnTo>
                        <a:pt x="3099" y="248"/>
                      </a:lnTo>
                      <a:cubicBezTo>
                        <a:pt x="3069" y="248"/>
                        <a:pt x="2975" y="248"/>
                        <a:pt x="2975" y="248"/>
                      </a:cubicBezTo>
                      <a:cubicBezTo>
                        <a:pt x="2945" y="248"/>
                        <a:pt x="2945" y="248"/>
                        <a:pt x="2945" y="248"/>
                      </a:cubicBezTo>
                      <a:lnTo>
                        <a:pt x="2945" y="248"/>
                      </a:lnTo>
                      <a:lnTo>
                        <a:pt x="2945" y="279"/>
                      </a:lnTo>
                      <a:lnTo>
                        <a:pt x="2945" y="279"/>
                      </a:lnTo>
                      <a:cubicBezTo>
                        <a:pt x="2945" y="279"/>
                        <a:pt x="2945" y="279"/>
                        <a:pt x="2975" y="279"/>
                      </a:cubicBezTo>
                      <a:lnTo>
                        <a:pt x="2975" y="279"/>
                      </a:lnTo>
                      <a:lnTo>
                        <a:pt x="3006" y="279"/>
                      </a:lnTo>
                      <a:cubicBezTo>
                        <a:pt x="3006" y="279"/>
                        <a:pt x="3006" y="310"/>
                        <a:pt x="3038" y="310"/>
                      </a:cubicBezTo>
                      <a:lnTo>
                        <a:pt x="3038" y="310"/>
                      </a:lnTo>
                      <a:cubicBezTo>
                        <a:pt x="3038" y="310"/>
                        <a:pt x="3038" y="310"/>
                        <a:pt x="3069" y="310"/>
                      </a:cubicBezTo>
                      <a:cubicBezTo>
                        <a:pt x="3099" y="341"/>
                        <a:pt x="3099" y="341"/>
                        <a:pt x="3099" y="341"/>
                      </a:cubicBezTo>
                      <a:cubicBezTo>
                        <a:pt x="3130" y="372"/>
                        <a:pt x="3130" y="372"/>
                        <a:pt x="3130" y="372"/>
                      </a:cubicBezTo>
                      <a:cubicBezTo>
                        <a:pt x="3099" y="372"/>
                        <a:pt x="3099" y="372"/>
                        <a:pt x="3099" y="372"/>
                      </a:cubicBezTo>
                      <a:cubicBezTo>
                        <a:pt x="3099" y="403"/>
                        <a:pt x="3099" y="403"/>
                        <a:pt x="3099" y="403"/>
                      </a:cubicBezTo>
                      <a:cubicBezTo>
                        <a:pt x="3099" y="434"/>
                        <a:pt x="3099" y="434"/>
                        <a:pt x="3099" y="434"/>
                      </a:cubicBezTo>
                      <a:cubicBezTo>
                        <a:pt x="3099" y="465"/>
                        <a:pt x="3099" y="465"/>
                        <a:pt x="3069" y="465"/>
                      </a:cubicBezTo>
                      <a:cubicBezTo>
                        <a:pt x="3069" y="496"/>
                        <a:pt x="3069" y="496"/>
                        <a:pt x="3069" y="496"/>
                      </a:cubicBezTo>
                      <a:cubicBezTo>
                        <a:pt x="3038" y="496"/>
                        <a:pt x="3006" y="465"/>
                        <a:pt x="3006" y="434"/>
                      </a:cubicBezTo>
                      <a:cubicBezTo>
                        <a:pt x="2975" y="434"/>
                        <a:pt x="3006" y="403"/>
                        <a:pt x="3006" y="403"/>
                      </a:cubicBezTo>
                      <a:lnTo>
                        <a:pt x="3006" y="403"/>
                      </a:lnTo>
                      <a:cubicBezTo>
                        <a:pt x="2975" y="403"/>
                        <a:pt x="2945" y="372"/>
                        <a:pt x="2945" y="372"/>
                      </a:cubicBezTo>
                      <a:cubicBezTo>
                        <a:pt x="2914" y="341"/>
                        <a:pt x="2882" y="341"/>
                        <a:pt x="2851" y="341"/>
                      </a:cubicBezTo>
                      <a:cubicBezTo>
                        <a:pt x="2851" y="341"/>
                        <a:pt x="2851" y="341"/>
                        <a:pt x="2821" y="341"/>
                      </a:cubicBezTo>
                      <a:lnTo>
                        <a:pt x="2821" y="341"/>
                      </a:lnTo>
                      <a:lnTo>
                        <a:pt x="2821" y="341"/>
                      </a:lnTo>
                      <a:cubicBezTo>
                        <a:pt x="2821" y="372"/>
                        <a:pt x="2790" y="372"/>
                        <a:pt x="2790" y="372"/>
                      </a:cubicBezTo>
                      <a:lnTo>
                        <a:pt x="2790" y="372"/>
                      </a:lnTo>
                      <a:cubicBezTo>
                        <a:pt x="2821" y="372"/>
                        <a:pt x="2821" y="403"/>
                        <a:pt x="2821" y="403"/>
                      </a:cubicBezTo>
                      <a:cubicBezTo>
                        <a:pt x="2821" y="434"/>
                        <a:pt x="2790" y="434"/>
                        <a:pt x="2790" y="434"/>
                      </a:cubicBezTo>
                      <a:cubicBezTo>
                        <a:pt x="2790" y="434"/>
                        <a:pt x="2790" y="434"/>
                        <a:pt x="2758" y="434"/>
                      </a:cubicBezTo>
                      <a:lnTo>
                        <a:pt x="2758" y="434"/>
                      </a:lnTo>
                      <a:cubicBezTo>
                        <a:pt x="2758" y="403"/>
                        <a:pt x="2697" y="403"/>
                        <a:pt x="2666" y="403"/>
                      </a:cubicBezTo>
                      <a:lnTo>
                        <a:pt x="2666" y="403"/>
                      </a:lnTo>
                      <a:cubicBezTo>
                        <a:pt x="2634" y="403"/>
                        <a:pt x="2634" y="372"/>
                        <a:pt x="2634" y="372"/>
                      </a:cubicBezTo>
                      <a:cubicBezTo>
                        <a:pt x="2634" y="372"/>
                        <a:pt x="2634" y="372"/>
                        <a:pt x="2634" y="341"/>
                      </a:cubicBezTo>
                      <a:cubicBezTo>
                        <a:pt x="2603" y="372"/>
                        <a:pt x="2603" y="372"/>
                        <a:pt x="2603" y="372"/>
                      </a:cubicBezTo>
                      <a:cubicBezTo>
                        <a:pt x="2603" y="372"/>
                        <a:pt x="2573" y="372"/>
                        <a:pt x="2542" y="372"/>
                      </a:cubicBezTo>
                      <a:cubicBezTo>
                        <a:pt x="2542" y="403"/>
                        <a:pt x="2573" y="403"/>
                        <a:pt x="2573" y="403"/>
                      </a:cubicBezTo>
                      <a:cubicBezTo>
                        <a:pt x="2603" y="434"/>
                        <a:pt x="2603" y="465"/>
                        <a:pt x="2573" y="496"/>
                      </a:cubicBezTo>
                      <a:lnTo>
                        <a:pt x="2573" y="496"/>
                      </a:lnTo>
                      <a:lnTo>
                        <a:pt x="2603" y="496"/>
                      </a:lnTo>
                      <a:lnTo>
                        <a:pt x="2634" y="496"/>
                      </a:lnTo>
                      <a:lnTo>
                        <a:pt x="2634" y="496"/>
                      </a:lnTo>
                      <a:cubicBezTo>
                        <a:pt x="2666" y="496"/>
                        <a:pt x="2666" y="527"/>
                        <a:pt x="2666" y="527"/>
                      </a:cubicBezTo>
                      <a:cubicBezTo>
                        <a:pt x="2666" y="558"/>
                        <a:pt x="2634" y="558"/>
                        <a:pt x="2634" y="558"/>
                      </a:cubicBezTo>
                      <a:lnTo>
                        <a:pt x="2603" y="558"/>
                      </a:lnTo>
                      <a:cubicBezTo>
                        <a:pt x="2603" y="589"/>
                        <a:pt x="2603" y="589"/>
                        <a:pt x="2603" y="589"/>
                      </a:cubicBezTo>
                      <a:lnTo>
                        <a:pt x="2603" y="620"/>
                      </a:lnTo>
                      <a:cubicBezTo>
                        <a:pt x="2603" y="651"/>
                        <a:pt x="2603" y="651"/>
                        <a:pt x="2573" y="682"/>
                      </a:cubicBezTo>
                      <a:lnTo>
                        <a:pt x="2573" y="682"/>
                      </a:lnTo>
                      <a:cubicBezTo>
                        <a:pt x="2573" y="682"/>
                        <a:pt x="2542" y="682"/>
                        <a:pt x="2510" y="682"/>
                      </a:cubicBezTo>
                      <a:cubicBezTo>
                        <a:pt x="2510" y="682"/>
                        <a:pt x="2510" y="682"/>
                        <a:pt x="2510" y="713"/>
                      </a:cubicBezTo>
                      <a:lnTo>
                        <a:pt x="2479" y="713"/>
                      </a:lnTo>
                      <a:lnTo>
                        <a:pt x="2479" y="744"/>
                      </a:lnTo>
                      <a:cubicBezTo>
                        <a:pt x="2449" y="744"/>
                        <a:pt x="2449" y="744"/>
                        <a:pt x="2449" y="744"/>
                      </a:cubicBezTo>
                      <a:lnTo>
                        <a:pt x="2418" y="744"/>
                      </a:lnTo>
                      <a:lnTo>
                        <a:pt x="2418" y="713"/>
                      </a:lnTo>
                      <a:cubicBezTo>
                        <a:pt x="2418" y="713"/>
                        <a:pt x="2418" y="713"/>
                        <a:pt x="2386" y="713"/>
                      </a:cubicBezTo>
                      <a:lnTo>
                        <a:pt x="2386" y="713"/>
                      </a:lnTo>
                      <a:lnTo>
                        <a:pt x="2356" y="744"/>
                      </a:lnTo>
                      <a:lnTo>
                        <a:pt x="2356" y="744"/>
                      </a:lnTo>
                      <a:cubicBezTo>
                        <a:pt x="2325" y="744"/>
                        <a:pt x="2325" y="713"/>
                        <a:pt x="2325" y="713"/>
                      </a:cubicBezTo>
                      <a:cubicBezTo>
                        <a:pt x="2293" y="713"/>
                        <a:pt x="2293" y="713"/>
                        <a:pt x="2293" y="682"/>
                      </a:cubicBezTo>
                      <a:cubicBezTo>
                        <a:pt x="2262" y="682"/>
                        <a:pt x="2293" y="651"/>
                        <a:pt x="2293" y="651"/>
                      </a:cubicBezTo>
                      <a:cubicBezTo>
                        <a:pt x="2293" y="651"/>
                        <a:pt x="2293" y="651"/>
                        <a:pt x="2325" y="651"/>
                      </a:cubicBezTo>
                      <a:cubicBezTo>
                        <a:pt x="2325" y="651"/>
                        <a:pt x="2325" y="651"/>
                        <a:pt x="2356" y="651"/>
                      </a:cubicBezTo>
                      <a:lnTo>
                        <a:pt x="2386" y="651"/>
                      </a:lnTo>
                      <a:lnTo>
                        <a:pt x="2386" y="651"/>
                      </a:lnTo>
                      <a:lnTo>
                        <a:pt x="2386" y="651"/>
                      </a:lnTo>
                      <a:cubicBezTo>
                        <a:pt x="2418" y="651"/>
                        <a:pt x="2418" y="620"/>
                        <a:pt x="2418" y="620"/>
                      </a:cubicBezTo>
                      <a:lnTo>
                        <a:pt x="2449" y="620"/>
                      </a:lnTo>
                      <a:lnTo>
                        <a:pt x="2479" y="589"/>
                      </a:lnTo>
                      <a:lnTo>
                        <a:pt x="2479" y="589"/>
                      </a:lnTo>
                      <a:lnTo>
                        <a:pt x="2479" y="558"/>
                      </a:lnTo>
                      <a:cubicBezTo>
                        <a:pt x="2449" y="527"/>
                        <a:pt x="2449" y="527"/>
                        <a:pt x="2449" y="496"/>
                      </a:cubicBezTo>
                      <a:cubicBezTo>
                        <a:pt x="2449" y="496"/>
                        <a:pt x="2449" y="465"/>
                        <a:pt x="2449" y="434"/>
                      </a:cubicBezTo>
                      <a:lnTo>
                        <a:pt x="2449" y="434"/>
                      </a:lnTo>
                      <a:cubicBezTo>
                        <a:pt x="2449" y="434"/>
                        <a:pt x="2449" y="434"/>
                        <a:pt x="2418" y="403"/>
                      </a:cubicBezTo>
                      <a:cubicBezTo>
                        <a:pt x="2418" y="403"/>
                        <a:pt x="2418" y="403"/>
                        <a:pt x="2418" y="372"/>
                      </a:cubicBezTo>
                      <a:lnTo>
                        <a:pt x="2418" y="372"/>
                      </a:lnTo>
                      <a:lnTo>
                        <a:pt x="2418" y="341"/>
                      </a:lnTo>
                      <a:cubicBezTo>
                        <a:pt x="2449" y="341"/>
                        <a:pt x="2449" y="341"/>
                        <a:pt x="2449" y="341"/>
                      </a:cubicBezTo>
                      <a:cubicBezTo>
                        <a:pt x="2449" y="310"/>
                        <a:pt x="2449" y="310"/>
                        <a:pt x="2449" y="310"/>
                      </a:cubicBezTo>
                      <a:cubicBezTo>
                        <a:pt x="2449" y="310"/>
                        <a:pt x="2449" y="310"/>
                        <a:pt x="2479" y="310"/>
                      </a:cubicBezTo>
                      <a:cubicBezTo>
                        <a:pt x="2449" y="310"/>
                        <a:pt x="2386" y="310"/>
                        <a:pt x="2356" y="310"/>
                      </a:cubicBezTo>
                      <a:lnTo>
                        <a:pt x="2356" y="310"/>
                      </a:lnTo>
                      <a:cubicBezTo>
                        <a:pt x="2325" y="310"/>
                        <a:pt x="2325" y="310"/>
                        <a:pt x="2325" y="310"/>
                      </a:cubicBezTo>
                      <a:lnTo>
                        <a:pt x="2325" y="310"/>
                      </a:lnTo>
                      <a:lnTo>
                        <a:pt x="2293" y="310"/>
                      </a:lnTo>
                      <a:lnTo>
                        <a:pt x="2293" y="310"/>
                      </a:lnTo>
                      <a:cubicBezTo>
                        <a:pt x="2293" y="310"/>
                        <a:pt x="2262" y="341"/>
                        <a:pt x="2262" y="372"/>
                      </a:cubicBezTo>
                      <a:lnTo>
                        <a:pt x="2262" y="372"/>
                      </a:lnTo>
                      <a:cubicBezTo>
                        <a:pt x="2262" y="403"/>
                        <a:pt x="2232" y="403"/>
                        <a:pt x="2201" y="403"/>
                      </a:cubicBezTo>
                      <a:cubicBezTo>
                        <a:pt x="2170" y="403"/>
                        <a:pt x="2170" y="403"/>
                        <a:pt x="2170" y="403"/>
                      </a:cubicBezTo>
                      <a:lnTo>
                        <a:pt x="2170" y="403"/>
                      </a:lnTo>
                      <a:cubicBezTo>
                        <a:pt x="2170" y="434"/>
                        <a:pt x="2170" y="434"/>
                        <a:pt x="2170" y="465"/>
                      </a:cubicBezTo>
                      <a:lnTo>
                        <a:pt x="2170" y="465"/>
                      </a:lnTo>
                      <a:lnTo>
                        <a:pt x="2201" y="465"/>
                      </a:lnTo>
                      <a:lnTo>
                        <a:pt x="2201" y="465"/>
                      </a:lnTo>
                      <a:cubicBezTo>
                        <a:pt x="2232" y="465"/>
                        <a:pt x="2262" y="496"/>
                        <a:pt x="2262" y="496"/>
                      </a:cubicBezTo>
                      <a:lnTo>
                        <a:pt x="2262" y="496"/>
                      </a:lnTo>
                      <a:lnTo>
                        <a:pt x="2262" y="496"/>
                      </a:lnTo>
                      <a:lnTo>
                        <a:pt x="2262" y="496"/>
                      </a:lnTo>
                      <a:cubicBezTo>
                        <a:pt x="2293" y="496"/>
                        <a:pt x="2293" y="496"/>
                        <a:pt x="2293" y="496"/>
                      </a:cubicBezTo>
                      <a:cubicBezTo>
                        <a:pt x="2325" y="496"/>
                        <a:pt x="2325" y="527"/>
                        <a:pt x="2325" y="527"/>
                      </a:cubicBezTo>
                      <a:cubicBezTo>
                        <a:pt x="2325" y="558"/>
                        <a:pt x="2325" y="558"/>
                        <a:pt x="2293" y="558"/>
                      </a:cubicBezTo>
                      <a:lnTo>
                        <a:pt x="2293" y="589"/>
                      </a:lnTo>
                      <a:cubicBezTo>
                        <a:pt x="2293" y="589"/>
                        <a:pt x="2262" y="620"/>
                        <a:pt x="2232" y="620"/>
                      </a:cubicBezTo>
                      <a:lnTo>
                        <a:pt x="2232" y="620"/>
                      </a:lnTo>
                      <a:cubicBezTo>
                        <a:pt x="2232" y="620"/>
                        <a:pt x="2201" y="589"/>
                        <a:pt x="2170" y="589"/>
                      </a:cubicBezTo>
                      <a:cubicBezTo>
                        <a:pt x="2170" y="589"/>
                        <a:pt x="2170" y="589"/>
                        <a:pt x="2170" y="558"/>
                      </a:cubicBezTo>
                      <a:cubicBezTo>
                        <a:pt x="2138" y="558"/>
                        <a:pt x="2138" y="558"/>
                        <a:pt x="2138" y="558"/>
                      </a:cubicBezTo>
                      <a:lnTo>
                        <a:pt x="2108" y="558"/>
                      </a:lnTo>
                      <a:cubicBezTo>
                        <a:pt x="2077" y="558"/>
                        <a:pt x="2046" y="527"/>
                        <a:pt x="2014" y="527"/>
                      </a:cubicBezTo>
                      <a:lnTo>
                        <a:pt x="2014" y="527"/>
                      </a:lnTo>
                      <a:cubicBezTo>
                        <a:pt x="1984" y="496"/>
                        <a:pt x="1984" y="496"/>
                        <a:pt x="1953" y="496"/>
                      </a:cubicBezTo>
                      <a:cubicBezTo>
                        <a:pt x="1953" y="496"/>
                        <a:pt x="1890" y="496"/>
                        <a:pt x="1860" y="496"/>
                      </a:cubicBezTo>
                      <a:lnTo>
                        <a:pt x="1860" y="496"/>
                      </a:lnTo>
                      <a:cubicBezTo>
                        <a:pt x="1829" y="496"/>
                        <a:pt x="1829" y="496"/>
                        <a:pt x="1829" y="496"/>
                      </a:cubicBezTo>
                      <a:lnTo>
                        <a:pt x="1829" y="496"/>
                      </a:lnTo>
                      <a:lnTo>
                        <a:pt x="1860" y="527"/>
                      </a:lnTo>
                      <a:cubicBezTo>
                        <a:pt x="1860" y="558"/>
                        <a:pt x="1860" y="558"/>
                        <a:pt x="1829" y="589"/>
                      </a:cubicBezTo>
                      <a:lnTo>
                        <a:pt x="1798" y="589"/>
                      </a:lnTo>
                      <a:lnTo>
                        <a:pt x="1798" y="589"/>
                      </a:lnTo>
                      <a:cubicBezTo>
                        <a:pt x="1798" y="589"/>
                        <a:pt x="1798" y="589"/>
                        <a:pt x="1766" y="589"/>
                      </a:cubicBezTo>
                      <a:lnTo>
                        <a:pt x="1766" y="589"/>
                      </a:lnTo>
                      <a:cubicBezTo>
                        <a:pt x="1736" y="589"/>
                        <a:pt x="1736" y="589"/>
                        <a:pt x="1736" y="558"/>
                      </a:cubicBezTo>
                      <a:lnTo>
                        <a:pt x="1705" y="558"/>
                      </a:lnTo>
                      <a:cubicBezTo>
                        <a:pt x="1705" y="558"/>
                        <a:pt x="1705" y="558"/>
                        <a:pt x="1674" y="589"/>
                      </a:cubicBezTo>
                      <a:lnTo>
                        <a:pt x="1674" y="589"/>
                      </a:lnTo>
                      <a:cubicBezTo>
                        <a:pt x="1674" y="589"/>
                        <a:pt x="1674" y="589"/>
                        <a:pt x="1642" y="589"/>
                      </a:cubicBezTo>
                      <a:cubicBezTo>
                        <a:pt x="1642" y="589"/>
                        <a:pt x="1642" y="589"/>
                        <a:pt x="1612" y="589"/>
                      </a:cubicBezTo>
                      <a:cubicBezTo>
                        <a:pt x="1612" y="589"/>
                        <a:pt x="1581" y="589"/>
                        <a:pt x="1550" y="589"/>
                      </a:cubicBezTo>
                      <a:lnTo>
                        <a:pt x="1550" y="589"/>
                      </a:lnTo>
                      <a:lnTo>
                        <a:pt x="1550" y="589"/>
                      </a:lnTo>
                      <a:cubicBezTo>
                        <a:pt x="1518" y="620"/>
                        <a:pt x="1488" y="620"/>
                        <a:pt x="1488" y="620"/>
                      </a:cubicBezTo>
                      <a:cubicBezTo>
                        <a:pt x="1488" y="620"/>
                        <a:pt x="1488" y="620"/>
                        <a:pt x="1457" y="620"/>
                      </a:cubicBezTo>
                      <a:lnTo>
                        <a:pt x="1457" y="620"/>
                      </a:lnTo>
                      <a:lnTo>
                        <a:pt x="1457" y="620"/>
                      </a:lnTo>
                      <a:lnTo>
                        <a:pt x="1426" y="620"/>
                      </a:lnTo>
                      <a:cubicBezTo>
                        <a:pt x="1426" y="620"/>
                        <a:pt x="1426" y="589"/>
                        <a:pt x="1394" y="589"/>
                      </a:cubicBezTo>
                      <a:lnTo>
                        <a:pt x="1394" y="589"/>
                      </a:lnTo>
                      <a:lnTo>
                        <a:pt x="1394" y="589"/>
                      </a:lnTo>
                      <a:lnTo>
                        <a:pt x="1364" y="589"/>
                      </a:lnTo>
                      <a:cubicBezTo>
                        <a:pt x="1333" y="589"/>
                        <a:pt x="1333" y="589"/>
                        <a:pt x="1333" y="589"/>
                      </a:cubicBezTo>
                      <a:cubicBezTo>
                        <a:pt x="1333" y="589"/>
                        <a:pt x="1333" y="589"/>
                        <a:pt x="1302" y="589"/>
                      </a:cubicBezTo>
                      <a:lnTo>
                        <a:pt x="1302" y="589"/>
                      </a:lnTo>
                      <a:cubicBezTo>
                        <a:pt x="1270" y="589"/>
                        <a:pt x="1240" y="620"/>
                        <a:pt x="1240" y="620"/>
                      </a:cubicBezTo>
                      <a:cubicBezTo>
                        <a:pt x="1209" y="620"/>
                        <a:pt x="1209" y="620"/>
                        <a:pt x="1178" y="620"/>
                      </a:cubicBezTo>
                      <a:lnTo>
                        <a:pt x="1178" y="620"/>
                      </a:lnTo>
                      <a:lnTo>
                        <a:pt x="1178" y="620"/>
                      </a:lnTo>
                      <a:cubicBezTo>
                        <a:pt x="1178" y="651"/>
                        <a:pt x="1146" y="651"/>
                        <a:pt x="1146" y="651"/>
                      </a:cubicBezTo>
                      <a:cubicBezTo>
                        <a:pt x="1116" y="682"/>
                        <a:pt x="1116" y="682"/>
                        <a:pt x="1085" y="682"/>
                      </a:cubicBezTo>
                      <a:lnTo>
                        <a:pt x="1085" y="682"/>
                      </a:lnTo>
                      <a:lnTo>
                        <a:pt x="1085" y="682"/>
                      </a:lnTo>
                      <a:cubicBezTo>
                        <a:pt x="1054" y="682"/>
                        <a:pt x="1054" y="682"/>
                        <a:pt x="1054" y="682"/>
                      </a:cubicBezTo>
                      <a:cubicBezTo>
                        <a:pt x="1022" y="682"/>
                        <a:pt x="1022" y="682"/>
                        <a:pt x="1022" y="682"/>
                      </a:cubicBezTo>
                      <a:lnTo>
                        <a:pt x="1022" y="682"/>
                      </a:lnTo>
                      <a:cubicBezTo>
                        <a:pt x="992" y="682"/>
                        <a:pt x="992" y="682"/>
                        <a:pt x="992" y="682"/>
                      </a:cubicBezTo>
                      <a:cubicBezTo>
                        <a:pt x="992" y="682"/>
                        <a:pt x="992" y="682"/>
                        <a:pt x="961" y="682"/>
                      </a:cubicBezTo>
                      <a:cubicBezTo>
                        <a:pt x="961" y="682"/>
                        <a:pt x="930" y="651"/>
                        <a:pt x="930" y="620"/>
                      </a:cubicBezTo>
                      <a:cubicBezTo>
                        <a:pt x="961" y="589"/>
                        <a:pt x="961" y="589"/>
                        <a:pt x="992" y="589"/>
                      </a:cubicBez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lnTo>
                        <a:pt x="992" y="589"/>
                      </a:lnTo>
                      <a:cubicBezTo>
                        <a:pt x="961" y="589"/>
                        <a:pt x="961" y="589"/>
                        <a:pt x="930" y="589"/>
                      </a:cubicBezTo>
                      <a:lnTo>
                        <a:pt x="930" y="589"/>
                      </a:lnTo>
                      <a:cubicBezTo>
                        <a:pt x="930" y="620"/>
                        <a:pt x="930" y="620"/>
                        <a:pt x="930" y="620"/>
                      </a:cubicBezTo>
                      <a:cubicBezTo>
                        <a:pt x="930" y="620"/>
                        <a:pt x="930" y="620"/>
                        <a:pt x="930" y="651"/>
                      </a:cubicBezTo>
                      <a:cubicBezTo>
                        <a:pt x="930" y="651"/>
                        <a:pt x="930" y="651"/>
                        <a:pt x="930" y="682"/>
                      </a:cubicBezTo>
                      <a:cubicBezTo>
                        <a:pt x="930" y="682"/>
                        <a:pt x="930" y="682"/>
                        <a:pt x="930" y="713"/>
                      </a:cubicBezTo>
                      <a:lnTo>
                        <a:pt x="930" y="744"/>
                      </a:lnTo>
                      <a:cubicBezTo>
                        <a:pt x="930" y="775"/>
                        <a:pt x="930" y="775"/>
                        <a:pt x="898" y="775"/>
                      </a:cubicBezTo>
                      <a:lnTo>
                        <a:pt x="868" y="744"/>
                      </a:lnTo>
                      <a:lnTo>
                        <a:pt x="868" y="744"/>
                      </a:lnTo>
                      <a:cubicBezTo>
                        <a:pt x="868" y="713"/>
                        <a:pt x="868" y="713"/>
                        <a:pt x="868" y="713"/>
                      </a:cubicBezTo>
                      <a:cubicBezTo>
                        <a:pt x="837" y="713"/>
                        <a:pt x="837" y="713"/>
                        <a:pt x="806" y="713"/>
                      </a:cubicBezTo>
                      <a:lnTo>
                        <a:pt x="806" y="713"/>
                      </a:lnTo>
                      <a:cubicBezTo>
                        <a:pt x="806" y="744"/>
                        <a:pt x="774" y="744"/>
                        <a:pt x="774" y="744"/>
                      </a:cubicBezTo>
                      <a:cubicBezTo>
                        <a:pt x="744" y="744"/>
                        <a:pt x="744" y="744"/>
                        <a:pt x="744" y="744"/>
                      </a:cubicBezTo>
                      <a:lnTo>
                        <a:pt x="713" y="775"/>
                      </a:lnTo>
                      <a:lnTo>
                        <a:pt x="713" y="775"/>
                      </a:lnTo>
                      <a:lnTo>
                        <a:pt x="713" y="775"/>
                      </a:lnTo>
                      <a:cubicBezTo>
                        <a:pt x="713" y="806"/>
                        <a:pt x="713" y="806"/>
                        <a:pt x="713" y="837"/>
                      </a:cubicBezTo>
                      <a:cubicBezTo>
                        <a:pt x="713" y="837"/>
                        <a:pt x="713" y="837"/>
                        <a:pt x="681" y="837"/>
                      </a:cubicBezTo>
                      <a:lnTo>
                        <a:pt x="681" y="837"/>
                      </a:lnTo>
                      <a:lnTo>
                        <a:pt x="681" y="837"/>
                      </a:lnTo>
                      <a:lnTo>
                        <a:pt x="681" y="837"/>
                      </a:lnTo>
                      <a:cubicBezTo>
                        <a:pt x="651" y="837"/>
                        <a:pt x="651" y="837"/>
                        <a:pt x="620" y="837"/>
                      </a:cubicBezTo>
                      <a:lnTo>
                        <a:pt x="620" y="837"/>
                      </a:lnTo>
                      <a:lnTo>
                        <a:pt x="589" y="837"/>
                      </a:lnTo>
                      <a:lnTo>
                        <a:pt x="589" y="837"/>
                      </a:lnTo>
                      <a:cubicBezTo>
                        <a:pt x="589" y="868"/>
                        <a:pt x="589" y="868"/>
                        <a:pt x="558" y="868"/>
                      </a:cubicBezTo>
                      <a:cubicBezTo>
                        <a:pt x="558" y="898"/>
                        <a:pt x="558" y="898"/>
                        <a:pt x="527" y="898"/>
                      </a:cubicBezTo>
                      <a:lnTo>
                        <a:pt x="527" y="898"/>
                      </a:lnTo>
                      <a:cubicBezTo>
                        <a:pt x="496" y="898"/>
                        <a:pt x="496" y="898"/>
                        <a:pt x="496" y="898"/>
                      </a:cubicBezTo>
                      <a:lnTo>
                        <a:pt x="496" y="898"/>
                      </a:lnTo>
                      <a:cubicBezTo>
                        <a:pt x="465" y="898"/>
                        <a:pt x="465" y="898"/>
                        <a:pt x="465" y="868"/>
                      </a:cubicBezTo>
                      <a:lnTo>
                        <a:pt x="434" y="868"/>
                      </a:lnTo>
                      <a:lnTo>
                        <a:pt x="434" y="868"/>
                      </a:lnTo>
                      <a:cubicBezTo>
                        <a:pt x="434" y="868"/>
                        <a:pt x="403" y="868"/>
                        <a:pt x="403" y="837"/>
                      </a:cubicBezTo>
                      <a:cubicBezTo>
                        <a:pt x="372" y="837"/>
                        <a:pt x="372" y="837"/>
                        <a:pt x="372" y="806"/>
                      </a:cubicBezTo>
                      <a:lnTo>
                        <a:pt x="372" y="775"/>
                      </a:lnTo>
                      <a:lnTo>
                        <a:pt x="372" y="775"/>
                      </a:lnTo>
                      <a:lnTo>
                        <a:pt x="372" y="775"/>
                      </a:lnTo>
                      <a:cubicBezTo>
                        <a:pt x="372" y="744"/>
                        <a:pt x="372" y="744"/>
                        <a:pt x="372" y="744"/>
                      </a:cubicBezTo>
                      <a:lnTo>
                        <a:pt x="372" y="744"/>
                      </a:lnTo>
                      <a:cubicBezTo>
                        <a:pt x="341" y="744"/>
                        <a:pt x="341" y="744"/>
                        <a:pt x="310" y="744"/>
                      </a:cubicBezTo>
                      <a:cubicBezTo>
                        <a:pt x="310" y="713"/>
                        <a:pt x="310" y="713"/>
                        <a:pt x="310" y="713"/>
                      </a:cubicBezTo>
                      <a:cubicBezTo>
                        <a:pt x="310" y="713"/>
                        <a:pt x="310" y="713"/>
                        <a:pt x="279" y="713"/>
                      </a:cubicBezTo>
                      <a:cubicBezTo>
                        <a:pt x="248" y="713"/>
                        <a:pt x="248" y="682"/>
                        <a:pt x="217" y="682"/>
                      </a:cubicBezTo>
                      <a:lnTo>
                        <a:pt x="217" y="651"/>
                      </a:lnTo>
                      <a:cubicBezTo>
                        <a:pt x="217" y="651"/>
                        <a:pt x="217" y="620"/>
                        <a:pt x="248" y="620"/>
                      </a:cubicBezTo>
                      <a:cubicBezTo>
                        <a:pt x="248" y="620"/>
                        <a:pt x="310" y="651"/>
                        <a:pt x="341" y="651"/>
                      </a:cubicBezTo>
                      <a:cubicBezTo>
                        <a:pt x="341" y="682"/>
                        <a:pt x="372" y="682"/>
                        <a:pt x="403" y="682"/>
                      </a:cubicBezTo>
                      <a:lnTo>
                        <a:pt x="403" y="682"/>
                      </a:lnTo>
                      <a:cubicBezTo>
                        <a:pt x="434" y="682"/>
                        <a:pt x="434" y="682"/>
                        <a:pt x="434" y="682"/>
                      </a:cubicBezTo>
                      <a:lnTo>
                        <a:pt x="434" y="682"/>
                      </a:lnTo>
                      <a:cubicBezTo>
                        <a:pt x="465" y="682"/>
                        <a:pt x="527" y="682"/>
                        <a:pt x="558" y="682"/>
                      </a:cubicBezTo>
                      <a:lnTo>
                        <a:pt x="558" y="682"/>
                      </a:lnTo>
                      <a:lnTo>
                        <a:pt x="589" y="682"/>
                      </a:lnTo>
                      <a:cubicBezTo>
                        <a:pt x="620" y="682"/>
                        <a:pt x="620" y="682"/>
                        <a:pt x="651" y="682"/>
                      </a:cubicBezTo>
                      <a:cubicBezTo>
                        <a:pt x="681" y="682"/>
                        <a:pt x="713" y="651"/>
                        <a:pt x="713" y="651"/>
                      </a:cubicBezTo>
                      <a:cubicBezTo>
                        <a:pt x="713" y="651"/>
                        <a:pt x="713" y="651"/>
                        <a:pt x="744" y="651"/>
                      </a:cubicBezTo>
                      <a:lnTo>
                        <a:pt x="744" y="651"/>
                      </a:lnTo>
                      <a:cubicBezTo>
                        <a:pt x="713" y="651"/>
                        <a:pt x="681" y="620"/>
                        <a:pt x="681" y="620"/>
                      </a:cubicBezTo>
                      <a:cubicBezTo>
                        <a:pt x="651" y="620"/>
                        <a:pt x="651" y="620"/>
                        <a:pt x="651" y="620"/>
                      </a:cubicBezTo>
                      <a:cubicBezTo>
                        <a:pt x="651" y="620"/>
                        <a:pt x="620" y="620"/>
                        <a:pt x="589" y="620"/>
                      </a:cubicBezTo>
                      <a:cubicBezTo>
                        <a:pt x="558" y="620"/>
                        <a:pt x="527" y="589"/>
                        <a:pt x="496" y="558"/>
                      </a:cubicBezTo>
                      <a:lnTo>
                        <a:pt x="465" y="558"/>
                      </a:lnTo>
                      <a:cubicBezTo>
                        <a:pt x="465" y="558"/>
                        <a:pt x="465" y="558"/>
                        <a:pt x="434" y="558"/>
                      </a:cubicBezTo>
                      <a:cubicBezTo>
                        <a:pt x="434" y="558"/>
                        <a:pt x="434" y="558"/>
                        <a:pt x="403" y="527"/>
                      </a:cubicBezTo>
                      <a:lnTo>
                        <a:pt x="403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41" y="527"/>
                      </a:lnTo>
                      <a:lnTo>
                        <a:pt x="341" y="527"/>
                      </a:lnTo>
                      <a:cubicBezTo>
                        <a:pt x="310" y="527"/>
                        <a:pt x="310" y="527"/>
                        <a:pt x="310" y="527"/>
                      </a:cubicBezTo>
                      <a:cubicBezTo>
                        <a:pt x="310" y="527"/>
                        <a:pt x="279" y="527"/>
                        <a:pt x="248" y="527"/>
                      </a:cubicBezTo>
                      <a:cubicBezTo>
                        <a:pt x="186" y="527"/>
                        <a:pt x="186" y="527"/>
                        <a:pt x="186" y="527"/>
                      </a:cubicBezTo>
                      <a:lnTo>
                        <a:pt x="186" y="527"/>
                      </a:lnTo>
                      <a:lnTo>
                        <a:pt x="186" y="527"/>
                      </a:lnTo>
                      <a:lnTo>
                        <a:pt x="186" y="527"/>
                      </a:lnTo>
                      <a:cubicBezTo>
                        <a:pt x="155" y="527"/>
                        <a:pt x="155" y="527"/>
                        <a:pt x="155" y="527"/>
                      </a:cubicBez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27"/>
                      </a:lnTo>
                      <a:lnTo>
                        <a:pt x="124" y="558"/>
                      </a:lnTo>
                      <a:cubicBezTo>
                        <a:pt x="124" y="589"/>
                        <a:pt x="124" y="589"/>
                        <a:pt x="124" y="589"/>
                      </a:cubicBezTo>
                      <a:cubicBezTo>
                        <a:pt x="124" y="589"/>
                        <a:pt x="155" y="589"/>
                        <a:pt x="155" y="620"/>
                      </a:cubicBezTo>
                      <a:lnTo>
                        <a:pt x="155" y="620"/>
                      </a:lnTo>
                      <a:lnTo>
                        <a:pt x="155" y="620"/>
                      </a:lnTo>
                      <a:cubicBezTo>
                        <a:pt x="155" y="620"/>
                        <a:pt x="155" y="651"/>
                        <a:pt x="124" y="651"/>
                      </a:cubicBezTo>
                      <a:cubicBezTo>
                        <a:pt x="124" y="651"/>
                        <a:pt x="124" y="651"/>
                        <a:pt x="124" y="682"/>
                      </a:cubicBezTo>
                      <a:lnTo>
                        <a:pt x="124" y="682"/>
                      </a:lnTo>
                      <a:lnTo>
                        <a:pt x="124" y="682"/>
                      </a:lnTo>
                      <a:cubicBezTo>
                        <a:pt x="155" y="682"/>
                        <a:pt x="155" y="682"/>
                        <a:pt x="155" y="682"/>
                      </a:cubicBezTo>
                      <a:cubicBezTo>
                        <a:pt x="155" y="713"/>
                        <a:pt x="155" y="713"/>
                        <a:pt x="155" y="744"/>
                      </a:cubicBezTo>
                      <a:lnTo>
                        <a:pt x="155" y="744"/>
                      </a:lnTo>
                      <a:lnTo>
                        <a:pt x="155" y="775"/>
                      </a:lnTo>
                      <a:cubicBezTo>
                        <a:pt x="155" y="775"/>
                        <a:pt x="155" y="775"/>
                        <a:pt x="124" y="775"/>
                      </a:cubicBezTo>
                      <a:cubicBezTo>
                        <a:pt x="155" y="775"/>
                        <a:pt x="155" y="806"/>
                        <a:pt x="155" y="806"/>
                      </a:cubicBezTo>
                      <a:lnTo>
                        <a:pt x="186" y="837"/>
                      </a:lnTo>
                      <a:cubicBezTo>
                        <a:pt x="186" y="837"/>
                        <a:pt x="186" y="837"/>
                        <a:pt x="186" y="868"/>
                      </a:cubicBez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186" y="868"/>
                      </a:lnTo>
                      <a:lnTo>
                        <a:pt x="217" y="868"/>
                      </a:lnTo>
                      <a:cubicBezTo>
                        <a:pt x="217" y="898"/>
                        <a:pt x="217" y="898"/>
                        <a:pt x="217" y="930"/>
                      </a:cubicBezTo>
                      <a:lnTo>
                        <a:pt x="217" y="930"/>
                      </a:lnTo>
                      <a:lnTo>
                        <a:pt x="217" y="930"/>
                      </a:lnTo>
                      <a:lnTo>
                        <a:pt x="217" y="930"/>
                      </a:lnTo>
                      <a:cubicBezTo>
                        <a:pt x="217" y="961"/>
                        <a:pt x="217" y="992"/>
                        <a:pt x="186" y="992"/>
                      </a:cubicBezTo>
                      <a:lnTo>
                        <a:pt x="186" y="992"/>
                      </a:lnTo>
                      <a:cubicBezTo>
                        <a:pt x="186" y="992"/>
                        <a:pt x="155" y="992"/>
                        <a:pt x="155" y="1022"/>
                      </a:cubicBezTo>
                      <a:lnTo>
                        <a:pt x="155" y="1022"/>
                      </a:lnTo>
                      <a:cubicBezTo>
                        <a:pt x="124" y="1022"/>
                        <a:pt x="124" y="1054"/>
                        <a:pt x="93" y="1054"/>
                      </a:cubicBezTo>
                      <a:cubicBezTo>
                        <a:pt x="93" y="1054"/>
                        <a:pt x="62" y="1054"/>
                        <a:pt x="62" y="1085"/>
                      </a:cubicBezTo>
                      <a:lnTo>
                        <a:pt x="62" y="1085"/>
                      </a:lnTo>
                      <a:lnTo>
                        <a:pt x="62" y="1085"/>
                      </a:lnTo>
                      <a:lnTo>
                        <a:pt x="62" y="1116"/>
                      </a:lnTo>
                      <a:lnTo>
                        <a:pt x="62" y="1116"/>
                      </a:lnTo>
                      <a:lnTo>
                        <a:pt x="62" y="1146"/>
                      </a:lnTo>
                      <a:lnTo>
                        <a:pt x="62" y="1146"/>
                      </a:lnTo>
                      <a:lnTo>
                        <a:pt x="31" y="1178"/>
                      </a:lnTo>
                      <a:lnTo>
                        <a:pt x="0" y="1209"/>
                      </a:lnTo>
                      <a:lnTo>
                        <a:pt x="0" y="1209"/>
                      </a:lnTo>
                      <a:cubicBezTo>
                        <a:pt x="0" y="1209"/>
                        <a:pt x="0" y="1209"/>
                        <a:pt x="0" y="1240"/>
                      </a:cubicBezTo>
                      <a:cubicBezTo>
                        <a:pt x="93" y="1209"/>
                        <a:pt x="93" y="1209"/>
                        <a:pt x="93" y="1209"/>
                      </a:cubicBezTo>
                      <a:cubicBezTo>
                        <a:pt x="31" y="1270"/>
                        <a:pt x="31" y="1270"/>
                        <a:pt x="31" y="1270"/>
                      </a:cubicBezTo>
                      <a:lnTo>
                        <a:pt x="31" y="1270"/>
                      </a:lnTo>
                      <a:lnTo>
                        <a:pt x="31" y="1270"/>
                      </a:lnTo>
                      <a:lnTo>
                        <a:pt x="31" y="1270"/>
                      </a:lnTo>
                      <a:cubicBezTo>
                        <a:pt x="31" y="1302"/>
                        <a:pt x="31" y="1302"/>
                        <a:pt x="31" y="1302"/>
                      </a:cubicBezTo>
                      <a:lnTo>
                        <a:pt x="31" y="1302"/>
                      </a:lnTo>
                      <a:lnTo>
                        <a:pt x="31" y="1302"/>
                      </a:lnTo>
                      <a:cubicBezTo>
                        <a:pt x="31" y="1333"/>
                        <a:pt x="31" y="1333"/>
                        <a:pt x="31" y="1333"/>
                      </a:cubicBezTo>
                      <a:lnTo>
                        <a:pt x="62" y="1333"/>
                      </a:lnTo>
                      <a:lnTo>
                        <a:pt x="62" y="1333"/>
                      </a:lnTo>
                      <a:lnTo>
                        <a:pt x="62" y="1333"/>
                      </a:lnTo>
                      <a:cubicBezTo>
                        <a:pt x="62" y="1333"/>
                        <a:pt x="93" y="1333"/>
                        <a:pt x="93" y="1364"/>
                      </a:cubicBezTo>
                      <a:lnTo>
                        <a:pt x="93" y="1364"/>
                      </a:lnTo>
                      <a:lnTo>
                        <a:pt x="124" y="1364"/>
                      </a:lnTo>
                      <a:lnTo>
                        <a:pt x="124" y="1364"/>
                      </a:lnTo>
                      <a:lnTo>
                        <a:pt x="124" y="1364"/>
                      </a:lnTo>
                      <a:cubicBezTo>
                        <a:pt x="124" y="1364"/>
                        <a:pt x="124" y="1364"/>
                        <a:pt x="155" y="1364"/>
                      </a:cubicBezTo>
                      <a:cubicBezTo>
                        <a:pt x="155" y="1364"/>
                        <a:pt x="155" y="1364"/>
                        <a:pt x="186" y="1364"/>
                      </a:cubicBezTo>
                      <a:cubicBezTo>
                        <a:pt x="186" y="1364"/>
                        <a:pt x="217" y="1394"/>
                        <a:pt x="217" y="1425"/>
                      </a:cubicBezTo>
                      <a:lnTo>
                        <a:pt x="217" y="1425"/>
                      </a:lnTo>
                      <a:lnTo>
                        <a:pt x="186" y="1425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lnTo>
                        <a:pt x="217" y="1457"/>
                      </a:lnTo>
                      <a:cubicBezTo>
                        <a:pt x="248" y="1457"/>
                        <a:pt x="248" y="1457"/>
                        <a:pt x="248" y="1488"/>
                      </a:cubicBezTo>
                      <a:lnTo>
                        <a:pt x="248" y="1488"/>
                      </a:lnTo>
                      <a:lnTo>
                        <a:pt x="248" y="1488"/>
                      </a:lnTo>
                      <a:lnTo>
                        <a:pt x="248" y="1488"/>
                      </a:lnTo>
                      <a:cubicBezTo>
                        <a:pt x="279" y="1488"/>
                        <a:pt x="279" y="1488"/>
                        <a:pt x="310" y="1518"/>
                      </a:cubicBezTo>
                      <a:lnTo>
                        <a:pt x="310" y="1518"/>
                      </a:lnTo>
                      <a:lnTo>
                        <a:pt x="310" y="1518"/>
                      </a:lnTo>
                      <a:lnTo>
                        <a:pt x="310" y="1518"/>
                      </a:lnTo>
                      <a:cubicBezTo>
                        <a:pt x="310" y="1550"/>
                        <a:pt x="279" y="1550"/>
                        <a:pt x="279" y="1581"/>
                      </a:cubicBezTo>
                      <a:lnTo>
                        <a:pt x="279" y="1581"/>
                      </a:lnTo>
                      <a:lnTo>
                        <a:pt x="279" y="1581"/>
                      </a:lnTo>
                      <a:cubicBezTo>
                        <a:pt x="279" y="1581"/>
                        <a:pt x="279" y="1581"/>
                        <a:pt x="310" y="1581"/>
                      </a:cubicBezTo>
                      <a:lnTo>
                        <a:pt x="310" y="1581"/>
                      </a:lnTo>
                      <a:lnTo>
                        <a:pt x="310" y="1581"/>
                      </a:lnTo>
                      <a:lnTo>
                        <a:pt x="310" y="1581"/>
                      </a:lnTo>
                      <a:cubicBezTo>
                        <a:pt x="341" y="1581"/>
                        <a:pt x="372" y="1581"/>
                        <a:pt x="372" y="1581"/>
                      </a:cubicBezTo>
                      <a:lnTo>
                        <a:pt x="372" y="1581"/>
                      </a:lnTo>
                      <a:cubicBezTo>
                        <a:pt x="372" y="1612"/>
                        <a:pt x="403" y="1612"/>
                        <a:pt x="403" y="1642"/>
                      </a:cubicBezTo>
                      <a:lnTo>
                        <a:pt x="403" y="1642"/>
                      </a:lnTo>
                      <a:lnTo>
                        <a:pt x="403" y="1642"/>
                      </a:lnTo>
                      <a:lnTo>
                        <a:pt x="403" y="1642"/>
                      </a:lnTo>
                      <a:cubicBezTo>
                        <a:pt x="403" y="1642"/>
                        <a:pt x="403" y="1642"/>
                        <a:pt x="434" y="1642"/>
                      </a:cubicBezTo>
                      <a:lnTo>
                        <a:pt x="434" y="1642"/>
                      </a:lnTo>
                      <a:lnTo>
                        <a:pt x="434" y="1674"/>
                      </a:lnTo>
                      <a:lnTo>
                        <a:pt x="434" y="1674"/>
                      </a:lnTo>
                      <a:cubicBezTo>
                        <a:pt x="434" y="1674"/>
                        <a:pt x="434" y="1674"/>
                        <a:pt x="434" y="1705"/>
                      </a:cubicBezTo>
                      <a:lnTo>
                        <a:pt x="434" y="1705"/>
                      </a:lnTo>
                      <a:lnTo>
                        <a:pt x="434" y="1705"/>
                      </a:lnTo>
                      <a:cubicBezTo>
                        <a:pt x="465" y="1705"/>
                        <a:pt x="465" y="1705"/>
                        <a:pt x="465" y="1705"/>
                      </a:cubicBezTo>
                      <a:lnTo>
                        <a:pt x="465" y="1705"/>
                      </a:lnTo>
                      <a:lnTo>
                        <a:pt x="496" y="1705"/>
                      </a:lnTo>
                      <a:lnTo>
                        <a:pt x="496" y="1705"/>
                      </a:lnTo>
                      <a:lnTo>
                        <a:pt x="496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lnTo>
                        <a:pt x="527" y="1705"/>
                      </a:lnTo>
                      <a:cubicBezTo>
                        <a:pt x="558" y="1705"/>
                        <a:pt x="558" y="1705"/>
                        <a:pt x="558" y="1705"/>
                      </a:cubicBezTo>
                      <a:cubicBezTo>
                        <a:pt x="558" y="1705"/>
                        <a:pt x="558" y="1705"/>
                        <a:pt x="589" y="1705"/>
                      </a:cubicBezTo>
                      <a:lnTo>
                        <a:pt x="589" y="1705"/>
                      </a:lnTo>
                      <a:lnTo>
                        <a:pt x="589" y="1705"/>
                      </a:lnTo>
                      <a:cubicBezTo>
                        <a:pt x="620" y="1736"/>
                        <a:pt x="620" y="1736"/>
                        <a:pt x="651" y="1736"/>
                      </a:cubicBezTo>
                      <a:cubicBezTo>
                        <a:pt x="651" y="1736"/>
                        <a:pt x="651" y="1736"/>
                        <a:pt x="681" y="1736"/>
                      </a:cubicBezTo>
                      <a:lnTo>
                        <a:pt x="681" y="1736"/>
                      </a:lnTo>
                      <a:lnTo>
                        <a:pt x="681" y="1736"/>
                      </a:lnTo>
                      <a:cubicBezTo>
                        <a:pt x="713" y="1736"/>
                        <a:pt x="713" y="1766"/>
                        <a:pt x="713" y="1766"/>
                      </a:cubicBezTo>
                      <a:lnTo>
                        <a:pt x="713" y="1766"/>
                      </a:lnTo>
                      <a:lnTo>
                        <a:pt x="713" y="1798"/>
                      </a:lnTo>
                      <a:lnTo>
                        <a:pt x="713" y="1798"/>
                      </a:lnTo>
                      <a:cubicBezTo>
                        <a:pt x="713" y="1798"/>
                        <a:pt x="713" y="1798"/>
                        <a:pt x="713" y="1829"/>
                      </a:cubicBezTo>
                      <a:lnTo>
                        <a:pt x="713" y="1829"/>
                      </a:lnTo>
                      <a:cubicBezTo>
                        <a:pt x="713" y="1829"/>
                        <a:pt x="713" y="1829"/>
                        <a:pt x="681" y="1829"/>
                      </a:cubicBezTo>
                      <a:cubicBezTo>
                        <a:pt x="713" y="1860"/>
                        <a:pt x="713" y="1860"/>
                        <a:pt x="713" y="1860"/>
                      </a:cubicBezTo>
                      <a:lnTo>
                        <a:pt x="713" y="1890"/>
                      </a:lnTo>
                      <a:lnTo>
                        <a:pt x="713" y="1890"/>
                      </a:lnTo>
                      <a:cubicBezTo>
                        <a:pt x="681" y="1890"/>
                        <a:pt x="681" y="1922"/>
                        <a:pt x="651" y="1922"/>
                      </a:cubicBezTo>
                      <a:cubicBezTo>
                        <a:pt x="651" y="1922"/>
                        <a:pt x="651" y="1922"/>
                        <a:pt x="651" y="1953"/>
                      </a:cubicBezTo>
                      <a:cubicBezTo>
                        <a:pt x="651" y="1953"/>
                        <a:pt x="651" y="1984"/>
                        <a:pt x="620" y="1984"/>
                      </a:cubicBezTo>
                      <a:lnTo>
                        <a:pt x="620" y="1984"/>
                      </a:lnTo>
                      <a:lnTo>
                        <a:pt x="620" y="1984"/>
                      </a:lnTo>
                      <a:lnTo>
                        <a:pt x="620" y="1984"/>
                      </a:lnTo>
                      <a:cubicBezTo>
                        <a:pt x="620" y="2014"/>
                        <a:pt x="620" y="2014"/>
                        <a:pt x="589" y="2014"/>
                      </a:cubicBezTo>
                      <a:cubicBezTo>
                        <a:pt x="589" y="2014"/>
                        <a:pt x="589" y="2014"/>
                        <a:pt x="589" y="2046"/>
                      </a:cubicBezTo>
                      <a:lnTo>
                        <a:pt x="589" y="2046"/>
                      </a:lnTo>
                      <a:lnTo>
                        <a:pt x="558" y="2077"/>
                      </a:lnTo>
                      <a:lnTo>
                        <a:pt x="558" y="2077"/>
                      </a:lnTo>
                      <a:lnTo>
                        <a:pt x="558" y="2077"/>
                      </a:lnTo>
                      <a:lnTo>
                        <a:pt x="589" y="2077"/>
                      </a:lnTo>
                      <a:lnTo>
                        <a:pt x="589" y="2077"/>
                      </a:lnTo>
                      <a:lnTo>
                        <a:pt x="589" y="2077"/>
                      </a:lnTo>
                      <a:cubicBezTo>
                        <a:pt x="589" y="2077"/>
                        <a:pt x="589" y="2077"/>
                        <a:pt x="620" y="2077"/>
                      </a:cubicBezTo>
                      <a:cubicBezTo>
                        <a:pt x="620" y="2077"/>
                        <a:pt x="620" y="2077"/>
                        <a:pt x="681" y="2138"/>
                      </a:cubicBezTo>
                      <a:cubicBezTo>
                        <a:pt x="681" y="2138"/>
                        <a:pt x="681" y="2138"/>
                        <a:pt x="713" y="2138"/>
                      </a:cubicBezTo>
                      <a:lnTo>
                        <a:pt x="713" y="2138"/>
                      </a:lnTo>
                      <a:cubicBezTo>
                        <a:pt x="744" y="2138"/>
                        <a:pt x="744" y="2138"/>
                        <a:pt x="744" y="2138"/>
                      </a:cubicBezTo>
                      <a:cubicBezTo>
                        <a:pt x="744" y="2170"/>
                        <a:pt x="774" y="2170"/>
                        <a:pt x="774" y="2170"/>
                      </a:cubicBezTo>
                      <a:lnTo>
                        <a:pt x="774" y="2170"/>
                      </a:lnTo>
                      <a:lnTo>
                        <a:pt x="774" y="2170"/>
                      </a:lnTo>
                      <a:cubicBezTo>
                        <a:pt x="806" y="2170"/>
                        <a:pt x="806" y="2170"/>
                        <a:pt x="806" y="2170"/>
                      </a:cubicBezTo>
                      <a:cubicBezTo>
                        <a:pt x="837" y="2170"/>
                        <a:pt x="837" y="2170"/>
                        <a:pt x="837" y="2170"/>
                      </a:cubicBezTo>
                      <a:cubicBezTo>
                        <a:pt x="868" y="2170"/>
                        <a:pt x="868" y="2170"/>
                        <a:pt x="868" y="2170"/>
                      </a:cubicBezTo>
                      <a:cubicBezTo>
                        <a:pt x="868" y="2201"/>
                        <a:pt x="898" y="2201"/>
                        <a:pt x="898" y="2201"/>
                      </a:cubicBezTo>
                      <a:lnTo>
                        <a:pt x="898" y="2201"/>
                      </a:lnTo>
                      <a:lnTo>
                        <a:pt x="930" y="2201"/>
                      </a:lnTo>
                      <a:lnTo>
                        <a:pt x="930" y="2201"/>
                      </a:lnTo>
                      <a:lnTo>
                        <a:pt x="961" y="2201"/>
                      </a:lnTo>
                      <a:lnTo>
                        <a:pt x="961" y="2201"/>
                      </a:lnTo>
                      <a:lnTo>
                        <a:pt x="961" y="2201"/>
                      </a:lnTo>
                      <a:cubicBezTo>
                        <a:pt x="961" y="2170"/>
                        <a:pt x="961" y="2170"/>
                        <a:pt x="961" y="2170"/>
                      </a:cubicBezTo>
                      <a:lnTo>
                        <a:pt x="961" y="2170"/>
                      </a:lnTo>
                      <a:cubicBezTo>
                        <a:pt x="992" y="2170"/>
                        <a:pt x="992" y="2170"/>
                        <a:pt x="992" y="2201"/>
                      </a:cubicBezTo>
                      <a:lnTo>
                        <a:pt x="992" y="2201"/>
                      </a:lnTo>
                      <a:lnTo>
                        <a:pt x="992" y="2201"/>
                      </a:lnTo>
                      <a:cubicBezTo>
                        <a:pt x="1022" y="2201"/>
                        <a:pt x="1022" y="2201"/>
                        <a:pt x="1022" y="2231"/>
                      </a:cubicBez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lnTo>
                        <a:pt x="1022" y="2231"/>
                      </a:lnTo>
                      <a:cubicBezTo>
                        <a:pt x="1022" y="2231"/>
                        <a:pt x="1022" y="2231"/>
                        <a:pt x="1054" y="2231"/>
                      </a:cubicBezTo>
                      <a:lnTo>
                        <a:pt x="1054" y="2231"/>
                      </a:lnTo>
                      <a:lnTo>
                        <a:pt x="1054" y="2231"/>
                      </a:lnTo>
                      <a:lnTo>
                        <a:pt x="1054" y="2231"/>
                      </a:lnTo>
                      <a:lnTo>
                        <a:pt x="1054" y="2231"/>
                      </a:lnTo>
                      <a:cubicBezTo>
                        <a:pt x="1085" y="2231"/>
                        <a:pt x="1085" y="2231"/>
                        <a:pt x="1085" y="2231"/>
                      </a:cubicBezTo>
                      <a:lnTo>
                        <a:pt x="1085" y="2201"/>
                      </a:lnTo>
                      <a:cubicBezTo>
                        <a:pt x="1085" y="2201"/>
                        <a:pt x="1085" y="2201"/>
                        <a:pt x="1085" y="2170"/>
                      </a:cubicBezTo>
                      <a:lnTo>
                        <a:pt x="1085" y="2170"/>
                      </a:lnTo>
                      <a:cubicBezTo>
                        <a:pt x="1054" y="2138"/>
                        <a:pt x="1022" y="2138"/>
                        <a:pt x="1022" y="2108"/>
                      </a:cubicBezTo>
                      <a:lnTo>
                        <a:pt x="1022" y="2077"/>
                      </a:lnTo>
                      <a:cubicBezTo>
                        <a:pt x="1054" y="2077"/>
                        <a:pt x="1054" y="2077"/>
                        <a:pt x="1054" y="2077"/>
                      </a:cubicBezTo>
                      <a:lnTo>
                        <a:pt x="1054" y="2046"/>
                      </a:lnTo>
                      <a:cubicBezTo>
                        <a:pt x="1054" y="2046"/>
                        <a:pt x="1054" y="2046"/>
                        <a:pt x="1054" y="2014"/>
                      </a:cubicBezTo>
                      <a:cubicBezTo>
                        <a:pt x="1085" y="2014"/>
                        <a:pt x="1085" y="2014"/>
                        <a:pt x="1085" y="2014"/>
                      </a:cubicBezTo>
                      <a:cubicBezTo>
                        <a:pt x="1116" y="2014"/>
                        <a:pt x="1116" y="2014"/>
                        <a:pt x="1146" y="1984"/>
                      </a:cubicBezTo>
                      <a:lnTo>
                        <a:pt x="1146" y="1984"/>
                      </a:lnTo>
                      <a:lnTo>
                        <a:pt x="1146" y="1984"/>
                      </a:lnTo>
                      <a:lnTo>
                        <a:pt x="1146" y="1984"/>
                      </a:lnTo>
                      <a:cubicBezTo>
                        <a:pt x="1146" y="1984"/>
                        <a:pt x="1146" y="1984"/>
                        <a:pt x="1146" y="1953"/>
                      </a:cubicBezTo>
                      <a:lnTo>
                        <a:pt x="1146" y="1953"/>
                      </a:lnTo>
                      <a:cubicBezTo>
                        <a:pt x="1116" y="1953"/>
                        <a:pt x="1116" y="1953"/>
                        <a:pt x="1116" y="1922"/>
                      </a:cubicBezTo>
                      <a:lnTo>
                        <a:pt x="1116" y="1922"/>
                      </a:lnTo>
                      <a:cubicBezTo>
                        <a:pt x="1116" y="1922"/>
                        <a:pt x="1085" y="1922"/>
                        <a:pt x="1054" y="1922"/>
                      </a:cubicBezTo>
                      <a:lnTo>
                        <a:pt x="1054" y="1922"/>
                      </a:lnTo>
                      <a:lnTo>
                        <a:pt x="1054" y="1922"/>
                      </a:lnTo>
                      <a:lnTo>
                        <a:pt x="1054" y="1922"/>
                      </a:lnTo>
                      <a:lnTo>
                        <a:pt x="1054" y="1890"/>
                      </a:lnTo>
                      <a:lnTo>
                        <a:pt x="1054" y="1890"/>
                      </a:lnTo>
                      <a:cubicBezTo>
                        <a:pt x="1022" y="1890"/>
                        <a:pt x="1022" y="1860"/>
                        <a:pt x="1022" y="1860"/>
                      </a:cubicBezTo>
                      <a:lnTo>
                        <a:pt x="1022" y="1860"/>
                      </a:lnTo>
                      <a:lnTo>
                        <a:pt x="1022" y="1860"/>
                      </a:lnTo>
                      <a:cubicBezTo>
                        <a:pt x="1022" y="1829"/>
                        <a:pt x="1022" y="1829"/>
                        <a:pt x="1022" y="1829"/>
                      </a:cubicBezTo>
                      <a:lnTo>
                        <a:pt x="1022" y="1829"/>
                      </a:lnTo>
                      <a:lnTo>
                        <a:pt x="1022" y="1798"/>
                      </a:lnTo>
                      <a:lnTo>
                        <a:pt x="1022" y="1798"/>
                      </a:lnTo>
                      <a:lnTo>
                        <a:pt x="1022" y="1766"/>
                      </a:lnTo>
                      <a:cubicBezTo>
                        <a:pt x="1022" y="1766"/>
                        <a:pt x="1022" y="1766"/>
                        <a:pt x="1054" y="1766"/>
                      </a:cubicBezTo>
                      <a:lnTo>
                        <a:pt x="1054" y="1766"/>
                      </a:lnTo>
                      <a:cubicBezTo>
                        <a:pt x="1054" y="1736"/>
                        <a:pt x="1054" y="1736"/>
                        <a:pt x="1054" y="1736"/>
                      </a:cubicBezTo>
                      <a:lnTo>
                        <a:pt x="1054" y="1736"/>
                      </a:lnTo>
                      <a:lnTo>
                        <a:pt x="1054" y="1736"/>
                      </a:lnTo>
                      <a:lnTo>
                        <a:pt x="1054" y="1705"/>
                      </a:lnTo>
                      <a:lnTo>
                        <a:pt x="1085" y="1674"/>
                      </a:lnTo>
                      <a:lnTo>
                        <a:pt x="1085" y="1674"/>
                      </a:lnTo>
                      <a:cubicBezTo>
                        <a:pt x="1116" y="1674"/>
                        <a:pt x="1116" y="1674"/>
                        <a:pt x="1116" y="1674"/>
                      </a:cubicBezTo>
                      <a:lnTo>
                        <a:pt x="1116" y="1674"/>
                      </a:lnTo>
                      <a:cubicBezTo>
                        <a:pt x="1116" y="1705"/>
                        <a:pt x="1116" y="1705"/>
                        <a:pt x="1116" y="1705"/>
                      </a:cubicBezTo>
                      <a:lnTo>
                        <a:pt x="1146" y="1674"/>
                      </a:lnTo>
                      <a:cubicBezTo>
                        <a:pt x="1146" y="1674"/>
                        <a:pt x="1146" y="1674"/>
                        <a:pt x="1178" y="1674"/>
                      </a:cubicBezTo>
                      <a:lnTo>
                        <a:pt x="1178" y="1674"/>
                      </a:lnTo>
                      <a:cubicBezTo>
                        <a:pt x="1209" y="1642"/>
                        <a:pt x="1209" y="1642"/>
                        <a:pt x="1209" y="1642"/>
                      </a:cubicBezTo>
                      <a:lnTo>
                        <a:pt x="1209" y="1642"/>
                      </a:lnTo>
                      <a:lnTo>
                        <a:pt x="1209" y="1642"/>
                      </a:lnTo>
                      <a:lnTo>
                        <a:pt x="1209" y="1642"/>
                      </a:lnTo>
                      <a:lnTo>
                        <a:pt x="1209" y="1642"/>
                      </a:lnTo>
                      <a:cubicBezTo>
                        <a:pt x="1240" y="1642"/>
                        <a:pt x="1240" y="1642"/>
                        <a:pt x="1240" y="1612"/>
                      </a:cubicBezTo>
                      <a:cubicBezTo>
                        <a:pt x="1240" y="1612"/>
                        <a:pt x="1240" y="1612"/>
                        <a:pt x="1270" y="1612"/>
                      </a:cubicBezTo>
                      <a:lnTo>
                        <a:pt x="1270" y="1612"/>
                      </a:lnTo>
                      <a:lnTo>
                        <a:pt x="1270" y="1612"/>
                      </a:lnTo>
                      <a:lnTo>
                        <a:pt x="1270" y="1612"/>
                      </a:lnTo>
                      <a:lnTo>
                        <a:pt x="1270" y="1612"/>
                      </a:lnTo>
                      <a:cubicBezTo>
                        <a:pt x="1270" y="1612"/>
                        <a:pt x="1270" y="1612"/>
                        <a:pt x="1302" y="1612"/>
                      </a:cubicBezTo>
                      <a:lnTo>
                        <a:pt x="1302" y="1612"/>
                      </a:lnTo>
                      <a:cubicBezTo>
                        <a:pt x="1302" y="1612"/>
                        <a:pt x="1302" y="1612"/>
                        <a:pt x="1333" y="1612"/>
                      </a:cubicBezTo>
                      <a:lnTo>
                        <a:pt x="1333" y="1612"/>
                      </a:lnTo>
                      <a:lnTo>
                        <a:pt x="1333" y="1612"/>
                      </a:lnTo>
                      <a:lnTo>
                        <a:pt x="1333" y="1612"/>
                      </a:lnTo>
                      <a:cubicBezTo>
                        <a:pt x="1364" y="1612"/>
                        <a:pt x="1364" y="1612"/>
                        <a:pt x="1364" y="1612"/>
                      </a:cubicBezTo>
                      <a:lnTo>
                        <a:pt x="1364" y="1612"/>
                      </a:lnTo>
                      <a:lnTo>
                        <a:pt x="1364" y="1612"/>
                      </a:lnTo>
                      <a:cubicBezTo>
                        <a:pt x="1364" y="1612"/>
                        <a:pt x="1394" y="1612"/>
                        <a:pt x="1394" y="1642"/>
                      </a:cubicBezTo>
                      <a:cubicBezTo>
                        <a:pt x="1394" y="1612"/>
                        <a:pt x="1394" y="1612"/>
                        <a:pt x="1426" y="1612"/>
                      </a:cubicBezTo>
                      <a:lnTo>
                        <a:pt x="1426" y="1612"/>
                      </a:lnTo>
                      <a:cubicBezTo>
                        <a:pt x="1426" y="1642"/>
                        <a:pt x="1457" y="1642"/>
                        <a:pt x="1457" y="1642"/>
                      </a:cubicBezTo>
                      <a:lnTo>
                        <a:pt x="1457" y="1642"/>
                      </a:lnTo>
                      <a:cubicBezTo>
                        <a:pt x="1457" y="1642"/>
                        <a:pt x="1457" y="1674"/>
                        <a:pt x="1488" y="1674"/>
                      </a:cubicBezTo>
                      <a:cubicBezTo>
                        <a:pt x="1488" y="1642"/>
                        <a:pt x="1488" y="1642"/>
                        <a:pt x="1488" y="1642"/>
                      </a:cubicBezTo>
                      <a:lnTo>
                        <a:pt x="1488" y="1642"/>
                      </a:lnTo>
                      <a:lnTo>
                        <a:pt x="1488" y="1642"/>
                      </a:lnTo>
                      <a:cubicBezTo>
                        <a:pt x="1518" y="1642"/>
                        <a:pt x="1518" y="1674"/>
                        <a:pt x="1550" y="1674"/>
                      </a:cubicBezTo>
                      <a:lnTo>
                        <a:pt x="1550" y="1674"/>
                      </a:lnTo>
                      <a:lnTo>
                        <a:pt x="1550" y="1674"/>
                      </a:lnTo>
                      <a:lnTo>
                        <a:pt x="1550" y="1674"/>
                      </a:lnTo>
                      <a:cubicBezTo>
                        <a:pt x="1581" y="1674"/>
                        <a:pt x="1581" y="1674"/>
                        <a:pt x="1581" y="1642"/>
                      </a:cubicBezTo>
                      <a:cubicBezTo>
                        <a:pt x="1612" y="1642"/>
                        <a:pt x="1612" y="1642"/>
                        <a:pt x="1612" y="1642"/>
                      </a:cubicBezTo>
                      <a:cubicBezTo>
                        <a:pt x="1612" y="1642"/>
                        <a:pt x="1642" y="1642"/>
                        <a:pt x="1642" y="1674"/>
                      </a:cubicBezTo>
                      <a:cubicBezTo>
                        <a:pt x="1642" y="1642"/>
                        <a:pt x="1642" y="1642"/>
                        <a:pt x="1674" y="1642"/>
                      </a:cubicBezTo>
                      <a:lnTo>
                        <a:pt x="1674" y="1642"/>
                      </a:lnTo>
                      <a:lnTo>
                        <a:pt x="1674" y="1642"/>
                      </a:lnTo>
                      <a:cubicBezTo>
                        <a:pt x="1674" y="1642"/>
                        <a:pt x="1705" y="1642"/>
                        <a:pt x="1705" y="1674"/>
                      </a:cubicBezTo>
                      <a:lnTo>
                        <a:pt x="1705" y="1674"/>
                      </a:lnTo>
                      <a:lnTo>
                        <a:pt x="1736" y="1674"/>
                      </a:lnTo>
                      <a:lnTo>
                        <a:pt x="1736" y="1674"/>
                      </a:lnTo>
                      <a:lnTo>
                        <a:pt x="173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lnTo>
                        <a:pt x="1766" y="1674"/>
                      </a:lnTo>
                      <a:cubicBezTo>
                        <a:pt x="1766" y="1642"/>
                        <a:pt x="1766" y="1642"/>
                        <a:pt x="1766" y="1642"/>
                      </a:cubicBezTo>
                      <a:lnTo>
                        <a:pt x="1766" y="1642"/>
                      </a:lnTo>
                      <a:lnTo>
                        <a:pt x="1766" y="1642"/>
                      </a:lnTo>
                      <a:cubicBezTo>
                        <a:pt x="1766" y="1612"/>
                        <a:pt x="1766" y="1612"/>
                        <a:pt x="1798" y="1612"/>
                      </a:cubicBezTo>
                      <a:cubicBezTo>
                        <a:pt x="1798" y="1581"/>
                        <a:pt x="1798" y="1581"/>
                        <a:pt x="1798" y="1581"/>
                      </a:cubicBezTo>
                      <a:cubicBezTo>
                        <a:pt x="1798" y="1581"/>
                        <a:pt x="1798" y="1581"/>
                        <a:pt x="1798" y="1612"/>
                      </a:cubicBezTo>
                      <a:cubicBezTo>
                        <a:pt x="1798" y="1581"/>
                        <a:pt x="1798" y="1581"/>
                        <a:pt x="1798" y="1581"/>
                      </a:cubicBezTo>
                      <a:lnTo>
                        <a:pt x="1798" y="1581"/>
                      </a:lnTo>
                      <a:cubicBezTo>
                        <a:pt x="1798" y="1581"/>
                        <a:pt x="1798" y="1581"/>
                        <a:pt x="1829" y="1581"/>
                      </a:cubicBezTo>
                      <a:lnTo>
                        <a:pt x="1829" y="1550"/>
                      </a:lnTo>
                      <a:lnTo>
                        <a:pt x="1829" y="1518"/>
                      </a:lnTo>
                      <a:lnTo>
                        <a:pt x="1829" y="1518"/>
                      </a:lnTo>
                      <a:cubicBezTo>
                        <a:pt x="1829" y="1488"/>
                        <a:pt x="1829" y="1488"/>
                        <a:pt x="1829" y="1488"/>
                      </a:cubicBezTo>
                      <a:lnTo>
                        <a:pt x="1829" y="1488"/>
                      </a:lnTo>
                      <a:cubicBezTo>
                        <a:pt x="1829" y="1457"/>
                        <a:pt x="1829" y="1457"/>
                        <a:pt x="1860" y="1457"/>
                      </a:cubicBezTo>
                      <a:lnTo>
                        <a:pt x="1860" y="1457"/>
                      </a:lnTo>
                      <a:lnTo>
                        <a:pt x="1860" y="1457"/>
                      </a:lnTo>
                      <a:lnTo>
                        <a:pt x="1860" y="1457"/>
                      </a:lnTo>
                      <a:lnTo>
                        <a:pt x="1890" y="1457"/>
                      </a:lnTo>
                      <a:cubicBezTo>
                        <a:pt x="1890" y="1457"/>
                        <a:pt x="1890" y="1457"/>
                        <a:pt x="1922" y="1457"/>
                      </a:cubicBezTo>
                      <a:lnTo>
                        <a:pt x="1922" y="1457"/>
                      </a:lnTo>
                      <a:cubicBezTo>
                        <a:pt x="1922" y="1457"/>
                        <a:pt x="1922" y="1457"/>
                        <a:pt x="1953" y="1457"/>
                      </a:cubicBezTo>
                      <a:cubicBezTo>
                        <a:pt x="1953" y="1457"/>
                        <a:pt x="1953" y="1457"/>
                        <a:pt x="1984" y="1457"/>
                      </a:cubicBezTo>
                      <a:cubicBezTo>
                        <a:pt x="2014" y="1457"/>
                        <a:pt x="2014" y="1457"/>
                        <a:pt x="2014" y="1457"/>
                      </a:cubicBezTo>
                      <a:cubicBezTo>
                        <a:pt x="2046" y="1457"/>
                        <a:pt x="2046" y="1457"/>
                        <a:pt x="2046" y="1457"/>
                      </a:cubicBezTo>
                      <a:lnTo>
                        <a:pt x="2046" y="1457"/>
                      </a:lnTo>
                      <a:lnTo>
                        <a:pt x="2046" y="1457"/>
                      </a:lnTo>
                      <a:cubicBezTo>
                        <a:pt x="2077" y="1457"/>
                        <a:pt x="2077" y="1457"/>
                        <a:pt x="2077" y="1425"/>
                      </a:cubicBezTo>
                      <a:lnTo>
                        <a:pt x="2077" y="1425"/>
                      </a:lnTo>
                      <a:lnTo>
                        <a:pt x="2077" y="1425"/>
                      </a:lnTo>
                      <a:cubicBezTo>
                        <a:pt x="2077" y="1425"/>
                        <a:pt x="2077" y="1425"/>
                        <a:pt x="2108" y="1425"/>
                      </a:cubicBezTo>
                      <a:lnTo>
                        <a:pt x="2108" y="1425"/>
                      </a:lnTo>
                      <a:lnTo>
                        <a:pt x="2138" y="1425"/>
                      </a:lnTo>
                      <a:lnTo>
                        <a:pt x="2138" y="1425"/>
                      </a:lnTo>
                      <a:lnTo>
                        <a:pt x="2138" y="1425"/>
                      </a:lnTo>
                      <a:cubicBezTo>
                        <a:pt x="2170" y="1425"/>
                        <a:pt x="2170" y="1425"/>
                        <a:pt x="2201" y="1425"/>
                      </a:cubicBezTo>
                      <a:lnTo>
                        <a:pt x="2201" y="1425"/>
                      </a:lnTo>
                      <a:lnTo>
                        <a:pt x="2201" y="1425"/>
                      </a:lnTo>
                      <a:cubicBezTo>
                        <a:pt x="2201" y="1425"/>
                        <a:pt x="2201" y="1425"/>
                        <a:pt x="2232" y="1425"/>
                      </a:cubicBezTo>
                      <a:lnTo>
                        <a:pt x="2232" y="1425"/>
                      </a:lnTo>
                      <a:lnTo>
                        <a:pt x="2232" y="1425"/>
                      </a:lnTo>
                      <a:cubicBezTo>
                        <a:pt x="2232" y="1394"/>
                        <a:pt x="2262" y="1364"/>
                        <a:pt x="2293" y="1364"/>
                      </a:cubicBezTo>
                      <a:lnTo>
                        <a:pt x="2293" y="1364"/>
                      </a:lnTo>
                      <a:lnTo>
                        <a:pt x="2293" y="1364"/>
                      </a:lnTo>
                      <a:lnTo>
                        <a:pt x="2293" y="1364"/>
                      </a:lnTo>
                      <a:lnTo>
                        <a:pt x="2293" y="1364"/>
                      </a:lnTo>
                      <a:cubicBezTo>
                        <a:pt x="2325" y="1364"/>
                        <a:pt x="2325" y="1364"/>
                        <a:pt x="2356" y="1394"/>
                      </a:cubicBezTo>
                      <a:lnTo>
                        <a:pt x="2356" y="1394"/>
                      </a:lnTo>
                      <a:lnTo>
                        <a:pt x="2356" y="1394"/>
                      </a:lnTo>
                      <a:lnTo>
                        <a:pt x="2386" y="1394"/>
                      </a:lnTo>
                      <a:lnTo>
                        <a:pt x="2386" y="1394"/>
                      </a:lnTo>
                      <a:lnTo>
                        <a:pt x="2386" y="1394"/>
                      </a:lnTo>
                      <a:lnTo>
                        <a:pt x="2418" y="1425"/>
                      </a:lnTo>
                      <a:cubicBezTo>
                        <a:pt x="2418" y="1457"/>
                        <a:pt x="2418" y="1457"/>
                        <a:pt x="2418" y="1457"/>
                      </a:cubicBezTo>
                      <a:lnTo>
                        <a:pt x="2418" y="1457"/>
                      </a:lnTo>
                      <a:cubicBezTo>
                        <a:pt x="2418" y="1457"/>
                        <a:pt x="2418" y="1457"/>
                        <a:pt x="2449" y="1457"/>
                      </a:cubicBezTo>
                      <a:lnTo>
                        <a:pt x="2449" y="1457"/>
                      </a:lnTo>
                      <a:lnTo>
                        <a:pt x="2449" y="1457"/>
                      </a:lnTo>
                      <a:cubicBezTo>
                        <a:pt x="2449" y="1457"/>
                        <a:pt x="2449" y="1457"/>
                        <a:pt x="2479" y="1457"/>
                      </a:cubicBezTo>
                      <a:lnTo>
                        <a:pt x="2479" y="1457"/>
                      </a:lnTo>
                      <a:cubicBezTo>
                        <a:pt x="2479" y="1457"/>
                        <a:pt x="2479" y="1457"/>
                        <a:pt x="2510" y="1457"/>
                      </a:cubicBez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lnTo>
                        <a:pt x="2510" y="1457"/>
                      </a:lnTo>
                      <a:cubicBezTo>
                        <a:pt x="2542" y="1457"/>
                        <a:pt x="2542" y="1457"/>
                        <a:pt x="2542" y="1457"/>
                      </a:cubicBezTo>
                      <a:lnTo>
                        <a:pt x="2542" y="1457"/>
                      </a:lnTo>
                      <a:cubicBezTo>
                        <a:pt x="2542" y="1488"/>
                        <a:pt x="2542" y="1488"/>
                        <a:pt x="2542" y="1488"/>
                      </a:cubicBezTo>
                      <a:cubicBezTo>
                        <a:pt x="2573" y="1488"/>
                        <a:pt x="2573" y="1488"/>
                        <a:pt x="2573" y="1518"/>
                      </a:cubicBezTo>
                      <a:cubicBezTo>
                        <a:pt x="2573" y="1488"/>
                        <a:pt x="2573" y="1488"/>
                        <a:pt x="2603" y="1488"/>
                      </a:cubicBezTo>
                      <a:lnTo>
                        <a:pt x="2603" y="1488"/>
                      </a:lnTo>
                      <a:cubicBezTo>
                        <a:pt x="2634" y="1488"/>
                        <a:pt x="2634" y="1457"/>
                        <a:pt x="2634" y="1457"/>
                      </a:cubicBezTo>
                      <a:lnTo>
                        <a:pt x="2634" y="1457"/>
                      </a:lnTo>
                      <a:cubicBezTo>
                        <a:pt x="2634" y="1457"/>
                        <a:pt x="2634" y="1457"/>
                        <a:pt x="2666" y="1457"/>
                      </a:cubicBezTo>
                      <a:lnTo>
                        <a:pt x="2666" y="1457"/>
                      </a:lnTo>
                      <a:cubicBezTo>
                        <a:pt x="2697" y="1425"/>
                        <a:pt x="2697" y="1425"/>
                        <a:pt x="2697" y="1425"/>
                      </a:cubicBezTo>
                      <a:lnTo>
                        <a:pt x="2697" y="1425"/>
                      </a:lnTo>
                      <a:lnTo>
                        <a:pt x="2727" y="1425"/>
                      </a:lnTo>
                      <a:lnTo>
                        <a:pt x="2727" y="1425"/>
                      </a:lnTo>
                      <a:lnTo>
                        <a:pt x="2758" y="1457"/>
                      </a:lnTo>
                      <a:lnTo>
                        <a:pt x="2758" y="1457"/>
                      </a:lnTo>
                      <a:lnTo>
                        <a:pt x="2758" y="1457"/>
                      </a:lnTo>
                      <a:cubicBezTo>
                        <a:pt x="2758" y="1488"/>
                        <a:pt x="2758" y="1488"/>
                        <a:pt x="2727" y="1488"/>
                      </a:cubicBezTo>
                      <a:lnTo>
                        <a:pt x="2727" y="1488"/>
                      </a:lnTo>
                      <a:lnTo>
                        <a:pt x="2727" y="1488"/>
                      </a:lnTo>
                      <a:lnTo>
                        <a:pt x="2727" y="1488"/>
                      </a:lnTo>
                      <a:lnTo>
                        <a:pt x="2758" y="1488"/>
                      </a:lnTo>
                      <a:lnTo>
                        <a:pt x="2758" y="1518"/>
                      </a:lnTo>
                      <a:cubicBezTo>
                        <a:pt x="2758" y="1518"/>
                        <a:pt x="2790" y="1518"/>
                        <a:pt x="2790" y="1550"/>
                      </a:cubicBezTo>
                      <a:cubicBezTo>
                        <a:pt x="2790" y="1550"/>
                        <a:pt x="2821" y="1550"/>
                        <a:pt x="2821" y="1581"/>
                      </a:cubicBezTo>
                      <a:cubicBezTo>
                        <a:pt x="2851" y="1581"/>
                        <a:pt x="2851" y="1612"/>
                        <a:pt x="2851" y="1612"/>
                      </a:cubicBezTo>
                      <a:cubicBezTo>
                        <a:pt x="2882" y="1612"/>
                        <a:pt x="2882" y="1612"/>
                        <a:pt x="2882" y="1612"/>
                      </a:cubicBezTo>
                      <a:cubicBezTo>
                        <a:pt x="2882" y="1642"/>
                        <a:pt x="2882" y="1642"/>
                        <a:pt x="2882" y="1642"/>
                      </a:cubicBezTo>
                      <a:lnTo>
                        <a:pt x="2882" y="1642"/>
                      </a:lnTo>
                      <a:lnTo>
                        <a:pt x="2882" y="1642"/>
                      </a:lnTo>
                      <a:cubicBezTo>
                        <a:pt x="2914" y="1642"/>
                        <a:pt x="2914" y="1642"/>
                        <a:pt x="2914" y="1642"/>
                      </a:cubicBezTo>
                      <a:lnTo>
                        <a:pt x="2914" y="1642"/>
                      </a:lnTo>
                      <a:lnTo>
                        <a:pt x="2914" y="1642"/>
                      </a:lnTo>
                      <a:cubicBezTo>
                        <a:pt x="2914" y="1642"/>
                        <a:pt x="2914" y="1642"/>
                        <a:pt x="2945" y="1642"/>
                      </a:cubicBezTo>
                      <a:lnTo>
                        <a:pt x="2945" y="1642"/>
                      </a:lnTo>
                      <a:lnTo>
                        <a:pt x="2945" y="1642"/>
                      </a:lnTo>
                      <a:lnTo>
                        <a:pt x="2945" y="1642"/>
                      </a:lnTo>
                      <a:cubicBezTo>
                        <a:pt x="2945" y="1642"/>
                        <a:pt x="2945" y="1642"/>
                        <a:pt x="2945" y="1674"/>
                      </a:cubicBezTo>
                      <a:lnTo>
                        <a:pt x="2975" y="1674"/>
                      </a:lnTo>
                      <a:lnTo>
                        <a:pt x="2975" y="1674"/>
                      </a:lnTo>
                      <a:lnTo>
                        <a:pt x="2975" y="1674"/>
                      </a:lnTo>
                      <a:cubicBezTo>
                        <a:pt x="2975" y="1674"/>
                        <a:pt x="2975" y="1674"/>
                        <a:pt x="3006" y="1674"/>
                      </a:cubicBezTo>
                      <a:cubicBezTo>
                        <a:pt x="3006" y="1674"/>
                        <a:pt x="3006" y="1674"/>
                        <a:pt x="3038" y="1674"/>
                      </a:cubicBezTo>
                      <a:lnTo>
                        <a:pt x="3038" y="1674"/>
                      </a:lnTo>
                      <a:lnTo>
                        <a:pt x="3038" y="1674"/>
                      </a:lnTo>
                      <a:lnTo>
                        <a:pt x="3038" y="1674"/>
                      </a:lnTo>
                      <a:lnTo>
                        <a:pt x="3038" y="1674"/>
                      </a:lnTo>
                      <a:cubicBezTo>
                        <a:pt x="3038" y="1642"/>
                        <a:pt x="3069" y="1642"/>
                        <a:pt x="3069" y="1642"/>
                      </a:cubicBezTo>
                      <a:lnTo>
                        <a:pt x="3069" y="1642"/>
                      </a:lnTo>
                      <a:cubicBezTo>
                        <a:pt x="3069" y="1642"/>
                        <a:pt x="3069" y="1642"/>
                        <a:pt x="3099" y="1674"/>
                      </a:cubicBezTo>
                      <a:lnTo>
                        <a:pt x="3099" y="1674"/>
                      </a:lnTo>
                      <a:lnTo>
                        <a:pt x="3099" y="1674"/>
                      </a:lnTo>
                      <a:cubicBezTo>
                        <a:pt x="3099" y="1674"/>
                        <a:pt x="3130" y="1674"/>
                        <a:pt x="3130" y="1705"/>
                      </a:cubicBezTo>
                      <a:lnTo>
                        <a:pt x="3130" y="1705"/>
                      </a:lnTo>
                      <a:cubicBezTo>
                        <a:pt x="3130" y="1705"/>
                        <a:pt x="3162" y="1705"/>
                        <a:pt x="3162" y="1736"/>
                      </a:cubicBezTo>
                      <a:cubicBezTo>
                        <a:pt x="3162" y="1736"/>
                        <a:pt x="3162" y="1736"/>
                        <a:pt x="3193" y="1736"/>
                      </a:cubicBezTo>
                      <a:lnTo>
                        <a:pt x="3193" y="1736"/>
                      </a:lnTo>
                      <a:cubicBezTo>
                        <a:pt x="3193" y="1736"/>
                        <a:pt x="3193" y="1766"/>
                        <a:pt x="3223" y="1766"/>
                      </a:cubicBezTo>
                      <a:lnTo>
                        <a:pt x="3223" y="1766"/>
                      </a:lnTo>
                      <a:cubicBezTo>
                        <a:pt x="3223" y="1736"/>
                        <a:pt x="3223" y="1736"/>
                        <a:pt x="3223" y="1736"/>
                      </a:cubicBezTo>
                      <a:lnTo>
                        <a:pt x="3254" y="1736"/>
                      </a:lnTo>
                      <a:lnTo>
                        <a:pt x="3254" y="1736"/>
                      </a:lnTo>
                      <a:cubicBezTo>
                        <a:pt x="3254" y="1736"/>
                        <a:pt x="3254" y="1736"/>
                        <a:pt x="3286" y="1736"/>
                      </a:cubicBezTo>
                      <a:cubicBezTo>
                        <a:pt x="3286" y="1736"/>
                        <a:pt x="3286" y="1766"/>
                        <a:pt x="3286" y="1798"/>
                      </a:cubicBezTo>
                      <a:lnTo>
                        <a:pt x="3317" y="1798"/>
                      </a:lnTo>
                      <a:lnTo>
                        <a:pt x="3317" y="1798"/>
                      </a:lnTo>
                      <a:cubicBezTo>
                        <a:pt x="3317" y="1798"/>
                        <a:pt x="3317" y="1798"/>
                        <a:pt x="3317" y="1766"/>
                      </a:cubicBezTo>
                      <a:lnTo>
                        <a:pt x="3317" y="1766"/>
                      </a:lnTo>
                      <a:lnTo>
                        <a:pt x="3317" y="1766"/>
                      </a:lnTo>
                      <a:lnTo>
                        <a:pt x="3317" y="1766"/>
                      </a:lnTo>
                      <a:cubicBezTo>
                        <a:pt x="3317" y="1736"/>
                        <a:pt x="3317" y="1736"/>
                        <a:pt x="3317" y="1736"/>
                      </a:cubicBezTo>
                      <a:cubicBezTo>
                        <a:pt x="3347" y="1766"/>
                        <a:pt x="3347" y="1766"/>
                        <a:pt x="3347" y="1766"/>
                      </a:cubicBezTo>
                      <a:lnTo>
                        <a:pt x="3347" y="1766"/>
                      </a:lnTo>
                      <a:lnTo>
                        <a:pt x="3347" y="1766"/>
                      </a:lnTo>
                      <a:lnTo>
                        <a:pt x="3378" y="1766"/>
                      </a:lnTo>
                      <a:lnTo>
                        <a:pt x="3378" y="1766"/>
                      </a:lnTo>
                      <a:cubicBezTo>
                        <a:pt x="3378" y="1766"/>
                        <a:pt x="3378" y="1766"/>
                        <a:pt x="3410" y="1766"/>
                      </a:cubicBezTo>
                      <a:lnTo>
                        <a:pt x="3410" y="1766"/>
                      </a:lnTo>
                      <a:cubicBezTo>
                        <a:pt x="3410" y="1736"/>
                        <a:pt x="3410" y="1736"/>
                        <a:pt x="3441" y="1736"/>
                      </a:cubicBezTo>
                      <a:lnTo>
                        <a:pt x="3471" y="1705"/>
                      </a:lnTo>
                      <a:lnTo>
                        <a:pt x="3502" y="1705"/>
                      </a:lnTo>
                      <a:cubicBezTo>
                        <a:pt x="3502" y="1674"/>
                        <a:pt x="3534" y="1674"/>
                        <a:pt x="3534" y="1674"/>
                      </a:cubicBezTo>
                      <a:lnTo>
                        <a:pt x="3534" y="1674"/>
                      </a:lnTo>
                      <a:cubicBezTo>
                        <a:pt x="3534" y="1674"/>
                        <a:pt x="3534" y="1674"/>
                        <a:pt x="3565" y="1674"/>
                      </a:cubicBezTo>
                      <a:lnTo>
                        <a:pt x="3595" y="1674"/>
                      </a:lnTo>
                      <a:lnTo>
                        <a:pt x="3595" y="1674"/>
                      </a:lnTo>
                      <a:cubicBezTo>
                        <a:pt x="3626" y="1674"/>
                        <a:pt x="3626" y="1674"/>
                        <a:pt x="3626" y="1674"/>
                      </a:cubicBezTo>
                      <a:cubicBezTo>
                        <a:pt x="3626" y="1674"/>
                        <a:pt x="3626" y="1674"/>
                        <a:pt x="3658" y="1674"/>
                      </a:cubicBezTo>
                      <a:lnTo>
                        <a:pt x="3658" y="1674"/>
                      </a:lnTo>
                      <a:cubicBezTo>
                        <a:pt x="3658" y="1674"/>
                        <a:pt x="3658" y="1674"/>
                        <a:pt x="3689" y="1674"/>
                      </a:cubicBezTo>
                      <a:lnTo>
                        <a:pt x="3689" y="1674"/>
                      </a:lnTo>
                      <a:lnTo>
                        <a:pt x="3719" y="1705"/>
                      </a:lnTo>
                      <a:cubicBezTo>
                        <a:pt x="3719" y="1705"/>
                        <a:pt x="3719" y="1705"/>
                        <a:pt x="3719" y="1736"/>
                      </a:cubicBezTo>
                      <a:lnTo>
                        <a:pt x="3719" y="1736"/>
                      </a:lnTo>
                      <a:lnTo>
                        <a:pt x="3719" y="1736"/>
                      </a:lnTo>
                      <a:lnTo>
                        <a:pt x="3719" y="1736"/>
                      </a:lnTo>
                      <a:lnTo>
                        <a:pt x="3750" y="1736"/>
                      </a:lnTo>
                      <a:cubicBezTo>
                        <a:pt x="3750" y="1736"/>
                        <a:pt x="3750" y="1736"/>
                        <a:pt x="3782" y="1736"/>
                      </a:cubicBezTo>
                      <a:lnTo>
                        <a:pt x="3782" y="1736"/>
                      </a:lnTo>
                      <a:lnTo>
                        <a:pt x="3782" y="1736"/>
                      </a:lnTo>
                      <a:lnTo>
                        <a:pt x="3813" y="1736"/>
                      </a:lnTo>
                      <a:lnTo>
                        <a:pt x="3813" y="1736"/>
                      </a:lnTo>
                      <a:cubicBezTo>
                        <a:pt x="3843" y="1736"/>
                        <a:pt x="3843" y="1736"/>
                        <a:pt x="3843" y="1736"/>
                      </a:cubicBezTo>
                      <a:lnTo>
                        <a:pt x="3843" y="1736"/>
                      </a:lnTo>
                      <a:lnTo>
                        <a:pt x="3843" y="1736"/>
                      </a:lnTo>
                      <a:cubicBezTo>
                        <a:pt x="3843" y="1736"/>
                        <a:pt x="3843" y="1736"/>
                        <a:pt x="3874" y="1736"/>
                      </a:cubicBezTo>
                      <a:lnTo>
                        <a:pt x="3874" y="1736"/>
                      </a:lnTo>
                      <a:lnTo>
                        <a:pt x="3874" y="1736"/>
                      </a:lnTo>
                      <a:lnTo>
                        <a:pt x="3874" y="1705"/>
                      </a:lnTo>
                      <a:lnTo>
                        <a:pt x="3874" y="1705"/>
                      </a:lnTo>
                      <a:cubicBezTo>
                        <a:pt x="3843" y="1705"/>
                        <a:pt x="3843" y="1674"/>
                        <a:pt x="3843" y="1674"/>
                      </a:cubicBezTo>
                      <a:lnTo>
                        <a:pt x="3874" y="1642"/>
                      </a:lnTo>
                      <a:lnTo>
                        <a:pt x="3874" y="1642"/>
                      </a:lnTo>
                      <a:cubicBezTo>
                        <a:pt x="3874" y="1612"/>
                        <a:pt x="3905" y="1612"/>
                        <a:pt x="3905" y="1612"/>
                      </a:cubicBezTo>
                      <a:lnTo>
                        <a:pt x="3937" y="1581"/>
                      </a:lnTo>
                      <a:lnTo>
                        <a:pt x="3937" y="1581"/>
                      </a:lnTo>
                      <a:cubicBezTo>
                        <a:pt x="3937" y="1581"/>
                        <a:pt x="3937" y="1581"/>
                        <a:pt x="3967" y="1581"/>
                      </a:cubicBezTo>
                      <a:lnTo>
                        <a:pt x="3967" y="1581"/>
                      </a:lnTo>
                      <a:cubicBezTo>
                        <a:pt x="3967" y="1612"/>
                        <a:pt x="3998" y="1612"/>
                        <a:pt x="3998" y="1612"/>
                      </a:cubicBezTo>
                      <a:lnTo>
                        <a:pt x="4030" y="1612"/>
                      </a:lnTo>
                      <a:lnTo>
                        <a:pt x="4060" y="1612"/>
                      </a:lnTo>
                      <a:cubicBezTo>
                        <a:pt x="4091" y="1642"/>
                        <a:pt x="4091" y="1642"/>
                        <a:pt x="4091" y="1642"/>
                      </a:cubicBezTo>
                      <a:cubicBezTo>
                        <a:pt x="4122" y="1642"/>
                        <a:pt x="4122" y="1642"/>
                        <a:pt x="4122" y="1642"/>
                      </a:cubicBezTo>
                      <a:lnTo>
                        <a:pt x="4122" y="1642"/>
                      </a:lnTo>
                      <a:cubicBezTo>
                        <a:pt x="4154" y="1674"/>
                        <a:pt x="4154" y="1674"/>
                        <a:pt x="4154" y="1674"/>
                      </a:cubicBezTo>
                      <a:lnTo>
                        <a:pt x="4154" y="1674"/>
                      </a:lnTo>
                      <a:lnTo>
                        <a:pt x="4154" y="1674"/>
                      </a:lnTo>
                      <a:lnTo>
                        <a:pt x="4154" y="1705"/>
                      </a:lnTo>
                      <a:lnTo>
                        <a:pt x="4154" y="1705"/>
                      </a:lnTo>
                      <a:lnTo>
                        <a:pt x="4154" y="1705"/>
                      </a:lnTo>
                      <a:cubicBezTo>
                        <a:pt x="4184" y="1705"/>
                        <a:pt x="4184" y="1705"/>
                        <a:pt x="4184" y="1705"/>
                      </a:cubicBezTo>
                      <a:lnTo>
                        <a:pt x="4184" y="1705"/>
                      </a:lnTo>
                      <a:cubicBezTo>
                        <a:pt x="4215" y="1705"/>
                        <a:pt x="4215" y="1705"/>
                        <a:pt x="4215" y="1705"/>
                      </a:cubicBezTo>
                      <a:lnTo>
                        <a:pt x="4215" y="1705"/>
                      </a:lnTo>
                      <a:cubicBezTo>
                        <a:pt x="4215" y="1705"/>
                        <a:pt x="4215" y="1705"/>
                        <a:pt x="4246" y="1705"/>
                      </a:cubicBezTo>
                      <a:lnTo>
                        <a:pt x="4278" y="1705"/>
                      </a:lnTo>
                      <a:lnTo>
                        <a:pt x="4308" y="1705"/>
                      </a:lnTo>
                      <a:lnTo>
                        <a:pt x="4308" y="1705"/>
                      </a:lnTo>
                      <a:lnTo>
                        <a:pt x="4308" y="1705"/>
                      </a:lnTo>
                      <a:cubicBezTo>
                        <a:pt x="4339" y="1705"/>
                        <a:pt x="4402" y="1705"/>
                        <a:pt x="4402" y="1736"/>
                      </a:cubicBezTo>
                      <a:cubicBezTo>
                        <a:pt x="4432" y="1736"/>
                        <a:pt x="4432" y="1736"/>
                        <a:pt x="4432" y="1736"/>
                      </a:cubicBezTo>
                      <a:cubicBezTo>
                        <a:pt x="4463" y="1736"/>
                        <a:pt x="4463" y="1736"/>
                        <a:pt x="4463" y="1736"/>
                      </a:cubicBezTo>
                      <a:cubicBezTo>
                        <a:pt x="4463" y="1766"/>
                        <a:pt x="4494" y="1766"/>
                        <a:pt x="4494" y="1766"/>
                      </a:cubicBezTo>
                      <a:cubicBezTo>
                        <a:pt x="4494" y="1766"/>
                        <a:pt x="4494" y="1766"/>
                        <a:pt x="4526" y="1766"/>
                      </a:cubicBezTo>
                      <a:lnTo>
                        <a:pt x="4556" y="1766"/>
                      </a:lnTo>
                      <a:cubicBezTo>
                        <a:pt x="4556" y="1766"/>
                        <a:pt x="4556" y="1766"/>
                        <a:pt x="4587" y="1766"/>
                      </a:cubicBezTo>
                      <a:lnTo>
                        <a:pt x="4587" y="1766"/>
                      </a:lnTo>
                      <a:lnTo>
                        <a:pt x="4587" y="1766"/>
                      </a:lnTo>
                      <a:lnTo>
                        <a:pt x="4587" y="1766"/>
                      </a:lnTo>
                      <a:cubicBezTo>
                        <a:pt x="4618" y="1766"/>
                        <a:pt x="4650" y="1766"/>
                        <a:pt x="4650" y="1766"/>
                      </a:cubicBezTo>
                      <a:cubicBezTo>
                        <a:pt x="4650" y="1766"/>
                        <a:pt x="4650" y="1766"/>
                        <a:pt x="4680" y="1766"/>
                      </a:cubicBezTo>
                      <a:lnTo>
                        <a:pt x="4680" y="1766"/>
                      </a:lnTo>
                      <a:cubicBezTo>
                        <a:pt x="4680" y="1766"/>
                        <a:pt x="4680" y="1766"/>
                        <a:pt x="4711" y="1766"/>
                      </a:cubicBezTo>
                      <a:lnTo>
                        <a:pt x="4711" y="1736"/>
                      </a:lnTo>
                      <a:cubicBezTo>
                        <a:pt x="4742" y="1736"/>
                        <a:pt x="4742" y="1705"/>
                        <a:pt x="4742" y="1705"/>
                      </a:cubicBezTo>
                      <a:lnTo>
                        <a:pt x="4742" y="1705"/>
                      </a:lnTo>
                      <a:cubicBezTo>
                        <a:pt x="4774" y="1705"/>
                        <a:pt x="4804" y="1705"/>
                        <a:pt x="4804" y="1705"/>
                      </a:cubicBezTo>
                      <a:cubicBezTo>
                        <a:pt x="4804" y="1705"/>
                        <a:pt x="4804" y="1705"/>
                        <a:pt x="4835" y="1705"/>
                      </a:cubicBezTo>
                      <a:lnTo>
                        <a:pt x="4835" y="1705"/>
                      </a:lnTo>
                      <a:cubicBezTo>
                        <a:pt x="4866" y="1736"/>
                        <a:pt x="4866" y="1736"/>
                        <a:pt x="4866" y="1736"/>
                      </a:cubicBezTo>
                      <a:lnTo>
                        <a:pt x="4898" y="1736"/>
                      </a:lnTo>
                      <a:lnTo>
                        <a:pt x="4898" y="1736"/>
                      </a:lnTo>
                      <a:lnTo>
                        <a:pt x="4898" y="1736"/>
                      </a:lnTo>
                      <a:cubicBezTo>
                        <a:pt x="4928" y="1705"/>
                        <a:pt x="4928" y="1705"/>
                        <a:pt x="4928" y="1705"/>
                      </a:cubicBezTo>
                      <a:cubicBezTo>
                        <a:pt x="4928" y="1736"/>
                        <a:pt x="4928" y="1736"/>
                        <a:pt x="4928" y="1736"/>
                      </a:cubicBezTo>
                      <a:lnTo>
                        <a:pt x="4928" y="1736"/>
                      </a:lnTo>
                      <a:cubicBezTo>
                        <a:pt x="4928" y="1736"/>
                        <a:pt x="4928" y="1736"/>
                        <a:pt x="4959" y="1736"/>
                      </a:cubicBezTo>
                      <a:lnTo>
                        <a:pt x="4959" y="1766"/>
                      </a:lnTo>
                      <a:lnTo>
                        <a:pt x="4959" y="1766"/>
                      </a:lnTo>
                      <a:cubicBezTo>
                        <a:pt x="4990" y="1766"/>
                        <a:pt x="4990" y="1766"/>
                        <a:pt x="5022" y="1736"/>
                      </a:cubicBezTo>
                      <a:lnTo>
                        <a:pt x="5022" y="1736"/>
                      </a:lnTo>
                      <a:lnTo>
                        <a:pt x="5022" y="1736"/>
                      </a:lnTo>
                      <a:lnTo>
                        <a:pt x="5022" y="1736"/>
                      </a:lnTo>
                      <a:lnTo>
                        <a:pt x="5022" y="1736"/>
                      </a:lnTo>
                      <a:cubicBezTo>
                        <a:pt x="5022" y="1705"/>
                        <a:pt x="5022" y="1705"/>
                        <a:pt x="5022" y="1705"/>
                      </a:cubicBezTo>
                      <a:cubicBezTo>
                        <a:pt x="5022" y="1705"/>
                        <a:pt x="5022" y="1705"/>
                        <a:pt x="5052" y="1705"/>
                      </a:cubicBezTo>
                      <a:lnTo>
                        <a:pt x="5052" y="1705"/>
                      </a:lnTo>
                      <a:lnTo>
                        <a:pt x="5052" y="1674"/>
                      </a:lnTo>
                      <a:lnTo>
                        <a:pt x="5052" y="1674"/>
                      </a:lnTo>
                      <a:lnTo>
                        <a:pt x="5052" y="1674"/>
                      </a:lnTo>
                      <a:cubicBezTo>
                        <a:pt x="5083" y="1674"/>
                        <a:pt x="5083" y="1642"/>
                        <a:pt x="5114" y="1612"/>
                      </a:cubicBezTo>
                      <a:lnTo>
                        <a:pt x="5114" y="1612"/>
                      </a:lnTo>
                      <a:lnTo>
                        <a:pt x="5083" y="1612"/>
                      </a:lnTo>
                      <a:lnTo>
                        <a:pt x="5083" y="1612"/>
                      </a:lnTo>
                      <a:cubicBezTo>
                        <a:pt x="5083" y="1581"/>
                        <a:pt x="5083" y="1581"/>
                        <a:pt x="5083" y="1581"/>
                      </a:cubicBezTo>
                      <a:lnTo>
                        <a:pt x="5083" y="1581"/>
                      </a:lnTo>
                      <a:cubicBezTo>
                        <a:pt x="5083" y="1550"/>
                        <a:pt x="5083" y="1550"/>
                        <a:pt x="5114" y="1550"/>
                      </a:cubicBezTo>
                      <a:lnTo>
                        <a:pt x="5114" y="1550"/>
                      </a:lnTo>
                      <a:cubicBezTo>
                        <a:pt x="5114" y="1518"/>
                        <a:pt x="5114" y="1518"/>
                        <a:pt x="5114" y="1518"/>
                      </a:cubicBezTo>
                      <a:cubicBezTo>
                        <a:pt x="5114" y="1518"/>
                        <a:pt x="5114" y="1518"/>
                        <a:pt x="5146" y="1518"/>
                      </a:cubicBezTo>
                      <a:lnTo>
                        <a:pt x="5146" y="1518"/>
                      </a:lnTo>
                      <a:cubicBezTo>
                        <a:pt x="5146" y="1518"/>
                        <a:pt x="5146" y="1518"/>
                        <a:pt x="5176" y="1518"/>
                      </a:cubicBezTo>
                      <a:lnTo>
                        <a:pt x="5176" y="1518"/>
                      </a:lnTo>
                      <a:lnTo>
                        <a:pt x="5176" y="1518"/>
                      </a:lnTo>
                      <a:cubicBezTo>
                        <a:pt x="5207" y="1518"/>
                        <a:pt x="5207" y="1488"/>
                        <a:pt x="5238" y="1488"/>
                      </a:cubicBezTo>
                      <a:cubicBezTo>
                        <a:pt x="5238" y="1488"/>
                        <a:pt x="5300" y="1488"/>
                        <a:pt x="5331" y="1518"/>
                      </a:cubicBezTo>
                      <a:cubicBezTo>
                        <a:pt x="5331" y="1518"/>
                        <a:pt x="5331" y="1518"/>
                        <a:pt x="5362" y="1518"/>
                      </a:cubicBezTo>
                      <a:lnTo>
                        <a:pt x="5362" y="1518"/>
                      </a:lnTo>
                      <a:lnTo>
                        <a:pt x="5362" y="1518"/>
                      </a:lnTo>
                      <a:lnTo>
                        <a:pt x="5394" y="1518"/>
                      </a:lnTo>
                      <a:lnTo>
                        <a:pt x="5394" y="1518"/>
                      </a:lnTo>
                      <a:cubicBezTo>
                        <a:pt x="5424" y="1518"/>
                        <a:pt x="5424" y="1518"/>
                        <a:pt x="5424" y="1550"/>
                      </a:cubicBezTo>
                      <a:lnTo>
                        <a:pt x="5424" y="1550"/>
                      </a:lnTo>
                      <a:lnTo>
                        <a:pt x="5424" y="1550"/>
                      </a:lnTo>
                      <a:cubicBezTo>
                        <a:pt x="5455" y="1550"/>
                        <a:pt x="5455" y="1550"/>
                        <a:pt x="5455" y="1581"/>
                      </a:cubicBezTo>
                      <a:lnTo>
                        <a:pt x="5486" y="1612"/>
                      </a:lnTo>
                      <a:lnTo>
                        <a:pt x="5486" y="1642"/>
                      </a:lnTo>
                      <a:cubicBezTo>
                        <a:pt x="5486" y="1642"/>
                        <a:pt x="5486" y="1642"/>
                        <a:pt x="5517" y="1642"/>
                      </a:cubicBezTo>
                      <a:cubicBezTo>
                        <a:pt x="5517" y="1674"/>
                        <a:pt x="5517" y="1705"/>
                        <a:pt x="5548" y="1705"/>
                      </a:cubicBezTo>
                      <a:cubicBezTo>
                        <a:pt x="5548" y="1736"/>
                        <a:pt x="5548" y="1736"/>
                        <a:pt x="5548" y="1766"/>
                      </a:cubicBezTo>
                      <a:lnTo>
                        <a:pt x="5548" y="1766"/>
                      </a:lnTo>
                      <a:cubicBezTo>
                        <a:pt x="5579" y="1766"/>
                        <a:pt x="5579" y="1766"/>
                        <a:pt x="5610" y="1766"/>
                      </a:cubicBezTo>
                      <a:lnTo>
                        <a:pt x="5610" y="1766"/>
                      </a:lnTo>
                      <a:lnTo>
                        <a:pt x="5610" y="1766"/>
                      </a:lnTo>
                      <a:lnTo>
                        <a:pt x="5610" y="1766"/>
                      </a:lnTo>
                      <a:cubicBezTo>
                        <a:pt x="5642" y="1766"/>
                        <a:pt x="5642" y="1766"/>
                        <a:pt x="5642" y="1766"/>
                      </a:cubicBezTo>
                      <a:cubicBezTo>
                        <a:pt x="5672" y="1798"/>
                        <a:pt x="5672" y="1798"/>
                        <a:pt x="5672" y="1798"/>
                      </a:cubicBezTo>
                      <a:lnTo>
                        <a:pt x="5672" y="1798"/>
                      </a:lnTo>
                      <a:cubicBezTo>
                        <a:pt x="5703" y="1829"/>
                        <a:pt x="5703" y="1829"/>
                        <a:pt x="5703" y="1860"/>
                      </a:cubicBezTo>
                      <a:cubicBezTo>
                        <a:pt x="5703" y="1860"/>
                        <a:pt x="5703" y="1860"/>
                        <a:pt x="5734" y="1860"/>
                      </a:cubicBezTo>
                      <a:lnTo>
                        <a:pt x="5734" y="1860"/>
                      </a:lnTo>
                      <a:lnTo>
                        <a:pt x="5734" y="1860"/>
                      </a:lnTo>
                      <a:cubicBezTo>
                        <a:pt x="5734" y="1890"/>
                        <a:pt x="5734" y="1890"/>
                        <a:pt x="5765" y="1890"/>
                      </a:cubicBezTo>
                      <a:lnTo>
                        <a:pt x="5765" y="1890"/>
                      </a:lnTo>
                      <a:cubicBezTo>
                        <a:pt x="5765" y="1860"/>
                        <a:pt x="5796" y="1860"/>
                        <a:pt x="5796" y="1860"/>
                      </a:cubicBezTo>
                      <a:cubicBezTo>
                        <a:pt x="5827" y="1829"/>
                        <a:pt x="5827" y="1829"/>
                        <a:pt x="5827" y="1829"/>
                      </a:cubicBezTo>
                      <a:lnTo>
                        <a:pt x="5827" y="1829"/>
                      </a:lnTo>
                      <a:cubicBezTo>
                        <a:pt x="5827" y="1829"/>
                        <a:pt x="5827" y="1829"/>
                        <a:pt x="5858" y="1829"/>
                      </a:cubicBezTo>
                      <a:lnTo>
                        <a:pt x="5858" y="1829"/>
                      </a:lnTo>
                      <a:lnTo>
                        <a:pt x="5889" y="1829"/>
                      </a:lnTo>
                      <a:lnTo>
                        <a:pt x="5889" y="1829"/>
                      </a:lnTo>
                      <a:lnTo>
                        <a:pt x="5889" y="1829"/>
                      </a:lnTo>
                      <a:cubicBezTo>
                        <a:pt x="5920" y="1829"/>
                        <a:pt x="5920" y="1829"/>
                        <a:pt x="5920" y="1829"/>
                      </a:cubicBez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60"/>
                      </a:lnTo>
                      <a:lnTo>
                        <a:pt x="5951" y="1890"/>
                      </a:lnTo>
                      <a:lnTo>
                        <a:pt x="5951" y="1890"/>
                      </a:lnTo>
                      <a:cubicBezTo>
                        <a:pt x="5951" y="1890"/>
                        <a:pt x="5951" y="1890"/>
                        <a:pt x="5951" y="1922"/>
                      </a:cubicBezTo>
                      <a:lnTo>
                        <a:pt x="5951" y="1922"/>
                      </a:lnTo>
                      <a:cubicBezTo>
                        <a:pt x="5920" y="1922"/>
                        <a:pt x="5920" y="1922"/>
                        <a:pt x="5920" y="1922"/>
                      </a:cubicBezTo>
                      <a:lnTo>
                        <a:pt x="5920" y="1922"/>
                      </a:lnTo>
                      <a:cubicBezTo>
                        <a:pt x="5920" y="1953"/>
                        <a:pt x="5920" y="1953"/>
                        <a:pt x="5920" y="1953"/>
                      </a:cubicBezTo>
                      <a:cubicBezTo>
                        <a:pt x="5920" y="1953"/>
                        <a:pt x="5920" y="1984"/>
                        <a:pt x="5889" y="1984"/>
                      </a:cubicBezTo>
                      <a:lnTo>
                        <a:pt x="5889" y="1984"/>
                      </a:lnTo>
                      <a:lnTo>
                        <a:pt x="5889" y="1984"/>
                      </a:lnTo>
                      <a:cubicBezTo>
                        <a:pt x="5889" y="2014"/>
                        <a:pt x="5889" y="2014"/>
                        <a:pt x="5889" y="2014"/>
                      </a:cubicBezTo>
                      <a:lnTo>
                        <a:pt x="5889" y="2014"/>
                      </a:lnTo>
                      <a:lnTo>
                        <a:pt x="5889" y="2014"/>
                      </a:lnTo>
                      <a:lnTo>
                        <a:pt x="5889" y="2014"/>
                      </a:lnTo>
                      <a:cubicBezTo>
                        <a:pt x="5889" y="2046"/>
                        <a:pt x="5858" y="2046"/>
                        <a:pt x="5858" y="2077"/>
                      </a:cubicBezTo>
                      <a:lnTo>
                        <a:pt x="5858" y="2077"/>
                      </a:lnTo>
                      <a:lnTo>
                        <a:pt x="5858" y="2077"/>
                      </a:lnTo>
                      <a:lnTo>
                        <a:pt x="5858" y="2077"/>
                      </a:lnTo>
                      <a:lnTo>
                        <a:pt x="5827" y="2108"/>
                      </a:lnTo>
                      <a:lnTo>
                        <a:pt x="5827" y="2108"/>
                      </a:lnTo>
                      <a:lnTo>
                        <a:pt x="5827" y="2108"/>
                      </a:lnTo>
                      <a:cubicBezTo>
                        <a:pt x="5796" y="2108"/>
                        <a:pt x="5796" y="2108"/>
                        <a:pt x="5796" y="2077"/>
                      </a:cubicBezTo>
                      <a:lnTo>
                        <a:pt x="5796" y="2077"/>
                      </a:lnTo>
                      <a:cubicBezTo>
                        <a:pt x="5765" y="2077"/>
                        <a:pt x="5765" y="2077"/>
                        <a:pt x="5765" y="2077"/>
                      </a:cubicBezTo>
                      <a:cubicBezTo>
                        <a:pt x="5765" y="2077"/>
                        <a:pt x="5765" y="2108"/>
                        <a:pt x="5734" y="2108"/>
                      </a:cubicBezTo>
                      <a:lnTo>
                        <a:pt x="5734" y="2108"/>
                      </a:lnTo>
                      <a:cubicBezTo>
                        <a:pt x="5734" y="2108"/>
                        <a:pt x="5734" y="2108"/>
                        <a:pt x="5734" y="2138"/>
                      </a:cubicBezTo>
                      <a:lnTo>
                        <a:pt x="5734" y="2138"/>
                      </a:lnTo>
                      <a:lnTo>
                        <a:pt x="5734" y="2170"/>
                      </a:lnTo>
                      <a:lnTo>
                        <a:pt x="5734" y="2170"/>
                      </a:lnTo>
                      <a:lnTo>
                        <a:pt x="5734" y="2170"/>
                      </a:lnTo>
                      <a:cubicBezTo>
                        <a:pt x="5734" y="2170"/>
                        <a:pt x="5734" y="2170"/>
                        <a:pt x="5765" y="2170"/>
                      </a:cubicBezTo>
                      <a:lnTo>
                        <a:pt x="5765" y="2138"/>
                      </a:lnTo>
                      <a:cubicBezTo>
                        <a:pt x="5765" y="2138"/>
                        <a:pt x="5796" y="2170"/>
                        <a:pt x="5827" y="2170"/>
                      </a:cubicBezTo>
                      <a:cubicBezTo>
                        <a:pt x="5827" y="2201"/>
                        <a:pt x="5827" y="2201"/>
                        <a:pt x="5827" y="2201"/>
                      </a:cubicBezTo>
                      <a:lnTo>
                        <a:pt x="5858" y="2201"/>
                      </a:lnTo>
                      <a:cubicBezTo>
                        <a:pt x="5889" y="2170"/>
                        <a:pt x="5889" y="2170"/>
                        <a:pt x="5889" y="2170"/>
                      </a:cubicBezTo>
                      <a:cubicBezTo>
                        <a:pt x="5920" y="2170"/>
                        <a:pt x="5920" y="2138"/>
                        <a:pt x="5951" y="2108"/>
                      </a:cubicBezTo>
                      <a:cubicBezTo>
                        <a:pt x="5951" y="2077"/>
                        <a:pt x="5982" y="2046"/>
                        <a:pt x="6013" y="2046"/>
                      </a:cubicBezTo>
                      <a:lnTo>
                        <a:pt x="6044" y="2046"/>
                      </a:lnTo>
                      <a:lnTo>
                        <a:pt x="6044" y="2014"/>
                      </a:lnTo>
                      <a:lnTo>
                        <a:pt x="6075" y="1984"/>
                      </a:lnTo>
                      <a:lnTo>
                        <a:pt x="6106" y="1953"/>
                      </a:lnTo>
                      <a:cubicBezTo>
                        <a:pt x="6106" y="1922"/>
                        <a:pt x="6106" y="1922"/>
                        <a:pt x="6137" y="1890"/>
                      </a:cubicBezTo>
                      <a:lnTo>
                        <a:pt x="6168" y="1860"/>
                      </a:lnTo>
                      <a:cubicBezTo>
                        <a:pt x="6199" y="1860"/>
                        <a:pt x="6199" y="1829"/>
                        <a:pt x="6199" y="1829"/>
                      </a:cubicBezTo>
                      <a:lnTo>
                        <a:pt x="6199" y="1829"/>
                      </a:lnTo>
                      <a:cubicBezTo>
                        <a:pt x="6199" y="1798"/>
                        <a:pt x="6199" y="1766"/>
                        <a:pt x="6199" y="1766"/>
                      </a:cubicBezTo>
                      <a:cubicBezTo>
                        <a:pt x="6199" y="1766"/>
                        <a:pt x="6230" y="1766"/>
                        <a:pt x="6230" y="1736"/>
                      </a:cubicBezTo>
                      <a:lnTo>
                        <a:pt x="6230" y="1736"/>
                      </a:lnTo>
                      <a:lnTo>
                        <a:pt x="6230" y="1736"/>
                      </a:lnTo>
                      <a:cubicBezTo>
                        <a:pt x="6230" y="1736"/>
                        <a:pt x="6199" y="1705"/>
                        <a:pt x="6230" y="1705"/>
                      </a:cubicBezTo>
                      <a:cubicBezTo>
                        <a:pt x="6230" y="1674"/>
                        <a:pt x="6230" y="1642"/>
                        <a:pt x="6261" y="1612"/>
                      </a:cubicBezTo>
                      <a:lnTo>
                        <a:pt x="6261" y="1612"/>
                      </a:lnTo>
                      <a:lnTo>
                        <a:pt x="6261" y="1581"/>
                      </a:lnTo>
                      <a:cubicBezTo>
                        <a:pt x="6230" y="1581"/>
                        <a:pt x="6230" y="1581"/>
                        <a:pt x="6230" y="1581"/>
                      </a:cubicBezTo>
                      <a:cubicBezTo>
                        <a:pt x="6230" y="1550"/>
                        <a:pt x="6230" y="1550"/>
                        <a:pt x="6230" y="1550"/>
                      </a:cubicBezTo>
                      <a:cubicBezTo>
                        <a:pt x="6230" y="1518"/>
                        <a:pt x="6230" y="1518"/>
                        <a:pt x="6199" y="1518"/>
                      </a:cubicBezTo>
                      <a:cubicBezTo>
                        <a:pt x="6199" y="1518"/>
                        <a:pt x="6199" y="1518"/>
                        <a:pt x="6168" y="1518"/>
                      </a:cubicBezTo>
                      <a:cubicBezTo>
                        <a:pt x="6168" y="1518"/>
                        <a:pt x="6168" y="1518"/>
                        <a:pt x="6137" y="1518"/>
                      </a:cubicBezTo>
                      <a:cubicBezTo>
                        <a:pt x="6137" y="1518"/>
                        <a:pt x="6137" y="1518"/>
                        <a:pt x="6106" y="1518"/>
                      </a:cubicBezTo>
                      <a:cubicBezTo>
                        <a:pt x="6106" y="1550"/>
                        <a:pt x="6075" y="1550"/>
                        <a:pt x="6075" y="1550"/>
                      </a:cubicBezTo>
                      <a:cubicBezTo>
                        <a:pt x="6044" y="1550"/>
                        <a:pt x="6044" y="1550"/>
                        <a:pt x="6044" y="1518"/>
                      </a:cubicBezTo>
                      <a:lnTo>
                        <a:pt x="6044" y="1488"/>
                      </a:lnTo>
                      <a:lnTo>
                        <a:pt x="6044" y="1488"/>
                      </a:lnTo>
                      <a:cubicBezTo>
                        <a:pt x="6044" y="1488"/>
                        <a:pt x="6044" y="1488"/>
                        <a:pt x="6044" y="1457"/>
                      </a:cubicBezTo>
                      <a:lnTo>
                        <a:pt x="6013" y="1457"/>
                      </a:lnTo>
                      <a:cubicBezTo>
                        <a:pt x="6013" y="1488"/>
                        <a:pt x="6013" y="1488"/>
                        <a:pt x="6013" y="1488"/>
                      </a:cubicBezTo>
                      <a:lnTo>
                        <a:pt x="5982" y="1488"/>
                      </a:lnTo>
                      <a:cubicBezTo>
                        <a:pt x="5982" y="1488"/>
                        <a:pt x="5951" y="1488"/>
                        <a:pt x="5920" y="1457"/>
                      </a:cubicBezTo>
                      <a:lnTo>
                        <a:pt x="5920" y="1425"/>
                      </a:lnTo>
                      <a:cubicBezTo>
                        <a:pt x="5920" y="1394"/>
                        <a:pt x="5951" y="1394"/>
                        <a:pt x="5982" y="1394"/>
                      </a:cubicBezTo>
                      <a:lnTo>
                        <a:pt x="5982" y="1394"/>
                      </a:lnTo>
                      <a:cubicBezTo>
                        <a:pt x="6013" y="1394"/>
                        <a:pt x="6013" y="1364"/>
                        <a:pt x="6044" y="1364"/>
                      </a:cubicBezTo>
                      <a:lnTo>
                        <a:pt x="6075" y="1333"/>
                      </a:lnTo>
                      <a:cubicBezTo>
                        <a:pt x="6075" y="1333"/>
                        <a:pt x="6075" y="1302"/>
                        <a:pt x="6106" y="1302"/>
                      </a:cubicBezTo>
                      <a:lnTo>
                        <a:pt x="6106" y="1302"/>
                      </a:lnTo>
                      <a:lnTo>
                        <a:pt x="6106" y="1302"/>
                      </a:lnTo>
                      <a:lnTo>
                        <a:pt x="6106" y="1302"/>
                      </a:lnTo>
                      <a:lnTo>
                        <a:pt x="6137" y="1270"/>
                      </a:lnTo>
                      <a:lnTo>
                        <a:pt x="6137" y="1270"/>
                      </a:lnTo>
                      <a:cubicBezTo>
                        <a:pt x="6168" y="1240"/>
                        <a:pt x="6199" y="1240"/>
                        <a:pt x="6230" y="1240"/>
                      </a:cubicBezTo>
                      <a:lnTo>
                        <a:pt x="6230" y="1240"/>
                      </a:lnTo>
                      <a:cubicBezTo>
                        <a:pt x="6230" y="1209"/>
                        <a:pt x="6261" y="1209"/>
                        <a:pt x="6261" y="1209"/>
                      </a:cubicBezTo>
                      <a:cubicBezTo>
                        <a:pt x="6261" y="1209"/>
                        <a:pt x="6261" y="1209"/>
                        <a:pt x="6261" y="1178"/>
                      </a:cubicBezTo>
                      <a:cubicBezTo>
                        <a:pt x="6292" y="1178"/>
                        <a:pt x="6323" y="1178"/>
                        <a:pt x="6323" y="1146"/>
                      </a:cubicBezTo>
                      <a:cubicBezTo>
                        <a:pt x="6354" y="1146"/>
                        <a:pt x="6354" y="1146"/>
                        <a:pt x="6385" y="1116"/>
                      </a:cubicBezTo>
                      <a:lnTo>
                        <a:pt x="6385" y="1116"/>
                      </a:lnTo>
                      <a:lnTo>
                        <a:pt x="6416" y="1116"/>
                      </a:lnTo>
                      <a:cubicBezTo>
                        <a:pt x="6447" y="1116"/>
                        <a:pt x="6447" y="1116"/>
                        <a:pt x="6478" y="1116"/>
                      </a:cubicBezTo>
                      <a:cubicBezTo>
                        <a:pt x="6509" y="1116"/>
                        <a:pt x="6509" y="1146"/>
                        <a:pt x="6540" y="1146"/>
                      </a:cubicBezTo>
                      <a:cubicBezTo>
                        <a:pt x="6540" y="1146"/>
                        <a:pt x="6540" y="1146"/>
                        <a:pt x="6571" y="1146"/>
                      </a:cubicBezTo>
                      <a:lnTo>
                        <a:pt x="6571" y="1146"/>
                      </a:lnTo>
                      <a:lnTo>
                        <a:pt x="6602" y="1146"/>
                      </a:lnTo>
                      <a:cubicBezTo>
                        <a:pt x="6633" y="1146"/>
                        <a:pt x="6664" y="1146"/>
                        <a:pt x="6664" y="1146"/>
                      </a:cubicBezTo>
                      <a:cubicBezTo>
                        <a:pt x="6664" y="1146"/>
                        <a:pt x="6664" y="1146"/>
                        <a:pt x="6695" y="1146"/>
                      </a:cubicBezTo>
                      <a:lnTo>
                        <a:pt x="6695" y="1146"/>
                      </a:lnTo>
                      <a:lnTo>
                        <a:pt x="6695" y="1146"/>
                      </a:lnTo>
                      <a:cubicBezTo>
                        <a:pt x="6695" y="1116"/>
                        <a:pt x="6695" y="1116"/>
                        <a:pt x="6726" y="1116"/>
                      </a:cubicBezTo>
                      <a:lnTo>
                        <a:pt x="6726" y="1116"/>
                      </a:lnTo>
                      <a:cubicBezTo>
                        <a:pt x="6757" y="1116"/>
                        <a:pt x="6788" y="1116"/>
                        <a:pt x="6788" y="1116"/>
                      </a:cubicBezTo>
                      <a:lnTo>
                        <a:pt x="6788" y="1116"/>
                      </a:lnTo>
                      <a:cubicBezTo>
                        <a:pt x="6819" y="1116"/>
                        <a:pt x="6819" y="1116"/>
                        <a:pt x="6819" y="1116"/>
                      </a:cubicBezTo>
                      <a:lnTo>
                        <a:pt x="6819" y="1116"/>
                      </a:lnTo>
                      <a:cubicBezTo>
                        <a:pt x="6850" y="1116"/>
                        <a:pt x="6881" y="1116"/>
                        <a:pt x="6881" y="1146"/>
                      </a:cubicBezTo>
                      <a:lnTo>
                        <a:pt x="6912" y="1146"/>
                      </a:lnTo>
                      <a:lnTo>
                        <a:pt x="6912" y="1146"/>
                      </a:lnTo>
                      <a:cubicBezTo>
                        <a:pt x="6912" y="1146"/>
                        <a:pt x="6974" y="1146"/>
                        <a:pt x="7005" y="1146"/>
                      </a:cubicBezTo>
                      <a:cubicBezTo>
                        <a:pt x="7005" y="1146"/>
                        <a:pt x="6974" y="1146"/>
                        <a:pt x="6974" y="1116"/>
                      </a:cubicBezTo>
                      <a:cubicBezTo>
                        <a:pt x="6974" y="1116"/>
                        <a:pt x="6974" y="1116"/>
                        <a:pt x="6974" y="1085"/>
                      </a:cubicBezTo>
                      <a:cubicBezTo>
                        <a:pt x="7005" y="1085"/>
                        <a:pt x="7005" y="1085"/>
                        <a:pt x="7036" y="1054"/>
                      </a:cubicBezTo>
                      <a:lnTo>
                        <a:pt x="7067" y="1054"/>
                      </a:lnTo>
                      <a:lnTo>
                        <a:pt x="7067" y="1054"/>
                      </a:lnTo>
                      <a:cubicBezTo>
                        <a:pt x="7067" y="1022"/>
                        <a:pt x="7098" y="1022"/>
                        <a:pt x="7098" y="1022"/>
                      </a:cubicBezTo>
                      <a:lnTo>
                        <a:pt x="7098" y="1022"/>
                      </a:lnTo>
                      <a:cubicBezTo>
                        <a:pt x="7098" y="1022"/>
                        <a:pt x="7098" y="992"/>
                        <a:pt x="7129" y="992"/>
                      </a:cubicBezTo>
                      <a:cubicBezTo>
                        <a:pt x="7129" y="992"/>
                        <a:pt x="7129" y="961"/>
                        <a:pt x="7160" y="961"/>
                      </a:cubicBezTo>
                      <a:cubicBezTo>
                        <a:pt x="7191" y="961"/>
                        <a:pt x="7191" y="961"/>
                        <a:pt x="7191" y="961"/>
                      </a:cubicBezTo>
                      <a:cubicBezTo>
                        <a:pt x="7191" y="961"/>
                        <a:pt x="7191" y="961"/>
                        <a:pt x="7222" y="961"/>
                      </a:cubicBezTo>
                      <a:cubicBezTo>
                        <a:pt x="7222" y="961"/>
                        <a:pt x="7222" y="961"/>
                        <a:pt x="7253" y="961"/>
                      </a:cubicBezTo>
                      <a:cubicBezTo>
                        <a:pt x="7253" y="961"/>
                        <a:pt x="7284" y="961"/>
                        <a:pt x="7284" y="992"/>
                      </a:cubicBezTo>
                      <a:lnTo>
                        <a:pt x="7284" y="992"/>
                      </a:lnTo>
                      <a:lnTo>
                        <a:pt x="7284" y="992"/>
                      </a:lnTo>
                      <a:cubicBezTo>
                        <a:pt x="7284" y="961"/>
                        <a:pt x="7315" y="961"/>
                        <a:pt x="7315" y="961"/>
                      </a:cubicBezTo>
                      <a:lnTo>
                        <a:pt x="7315" y="961"/>
                      </a:lnTo>
                      <a:cubicBezTo>
                        <a:pt x="7345" y="961"/>
                        <a:pt x="7345" y="961"/>
                        <a:pt x="7345" y="992"/>
                      </a:cubicBezTo>
                      <a:cubicBezTo>
                        <a:pt x="7345" y="992"/>
                        <a:pt x="7345" y="992"/>
                        <a:pt x="7345" y="1022"/>
                      </a:cubicBezTo>
                      <a:lnTo>
                        <a:pt x="7345" y="1022"/>
                      </a:lnTo>
                      <a:lnTo>
                        <a:pt x="7345" y="1022"/>
                      </a:lnTo>
                      <a:cubicBezTo>
                        <a:pt x="7377" y="1022"/>
                        <a:pt x="7377" y="1022"/>
                        <a:pt x="7408" y="1022"/>
                      </a:cubicBezTo>
                      <a:cubicBezTo>
                        <a:pt x="7408" y="1022"/>
                        <a:pt x="7408" y="1022"/>
                        <a:pt x="7408" y="992"/>
                      </a:cubicBezTo>
                      <a:lnTo>
                        <a:pt x="7408" y="992"/>
                      </a:lnTo>
                      <a:cubicBezTo>
                        <a:pt x="7439" y="992"/>
                        <a:pt x="7439" y="961"/>
                        <a:pt x="7439" y="961"/>
                      </a:cubicBezTo>
                      <a:lnTo>
                        <a:pt x="7469" y="992"/>
                      </a:lnTo>
                      <a:lnTo>
                        <a:pt x="7469" y="992"/>
                      </a:lnTo>
                      <a:lnTo>
                        <a:pt x="7469" y="992"/>
                      </a:lnTo>
                      <a:cubicBezTo>
                        <a:pt x="7469" y="961"/>
                        <a:pt x="7469" y="961"/>
                        <a:pt x="7469" y="961"/>
                      </a:cubicBezTo>
                      <a:cubicBezTo>
                        <a:pt x="7469" y="961"/>
                        <a:pt x="7469" y="961"/>
                        <a:pt x="7469" y="930"/>
                      </a:cubicBezTo>
                      <a:cubicBezTo>
                        <a:pt x="7501" y="930"/>
                        <a:pt x="7501" y="930"/>
                        <a:pt x="7501" y="930"/>
                      </a:cubicBezTo>
                      <a:cubicBezTo>
                        <a:pt x="7532" y="898"/>
                        <a:pt x="7532" y="898"/>
                        <a:pt x="7532" y="898"/>
                      </a:cubicBezTo>
                      <a:lnTo>
                        <a:pt x="7532" y="898"/>
                      </a:lnTo>
                      <a:lnTo>
                        <a:pt x="7563" y="898"/>
                      </a:lnTo>
                      <a:lnTo>
                        <a:pt x="7563" y="898"/>
                      </a:lnTo>
                      <a:lnTo>
                        <a:pt x="7563" y="898"/>
                      </a:lnTo>
                      <a:cubicBezTo>
                        <a:pt x="7593" y="898"/>
                        <a:pt x="7593" y="930"/>
                        <a:pt x="7593" y="961"/>
                      </a:cubicBezTo>
                      <a:cubicBezTo>
                        <a:pt x="7625" y="961"/>
                        <a:pt x="7593" y="961"/>
                        <a:pt x="7593" y="992"/>
                      </a:cubicBezTo>
                      <a:lnTo>
                        <a:pt x="7593" y="992"/>
                      </a:lnTo>
                      <a:cubicBezTo>
                        <a:pt x="7563" y="992"/>
                        <a:pt x="7563" y="992"/>
                        <a:pt x="7563" y="992"/>
                      </a:cubicBezTo>
                      <a:lnTo>
                        <a:pt x="7563" y="992"/>
                      </a:lnTo>
                      <a:cubicBezTo>
                        <a:pt x="7563" y="1022"/>
                        <a:pt x="7563" y="1022"/>
                        <a:pt x="7563" y="1022"/>
                      </a:cubicBezTo>
                      <a:cubicBezTo>
                        <a:pt x="7563" y="1054"/>
                        <a:pt x="7532" y="1085"/>
                        <a:pt x="7501" y="1085"/>
                      </a:cubicBezTo>
                      <a:lnTo>
                        <a:pt x="7469" y="1085"/>
                      </a:lnTo>
                      <a:cubicBezTo>
                        <a:pt x="7439" y="1116"/>
                        <a:pt x="7439" y="1116"/>
                        <a:pt x="7408" y="1116"/>
                      </a:cubicBezTo>
                      <a:cubicBezTo>
                        <a:pt x="7408" y="1146"/>
                        <a:pt x="7377" y="1146"/>
                        <a:pt x="7377" y="1146"/>
                      </a:cubicBezTo>
                      <a:cubicBezTo>
                        <a:pt x="7345" y="1178"/>
                        <a:pt x="7284" y="1240"/>
                        <a:pt x="7253" y="1240"/>
                      </a:cubicBezTo>
                      <a:cubicBezTo>
                        <a:pt x="7253" y="1270"/>
                        <a:pt x="7222" y="1270"/>
                        <a:pt x="7222" y="1270"/>
                      </a:cubicBezTo>
                      <a:lnTo>
                        <a:pt x="7191" y="1270"/>
                      </a:lnTo>
                      <a:lnTo>
                        <a:pt x="7191" y="1270"/>
                      </a:lnTo>
                      <a:cubicBezTo>
                        <a:pt x="7160" y="1270"/>
                        <a:pt x="7160" y="1270"/>
                        <a:pt x="7160" y="1270"/>
                      </a:cubicBezTo>
                      <a:lnTo>
                        <a:pt x="7160" y="1270"/>
                      </a:lnTo>
                      <a:cubicBezTo>
                        <a:pt x="7160" y="1302"/>
                        <a:pt x="7160" y="1333"/>
                        <a:pt x="7129" y="1333"/>
                      </a:cubicBezTo>
                      <a:cubicBezTo>
                        <a:pt x="7129" y="1333"/>
                        <a:pt x="7129" y="1333"/>
                        <a:pt x="7098" y="1333"/>
                      </a:cubicBezTo>
                      <a:cubicBezTo>
                        <a:pt x="7098" y="1333"/>
                        <a:pt x="7098" y="1333"/>
                        <a:pt x="7098" y="1364"/>
                      </a:cubicBezTo>
                      <a:cubicBezTo>
                        <a:pt x="7098" y="1394"/>
                        <a:pt x="7098" y="1425"/>
                        <a:pt x="7098" y="1457"/>
                      </a:cubicBezTo>
                      <a:cubicBezTo>
                        <a:pt x="7098" y="1457"/>
                        <a:pt x="7098" y="1457"/>
                        <a:pt x="7098" y="1488"/>
                      </a:cubicBezTo>
                      <a:cubicBezTo>
                        <a:pt x="7098" y="1488"/>
                        <a:pt x="7129" y="1518"/>
                        <a:pt x="7129" y="1550"/>
                      </a:cubicBezTo>
                      <a:cubicBezTo>
                        <a:pt x="7129" y="1550"/>
                        <a:pt x="7129" y="1550"/>
                        <a:pt x="7129" y="1581"/>
                      </a:cubicBezTo>
                      <a:lnTo>
                        <a:pt x="7129" y="1581"/>
                      </a:lnTo>
                      <a:lnTo>
                        <a:pt x="7129" y="1612"/>
                      </a:lnTo>
                      <a:lnTo>
                        <a:pt x="7129" y="1612"/>
                      </a:lnTo>
                      <a:cubicBezTo>
                        <a:pt x="7129" y="1642"/>
                        <a:pt x="7129" y="1642"/>
                        <a:pt x="7129" y="1642"/>
                      </a:cubicBezTo>
                      <a:cubicBezTo>
                        <a:pt x="7129" y="1642"/>
                        <a:pt x="7129" y="1642"/>
                        <a:pt x="7129" y="1674"/>
                      </a:cubicBezTo>
                      <a:cubicBezTo>
                        <a:pt x="7129" y="1642"/>
                        <a:pt x="7129" y="1642"/>
                        <a:pt x="7129" y="1642"/>
                      </a:cubicBezTo>
                      <a:cubicBezTo>
                        <a:pt x="7160" y="1642"/>
                        <a:pt x="7160" y="1642"/>
                        <a:pt x="7160" y="1642"/>
                      </a:cubicBezTo>
                      <a:lnTo>
                        <a:pt x="7160" y="1642"/>
                      </a:lnTo>
                      <a:cubicBezTo>
                        <a:pt x="7191" y="1642"/>
                        <a:pt x="7191" y="1612"/>
                        <a:pt x="7191" y="1612"/>
                      </a:cubicBezTo>
                      <a:lnTo>
                        <a:pt x="7191" y="1612"/>
                      </a:lnTo>
                      <a:lnTo>
                        <a:pt x="7191" y="1612"/>
                      </a:lnTo>
                      <a:cubicBezTo>
                        <a:pt x="7191" y="1581"/>
                        <a:pt x="7191" y="1550"/>
                        <a:pt x="7222" y="1550"/>
                      </a:cubicBezTo>
                      <a:cubicBezTo>
                        <a:pt x="7222" y="1518"/>
                        <a:pt x="7222" y="1518"/>
                        <a:pt x="7222" y="1518"/>
                      </a:cubicBezTo>
                      <a:lnTo>
                        <a:pt x="7222" y="1518"/>
                      </a:lnTo>
                      <a:lnTo>
                        <a:pt x="7253" y="1518"/>
                      </a:lnTo>
                      <a:lnTo>
                        <a:pt x="7284" y="1518"/>
                      </a:lnTo>
                      <a:lnTo>
                        <a:pt x="7284" y="1518"/>
                      </a:lnTo>
                      <a:lnTo>
                        <a:pt x="7284" y="1488"/>
                      </a:lnTo>
                      <a:cubicBezTo>
                        <a:pt x="7284" y="1457"/>
                        <a:pt x="7315" y="1457"/>
                        <a:pt x="7315" y="1457"/>
                      </a:cubicBezTo>
                      <a:lnTo>
                        <a:pt x="7315" y="1457"/>
                      </a:lnTo>
                      <a:cubicBezTo>
                        <a:pt x="7345" y="1425"/>
                        <a:pt x="7408" y="1425"/>
                        <a:pt x="7439" y="1425"/>
                      </a:cubicBezTo>
                      <a:lnTo>
                        <a:pt x="7439" y="1425"/>
                      </a:lnTo>
                      <a:cubicBezTo>
                        <a:pt x="7439" y="1394"/>
                        <a:pt x="7439" y="1364"/>
                        <a:pt x="7469" y="1364"/>
                      </a:cubicBezTo>
                      <a:cubicBezTo>
                        <a:pt x="7439" y="1333"/>
                        <a:pt x="7439" y="1302"/>
                        <a:pt x="7439" y="1302"/>
                      </a:cubicBezTo>
                      <a:cubicBezTo>
                        <a:pt x="7439" y="1270"/>
                        <a:pt x="7439" y="1270"/>
                        <a:pt x="7469" y="1270"/>
                      </a:cubicBezTo>
                      <a:cubicBezTo>
                        <a:pt x="7439" y="1270"/>
                        <a:pt x="7439" y="1270"/>
                        <a:pt x="7439" y="1270"/>
                      </a:cubicBezTo>
                      <a:cubicBezTo>
                        <a:pt x="7439" y="1270"/>
                        <a:pt x="7439" y="1270"/>
                        <a:pt x="7408" y="1270"/>
                      </a:cubicBezTo>
                      <a:cubicBezTo>
                        <a:pt x="7408" y="1240"/>
                        <a:pt x="7439" y="1209"/>
                        <a:pt x="7439" y="1209"/>
                      </a:cubicBezTo>
                      <a:cubicBezTo>
                        <a:pt x="7439" y="1178"/>
                        <a:pt x="7439" y="1178"/>
                        <a:pt x="7469" y="1178"/>
                      </a:cubicBezTo>
                      <a:cubicBezTo>
                        <a:pt x="7469" y="1146"/>
                        <a:pt x="7469" y="1146"/>
                        <a:pt x="7469" y="1146"/>
                      </a:cubicBezTo>
                      <a:cubicBezTo>
                        <a:pt x="7501" y="1146"/>
                        <a:pt x="7501" y="1116"/>
                        <a:pt x="7501" y="1116"/>
                      </a:cubicBezTo>
                      <a:lnTo>
                        <a:pt x="7501" y="1116"/>
                      </a:lnTo>
                      <a:cubicBezTo>
                        <a:pt x="7501" y="1116"/>
                        <a:pt x="7501" y="1085"/>
                        <a:pt x="7532" y="1085"/>
                      </a:cubicBezTo>
                      <a:lnTo>
                        <a:pt x="7563" y="1085"/>
                      </a:lnTo>
                      <a:cubicBezTo>
                        <a:pt x="7563" y="1085"/>
                        <a:pt x="7563" y="1085"/>
                        <a:pt x="7593" y="1085"/>
                      </a:cubicBezTo>
                      <a:lnTo>
                        <a:pt x="7593" y="1085"/>
                      </a:lnTo>
                      <a:cubicBezTo>
                        <a:pt x="7625" y="1085"/>
                        <a:pt x="7625" y="1054"/>
                        <a:pt x="7625" y="1054"/>
                      </a:cubicBezTo>
                      <a:cubicBezTo>
                        <a:pt x="7625" y="1054"/>
                        <a:pt x="7625" y="1054"/>
                        <a:pt x="7656" y="1054"/>
                      </a:cubicBezTo>
                      <a:lnTo>
                        <a:pt x="7656" y="1054"/>
                      </a:lnTo>
                      <a:cubicBezTo>
                        <a:pt x="7687" y="1054"/>
                        <a:pt x="7687" y="1054"/>
                        <a:pt x="7687" y="1054"/>
                      </a:cubicBezTo>
                      <a:lnTo>
                        <a:pt x="7687" y="1054"/>
                      </a:lnTo>
                      <a:lnTo>
                        <a:pt x="7687" y="1054"/>
                      </a:lnTo>
                      <a:lnTo>
                        <a:pt x="7687" y="1054"/>
                      </a:lnTo>
                      <a:cubicBezTo>
                        <a:pt x="7687" y="1054"/>
                        <a:pt x="7717" y="1054"/>
                        <a:pt x="7749" y="1054"/>
                      </a:cubicBezTo>
                      <a:cubicBezTo>
                        <a:pt x="7749" y="1054"/>
                        <a:pt x="7749" y="1054"/>
                        <a:pt x="7780" y="1054"/>
                      </a:cubicBezTo>
                      <a:lnTo>
                        <a:pt x="7780" y="1054"/>
                      </a:lnTo>
                      <a:cubicBezTo>
                        <a:pt x="7811" y="1054"/>
                        <a:pt x="7811" y="1054"/>
                        <a:pt x="7811" y="1054"/>
                      </a:cubicBezTo>
                      <a:lnTo>
                        <a:pt x="7811" y="1054"/>
                      </a:lnTo>
                      <a:cubicBezTo>
                        <a:pt x="7841" y="1054"/>
                        <a:pt x="7841" y="1054"/>
                        <a:pt x="7873" y="1085"/>
                      </a:cubicBezTo>
                      <a:lnTo>
                        <a:pt x="7873" y="1085"/>
                      </a:lnTo>
                      <a:cubicBezTo>
                        <a:pt x="7873" y="1085"/>
                        <a:pt x="7873" y="1085"/>
                        <a:pt x="7873" y="1054"/>
                      </a:cubicBezTo>
                      <a:cubicBezTo>
                        <a:pt x="7873" y="1054"/>
                        <a:pt x="7904" y="1054"/>
                        <a:pt x="7935" y="1054"/>
                      </a:cubicBezTo>
                      <a:lnTo>
                        <a:pt x="7965" y="1022"/>
                      </a:lnTo>
                      <a:lnTo>
                        <a:pt x="7965" y="1022"/>
                      </a:lnTo>
                      <a:cubicBezTo>
                        <a:pt x="7997" y="992"/>
                        <a:pt x="8089" y="961"/>
                        <a:pt x="8089" y="961"/>
                      </a:cubicBezTo>
                      <a:cubicBezTo>
                        <a:pt x="8121" y="961"/>
                        <a:pt x="8121" y="961"/>
                        <a:pt x="8121" y="961"/>
                      </a:cubicBezTo>
                      <a:lnTo>
                        <a:pt x="8121" y="961"/>
                      </a:lnTo>
                      <a:lnTo>
                        <a:pt x="8121" y="961"/>
                      </a:lnTo>
                      <a:cubicBezTo>
                        <a:pt x="8152" y="961"/>
                        <a:pt x="8152" y="961"/>
                        <a:pt x="8152" y="961"/>
                      </a:cubicBezTo>
                      <a:cubicBezTo>
                        <a:pt x="8183" y="961"/>
                        <a:pt x="8213" y="930"/>
                        <a:pt x="8213" y="930"/>
                      </a:cubicBezTo>
                      <a:lnTo>
                        <a:pt x="8245" y="898"/>
                      </a:lnTo>
                      <a:cubicBezTo>
                        <a:pt x="8276" y="898"/>
                        <a:pt x="8276" y="930"/>
                        <a:pt x="8307" y="930"/>
                      </a:cubicBezTo>
                      <a:lnTo>
                        <a:pt x="8307" y="930"/>
                      </a:lnTo>
                      <a:lnTo>
                        <a:pt x="8307" y="930"/>
                      </a:lnTo>
                      <a:lnTo>
                        <a:pt x="8337" y="930"/>
                      </a:lnTo>
                      <a:lnTo>
                        <a:pt x="8337" y="930"/>
                      </a:lnTo>
                      <a:lnTo>
                        <a:pt x="8337" y="898"/>
                      </a:lnTo>
                      <a:cubicBezTo>
                        <a:pt x="8337" y="868"/>
                        <a:pt x="8337" y="868"/>
                        <a:pt x="8307" y="837"/>
                      </a:cubicBezTo>
                      <a:cubicBezTo>
                        <a:pt x="8276" y="837"/>
                        <a:pt x="8276" y="837"/>
                        <a:pt x="8276" y="837"/>
                      </a:cubicBezTo>
                      <a:cubicBezTo>
                        <a:pt x="8276" y="837"/>
                        <a:pt x="8276" y="837"/>
                        <a:pt x="8245" y="837"/>
                      </a:cubicBezTo>
                      <a:lnTo>
                        <a:pt x="8245" y="837"/>
                      </a:lnTo>
                      <a:cubicBezTo>
                        <a:pt x="8213" y="837"/>
                        <a:pt x="8213" y="837"/>
                        <a:pt x="8183" y="837"/>
                      </a:cubicBezTo>
                      <a:lnTo>
                        <a:pt x="8183" y="837"/>
                      </a:lnTo>
                      <a:lnTo>
                        <a:pt x="8152" y="837"/>
                      </a:lnTo>
                      <a:cubicBezTo>
                        <a:pt x="8152" y="837"/>
                        <a:pt x="8152" y="837"/>
                        <a:pt x="8121" y="837"/>
                      </a:cubicBezTo>
                      <a:lnTo>
                        <a:pt x="8121" y="806"/>
                      </a:lnTo>
                      <a:cubicBezTo>
                        <a:pt x="8121" y="775"/>
                        <a:pt x="8121" y="775"/>
                        <a:pt x="8152" y="775"/>
                      </a:cubicBezTo>
                      <a:lnTo>
                        <a:pt x="8183" y="775"/>
                      </a:lnTo>
                      <a:cubicBezTo>
                        <a:pt x="8183" y="775"/>
                        <a:pt x="8213" y="744"/>
                        <a:pt x="8245" y="744"/>
                      </a:cubicBezTo>
                      <a:cubicBezTo>
                        <a:pt x="8276" y="744"/>
                        <a:pt x="8276" y="775"/>
                        <a:pt x="8307" y="775"/>
                      </a:cubicBezTo>
                      <a:cubicBezTo>
                        <a:pt x="8337" y="775"/>
                        <a:pt x="8369" y="775"/>
                        <a:pt x="8369" y="775"/>
                      </a:cubicBezTo>
                      <a:cubicBezTo>
                        <a:pt x="8400" y="775"/>
                        <a:pt x="8431" y="775"/>
                        <a:pt x="8431" y="775"/>
                      </a:cubicBezTo>
                      <a:cubicBezTo>
                        <a:pt x="8431" y="744"/>
                        <a:pt x="8493" y="744"/>
                        <a:pt x="8493" y="744"/>
                      </a:cubicBezTo>
                      <a:cubicBezTo>
                        <a:pt x="8524" y="744"/>
                        <a:pt x="8524" y="744"/>
                        <a:pt x="8524" y="744"/>
                      </a:cubicBezTo>
                      <a:cubicBezTo>
                        <a:pt x="8555" y="744"/>
                        <a:pt x="8585" y="744"/>
                        <a:pt x="8648" y="744"/>
                      </a:cubicBezTo>
                      <a:lnTo>
                        <a:pt x="8648" y="744"/>
                      </a:lnTo>
                      <a:cubicBezTo>
                        <a:pt x="8679" y="713"/>
                        <a:pt x="8679" y="713"/>
                        <a:pt x="8679" y="713"/>
                      </a:cubicBezTo>
                      <a:cubicBezTo>
                        <a:pt x="8709" y="713"/>
                        <a:pt x="8803" y="682"/>
                        <a:pt x="8865" y="682"/>
                      </a:cubicBezTo>
                      <a:lnTo>
                        <a:pt x="8833" y="682"/>
                      </a:lnTo>
                      <a:cubicBezTo>
                        <a:pt x="8833" y="682"/>
                        <a:pt x="8803" y="682"/>
                        <a:pt x="8772" y="68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29" name="Freeform 140">
                  <a:extLst>
                    <a:ext uri="{FF2B5EF4-FFF2-40B4-BE49-F238E27FC236}">
                      <a16:creationId xmlns:a16="http://schemas.microsoft.com/office/drawing/2014/main" id="{E63C723C-B58D-4151-AF6F-9F7A31921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0213" y="2003425"/>
                  <a:ext cx="146050" cy="268288"/>
                </a:xfrm>
                <a:custGeom>
                  <a:gdLst>
                    <a:gd name="T0" fmla="*/ 248 w 404"/>
                    <a:gd name="T1" fmla="*/ 588 h 745"/>
                    <a:gd name="T2" fmla="*/ 248 w 404"/>
                    <a:gd name="T3" fmla="*/ 526 h 745"/>
                    <a:gd name="T4" fmla="*/ 279 w 404"/>
                    <a:gd name="T5" fmla="*/ 496 h 745"/>
                    <a:gd name="T6" fmla="*/ 310 w 404"/>
                    <a:gd name="T7" fmla="*/ 496 h 745"/>
                    <a:gd name="T8" fmla="*/ 342 w 404"/>
                    <a:gd name="T9" fmla="*/ 496 h 745"/>
                    <a:gd name="T10" fmla="*/ 403 w 404"/>
                    <a:gd name="T11" fmla="*/ 464 h 745"/>
                    <a:gd name="T12" fmla="*/ 403 w 404"/>
                    <a:gd name="T13" fmla="*/ 464 h 745"/>
                    <a:gd name="T14" fmla="*/ 372 w 404"/>
                    <a:gd name="T15" fmla="*/ 402 h 745"/>
                    <a:gd name="T16" fmla="*/ 342 w 404"/>
                    <a:gd name="T17" fmla="*/ 372 h 745"/>
                    <a:gd name="T18" fmla="*/ 310 w 404"/>
                    <a:gd name="T19" fmla="*/ 309 h 745"/>
                    <a:gd name="T20" fmla="*/ 310 w 404"/>
                    <a:gd name="T21" fmla="*/ 278 h 745"/>
                    <a:gd name="T22" fmla="*/ 279 w 404"/>
                    <a:gd name="T23" fmla="*/ 309 h 745"/>
                    <a:gd name="T24" fmla="*/ 248 w 404"/>
                    <a:gd name="T25" fmla="*/ 278 h 745"/>
                    <a:gd name="T26" fmla="*/ 248 w 404"/>
                    <a:gd name="T27" fmla="*/ 278 h 745"/>
                    <a:gd name="T28" fmla="*/ 248 w 404"/>
                    <a:gd name="T29" fmla="*/ 216 h 745"/>
                    <a:gd name="T30" fmla="*/ 248 w 404"/>
                    <a:gd name="T31" fmla="*/ 185 h 745"/>
                    <a:gd name="T32" fmla="*/ 248 w 404"/>
                    <a:gd name="T33" fmla="*/ 155 h 745"/>
                    <a:gd name="T34" fmla="*/ 279 w 404"/>
                    <a:gd name="T35" fmla="*/ 155 h 745"/>
                    <a:gd name="T36" fmla="*/ 310 w 404"/>
                    <a:gd name="T37" fmla="*/ 124 h 745"/>
                    <a:gd name="T38" fmla="*/ 310 w 404"/>
                    <a:gd name="T39" fmla="*/ 92 h 745"/>
                    <a:gd name="T40" fmla="*/ 310 w 404"/>
                    <a:gd name="T41" fmla="*/ 61 h 745"/>
                    <a:gd name="T42" fmla="*/ 279 w 404"/>
                    <a:gd name="T43" fmla="*/ 0 h 745"/>
                    <a:gd name="T44" fmla="*/ 248 w 404"/>
                    <a:gd name="T45" fmla="*/ 0 h 745"/>
                    <a:gd name="T46" fmla="*/ 248 w 404"/>
                    <a:gd name="T47" fmla="*/ 31 h 745"/>
                    <a:gd name="T48" fmla="*/ 248 w 404"/>
                    <a:gd name="T49" fmla="*/ 92 h 745"/>
                    <a:gd name="T50" fmla="*/ 218 w 404"/>
                    <a:gd name="T51" fmla="*/ 92 h 745"/>
                    <a:gd name="T52" fmla="*/ 187 w 404"/>
                    <a:gd name="T53" fmla="*/ 92 h 745"/>
                    <a:gd name="T54" fmla="*/ 155 w 404"/>
                    <a:gd name="T55" fmla="*/ 124 h 745"/>
                    <a:gd name="T56" fmla="*/ 124 w 404"/>
                    <a:gd name="T57" fmla="*/ 185 h 745"/>
                    <a:gd name="T58" fmla="*/ 124 w 404"/>
                    <a:gd name="T59" fmla="*/ 216 h 745"/>
                    <a:gd name="T60" fmla="*/ 94 w 404"/>
                    <a:gd name="T61" fmla="*/ 309 h 745"/>
                    <a:gd name="T62" fmla="*/ 63 w 404"/>
                    <a:gd name="T63" fmla="*/ 278 h 745"/>
                    <a:gd name="T64" fmla="*/ 63 w 404"/>
                    <a:gd name="T65" fmla="*/ 309 h 745"/>
                    <a:gd name="T66" fmla="*/ 63 w 404"/>
                    <a:gd name="T67" fmla="*/ 340 h 745"/>
                    <a:gd name="T68" fmla="*/ 63 w 404"/>
                    <a:gd name="T69" fmla="*/ 402 h 745"/>
                    <a:gd name="T70" fmla="*/ 31 w 404"/>
                    <a:gd name="T71" fmla="*/ 433 h 745"/>
                    <a:gd name="T72" fmla="*/ 0 w 404"/>
                    <a:gd name="T73" fmla="*/ 464 h 745"/>
                    <a:gd name="T74" fmla="*/ 31 w 404"/>
                    <a:gd name="T75" fmla="*/ 464 h 745"/>
                    <a:gd name="T76" fmla="*/ 94 w 404"/>
                    <a:gd name="T77" fmla="*/ 526 h 745"/>
                    <a:gd name="T78" fmla="*/ 94 w 404"/>
                    <a:gd name="T79" fmla="*/ 588 h 745"/>
                    <a:gd name="T80" fmla="*/ 94 w 404"/>
                    <a:gd name="T81" fmla="*/ 744 h 745"/>
                    <a:gd name="T82" fmla="*/ 155 w 404"/>
                    <a:gd name="T83" fmla="*/ 744 h 745"/>
                    <a:gd name="T84" fmla="*/ 218 w 404"/>
                    <a:gd name="T85" fmla="*/ 712 h 745"/>
                    <a:gd name="T86" fmla="*/ 248 w 404"/>
                    <a:gd name="T87" fmla="*/ 650 h 745"/>
                    <a:gd name="T88" fmla="*/ 248 w 404"/>
                    <a:gd name="T89" fmla="*/ 620 h 745"/>
                    <a:gd name="T90" fmla="*/ 248 w 404"/>
                    <a:gd name="T91" fmla="*/ 588 h 7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3" h="745">
                      <a:moveTo>
                        <a:pt x="248" y="588"/>
                      </a:moveTo>
                      <a:lnTo>
                        <a:pt x="248" y="588"/>
                      </a:lnTo>
                      <a:lnTo>
                        <a:pt x="248" y="588"/>
                      </a:lnTo>
                      <a:cubicBezTo>
                        <a:pt x="248" y="557"/>
                        <a:pt x="248" y="557"/>
                        <a:pt x="248" y="557"/>
                      </a:cubicBezTo>
                      <a:lnTo>
                        <a:pt x="248" y="526"/>
                      </a:lnTo>
                      <a:lnTo>
                        <a:pt x="248" y="526"/>
                      </a:lnTo>
                      <a:lnTo>
                        <a:pt x="279" y="526"/>
                      </a:lnTo>
                      <a:cubicBezTo>
                        <a:pt x="279" y="526"/>
                        <a:pt x="279" y="526"/>
                        <a:pt x="279" y="496"/>
                      </a:cubicBezTo>
                      <a:lnTo>
                        <a:pt x="279" y="496"/>
                      </a:lnTo>
                      <a:cubicBezTo>
                        <a:pt x="279" y="496"/>
                        <a:pt x="279" y="496"/>
                        <a:pt x="310" y="496"/>
                      </a:cubicBez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lnTo>
                        <a:pt x="310" y="496"/>
                      </a:lnTo>
                      <a:cubicBezTo>
                        <a:pt x="342" y="496"/>
                        <a:pt x="342" y="496"/>
                        <a:pt x="342" y="496"/>
                      </a:cubicBezTo>
                      <a:cubicBezTo>
                        <a:pt x="342" y="464"/>
                        <a:pt x="372" y="464"/>
                        <a:pt x="403" y="464"/>
                      </a:cubicBez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lnTo>
                        <a:pt x="403" y="464"/>
                      </a:lnTo>
                      <a:cubicBezTo>
                        <a:pt x="403" y="464"/>
                        <a:pt x="403" y="464"/>
                        <a:pt x="403" y="433"/>
                      </a:cubicBezTo>
                      <a:cubicBezTo>
                        <a:pt x="403" y="433"/>
                        <a:pt x="372" y="433"/>
                        <a:pt x="372" y="402"/>
                      </a:cubicBezTo>
                      <a:lnTo>
                        <a:pt x="372" y="402"/>
                      </a:lnTo>
                      <a:lnTo>
                        <a:pt x="372" y="402"/>
                      </a:lnTo>
                      <a:cubicBezTo>
                        <a:pt x="342" y="402"/>
                        <a:pt x="342" y="372"/>
                        <a:pt x="342" y="372"/>
                      </a:cubicBezTo>
                      <a:lnTo>
                        <a:pt x="342" y="372"/>
                      </a:lnTo>
                      <a:cubicBezTo>
                        <a:pt x="342" y="340"/>
                        <a:pt x="342" y="340"/>
                        <a:pt x="342" y="340"/>
                      </a:cubicBezTo>
                      <a:lnTo>
                        <a:pt x="342" y="340"/>
                      </a:lnTo>
                      <a:lnTo>
                        <a:pt x="310" y="309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lnTo>
                        <a:pt x="310" y="278"/>
                      </a:lnTo>
                      <a:cubicBezTo>
                        <a:pt x="279" y="278"/>
                        <a:pt x="279" y="278"/>
                        <a:pt x="279" y="278"/>
                      </a:cubicBezTo>
                      <a:lnTo>
                        <a:pt x="279" y="309"/>
                      </a:lnTo>
                      <a:lnTo>
                        <a:pt x="279" y="309"/>
                      </a:lnTo>
                      <a:lnTo>
                        <a:pt x="279" y="309"/>
                      </a:lnTo>
                      <a:cubicBezTo>
                        <a:pt x="248" y="309"/>
                        <a:pt x="248" y="278"/>
                        <a:pt x="248" y="278"/>
                      </a:cubicBezTo>
                      <a:lnTo>
                        <a:pt x="248" y="278"/>
                      </a:lnTo>
                      <a:lnTo>
                        <a:pt x="248" y="278"/>
                      </a:lnTo>
                      <a:lnTo>
                        <a:pt x="248" y="278"/>
                      </a:lnTo>
                      <a:lnTo>
                        <a:pt x="248" y="278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lnTo>
                        <a:pt x="248" y="248"/>
                      </a:lnTo>
                      <a:cubicBezTo>
                        <a:pt x="248" y="216"/>
                        <a:pt x="248" y="216"/>
                        <a:pt x="248" y="216"/>
                      </a:cubicBezTo>
                      <a:lnTo>
                        <a:pt x="248" y="216"/>
                      </a:lnTo>
                      <a:lnTo>
                        <a:pt x="248" y="216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85"/>
                      </a:lnTo>
                      <a:lnTo>
                        <a:pt x="248" y="155"/>
                      </a:lnTo>
                      <a:cubicBezTo>
                        <a:pt x="279" y="155"/>
                        <a:pt x="279" y="155"/>
                        <a:pt x="279" y="155"/>
                      </a:cubicBez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279" y="155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cubicBezTo>
                        <a:pt x="310" y="124"/>
                        <a:pt x="310" y="124"/>
                        <a:pt x="310" y="92"/>
                      </a:cubicBezTo>
                      <a:lnTo>
                        <a:pt x="310" y="92"/>
                      </a:lnTo>
                      <a:lnTo>
                        <a:pt x="310" y="92"/>
                      </a:lnTo>
                      <a:lnTo>
                        <a:pt x="310" y="61"/>
                      </a:lnTo>
                      <a:lnTo>
                        <a:pt x="310" y="61"/>
                      </a:lnTo>
                      <a:cubicBezTo>
                        <a:pt x="310" y="31"/>
                        <a:pt x="310" y="31"/>
                        <a:pt x="310" y="31"/>
                      </a:cubicBezTo>
                      <a:lnTo>
                        <a:pt x="279" y="31"/>
                      </a:lnTo>
                      <a:cubicBezTo>
                        <a:pt x="279" y="31"/>
                        <a:pt x="279" y="31"/>
                        <a:pt x="279" y="0"/>
                      </a:cubicBezTo>
                      <a:lnTo>
                        <a:pt x="279" y="0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0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cubicBezTo>
                        <a:pt x="279" y="61"/>
                        <a:pt x="279" y="61"/>
                        <a:pt x="279" y="61"/>
                      </a:cubicBezTo>
                      <a:lnTo>
                        <a:pt x="279" y="61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lnTo>
                        <a:pt x="248" y="92"/>
                      </a:lnTo>
                      <a:cubicBezTo>
                        <a:pt x="248" y="92"/>
                        <a:pt x="248" y="92"/>
                        <a:pt x="218" y="92"/>
                      </a:cubicBezTo>
                      <a:lnTo>
                        <a:pt x="218" y="92"/>
                      </a:lnTo>
                      <a:lnTo>
                        <a:pt x="187" y="92"/>
                      </a:lnTo>
                      <a:lnTo>
                        <a:pt x="187" y="92"/>
                      </a:lnTo>
                      <a:lnTo>
                        <a:pt x="187" y="92"/>
                      </a:lnTo>
                      <a:cubicBezTo>
                        <a:pt x="187" y="92"/>
                        <a:pt x="187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55" y="155"/>
                      </a:cubicBezTo>
                      <a:cubicBezTo>
                        <a:pt x="155" y="155"/>
                        <a:pt x="155" y="185"/>
                        <a:pt x="124" y="185"/>
                      </a:cubicBez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124" y="185"/>
                      </a:lnTo>
                      <a:lnTo>
                        <a:pt x="124" y="216"/>
                      </a:lnTo>
                      <a:cubicBezTo>
                        <a:pt x="124" y="248"/>
                        <a:pt x="124" y="248"/>
                        <a:pt x="124" y="278"/>
                      </a:cubicBezTo>
                      <a:lnTo>
                        <a:pt x="124" y="278"/>
                      </a:lnTo>
                      <a:lnTo>
                        <a:pt x="94" y="309"/>
                      </a:lnTo>
                      <a:lnTo>
                        <a:pt x="94" y="309"/>
                      </a:lnTo>
                      <a:lnTo>
                        <a:pt x="94" y="309"/>
                      </a:lnTo>
                      <a:cubicBezTo>
                        <a:pt x="63" y="309"/>
                        <a:pt x="63" y="309"/>
                        <a:pt x="63" y="278"/>
                      </a:cubicBezTo>
                      <a:lnTo>
                        <a:pt x="63" y="278"/>
                      </a:lnTo>
                      <a:cubicBezTo>
                        <a:pt x="63" y="309"/>
                        <a:pt x="63" y="309"/>
                        <a:pt x="63" y="309"/>
                      </a:cubicBezTo>
                      <a:lnTo>
                        <a:pt x="63" y="309"/>
                      </a:lnTo>
                      <a:lnTo>
                        <a:pt x="63" y="340"/>
                      </a:lnTo>
                      <a:lnTo>
                        <a:pt x="63" y="340"/>
                      </a:lnTo>
                      <a:lnTo>
                        <a:pt x="63" y="340"/>
                      </a:lnTo>
                      <a:lnTo>
                        <a:pt x="63" y="372"/>
                      </a:lnTo>
                      <a:lnTo>
                        <a:pt x="63" y="372"/>
                      </a:lnTo>
                      <a:cubicBezTo>
                        <a:pt x="63" y="372"/>
                        <a:pt x="63" y="372"/>
                        <a:pt x="63" y="402"/>
                      </a:cubicBezTo>
                      <a:lnTo>
                        <a:pt x="63" y="402"/>
                      </a:lnTo>
                      <a:cubicBezTo>
                        <a:pt x="63" y="402"/>
                        <a:pt x="63" y="402"/>
                        <a:pt x="31" y="402"/>
                      </a:cubicBezTo>
                      <a:cubicBezTo>
                        <a:pt x="31" y="433"/>
                        <a:pt x="31" y="433"/>
                        <a:pt x="31" y="433"/>
                      </a:cubicBezTo>
                      <a:cubicBezTo>
                        <a:pt x="31" y="433"/>
                        <a:pt x="31" y="433"/>
                        <a:pt x="0" y="433"/>
                      </a:cubicBezTo>
                      <a:cubicBezTo>
                        <a:pt x="0" y="464"/>
                        <a:pt x="0" y="464"/>
                        <a:pt x="0" y="464"/>
                      </a:cubicBezTo>
                      <a:lnTo>
                        <a:pt x="0" y="464"/>
                      </a:lnTo>
                      <a:lnTo>
                        <a:pt x="0" y="464"/>
                      </a:lnTo>
                      <a:lnTo>
                        <a:pt x="31" y="464"/>
                      </a:lnTo>
                      <a:lnTo>
                        <a:pt x="31" y="464"/>
                      </a:lnTo>
                      <a:lnTo>
                        <a:pt x="63" y="496"/>
                      </a:lnTo>
                      <a:lnTo>
                        <a:pt x="63" y="496"/>
                      </a:lnTo>
                      <a:cubicBezTo>
                        <a:pt x="94" y="496"/>
                        <a:pt x="94" y="526"/>
                        <a:pt x="94" y="526"/>
                      </a:cubicBezTo>
                      <a:cubicBezTo>
                        <a:pt x="94" y="526"/>
                        <a:pt x="94" y="526"/>
                        <a:pt x="94" y="557"/>
                      </a:cubicBezTo>
                      <a:lnTo>
                        <a:pt x="94" y="557"/>
                      </a:lnTo>
                      <a:cubicBezTo>
                        <a:pt x="94" y="588"/>
                        <a:pt x="94" y="588"/>
                        <a:pt x="94" y="588"/>
                      </a:cubicBezTo>
                      <a:cubicBezTo>
                        <a:pt x="94" y="620"/>
                        <a:pt x="124" y="620"/>
                        <a:pt x="124" y="620"/>
                      </a:cubicBezTo>
                      <a:cubicBezTo>
                        <a:pt x="124" y="681"/>
                        <a:pt x="124" y="712"/>
                        <a:pt x="94" y="712"/>
                      </a:cubicBezTo>
                      <a:cubicBezTo>
                        <a:pt x="94" y="744"/>
                        <a:pt x="94" y="744"/>
                        <a:pt x="94" y="744"/>
                      </a:cubicBezTo>
                      <a:lnTo>
                        <a:pt x="94" y="744"/>
                      </a:lnTo>
                      <a:lnTo>
                        <a:pt x="124" y="744"/>
                      </a:lnTo>
                      <a:lnTo>
                        <a:pt x="155" y="744"/>
                      </a:lnTo>
                      <a:cubicBezTo>
                        <a:pt x="155" y="744"/>
                        <a:pt x="155" y="744"/>
                        <a:pt x="187" y="744"/>
                      </a:cubicBezTo>
                      <a:cubicBezTo>
                        <a:pt x="187" y="712"/>
                        <a:pt x="187" y="712"/>
                        <a:pt x="218" y="712"/>
                      </a:cubicBezTo>
                      <a:lnTo>
                        <a:pt x="218" y="712"/>
                      </a:lnTo>
                      <a:cubicBezTo>
                        <a:pt x="218" y="681"/>
                        <a:pt x="218" y="681"/>
                        <a:pt x="218" y="650"/>
                      </a:cubicBezTo>
                      <a:cubicBezTo>
                        <a:pt x="218" y="650"/>
                        <a:pt x="218" y="650"/>
                        <a:pt x="248" y="650"/>
                      </a:cubicBezTo>
                      <a:lnTo>
                        <a:pt x="248" y="650"/>
                      </a:lnTo>
                      <a:lnTo>
                        <a:pt x="248" y="650"/>
                      </a:lnTo>
                      <a:lnTo>
                        <a:pt x="248" y="650"/>
                      </a:lnTo>
                      <a:lnTo>
                        <a:pt x="248" y="620"/>
                      </a:lnTo>
                      <a:cubicBezTo>
                        <a:pt x="218" y="620"/>
                        <a:pt x="218" y="620"/>
                        <a:pt x="218" y="620"/>
                      </a:cubicBezTo>
                      <a:lnTo>
                        <a:pt x="218" y="620"/>
                      </a:lnTo>
                      <a:cubicBezTo>
                        <a:pt x="218" y="588"/>
                        <a:pt x="248" y="588"/>
                        <a:pt x="248" y="58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0" name="Freeform 141">
                  <a:extLst>
                    <a:ext uri="{FF2B5EF4-FFF2-40B4-BE49-F238E27FC236}">
                      <a16:creationId xmlns:a16="http://schemas.microsoft.com/office/drawing/2014/main" id="{B1C4071A-D937-4DC0-910A-E7423191D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0213" y="1981200"/>
                  <a:ext cx="44450" cy="34925"/>
                </a:xfrm>
                <a:custGeom>
                  <a:gdLst>
                    <a:gd name="T0" fmla="*/ 94 w 125"/>
                    <a:gd name="T1" fmla="*/ 0 h 95"/>
                    <a:gd name="T2" fmla="*/ 94 w 125"/>
                    <a:gd name="T3" fmla="*/ 0 h 95"/>
                    <a:gd name="T4" fmla="*/ 94 w 125"/>
                    <a:gd name="T5" fmla="*/ 0 h 95"/>
                    <a:gd name="T6" fmla="*/ 94 w 125"/>
                    <a:gd name="T7" fmla="*/ 0 h 95"/>
                    <a:gd name="T8" fmla="*/ 94 w 125"/>
                    <a:gd name="T9" fmla="*/ 0 h 95"/>
                    <a:gd name="T10" fmla="*/ 94 w 125"/>
                    <a:gd name="T11" fmla="*/ 0 h 95"/>
                    <a:gd name="T12" fmla="*/ 94 w 125"/>
                    <a:gd name="T13" fmla="*/ 31 h 95"/>
                    <a:gd name="T14" fmla="*/ 94 w 125"/>
                    <a:gd name="T15" fmla="*/ 31 h 95"/>
                    <a:gd name="T16" fmla="*/ 63 w 125"/>
                    <a:gd name="T17" fmla="*/ 63 h 95"/>
                    <a:gd name="T18" fmla="*/ 31 w 125"/>
                    <a:gd name="T19" fmla="*/ 63 h 95"/>
                    <a:gd name="T20" fmla="*/ 31 w 125"/>
                    <a:gd name="T21" fmla="*/ 63 h 95"/>
                    <a:gd name="T22" fmla="*/ 0 w 125"/>
                    <a:gd name="T23" fmla="*/ 94 h 95"/>
                    <a:gd name="T24" fmla="*/ 0 w 125"/>
                    <a:gd name="T25" fmla="*/ 94 h 95"/>
                    <a:gd name="T26" fmla="*/ 0 w 125"/>
                    <a:gd name="T27" fmla="*/ 94 h 95"/>
                    <a:gd name="T28" fmla="*/ 0 w 125"/>
                    <a:gd name="T29" fmla="*/ 94 h 95"/>
                    <a:gd name="T30" fmla="*/ 0 w 125"/>
                    <a:gd name="T31" fmla="*/ 94 h 95"/>
                    <a:gd name="T32" fmla="*/ 31 w 125"/>
                    <a:gd name="T33" fmla="*/ 94 h 95"/>
                    <a:gd name="T34" fmla="*/ 31 w 125"/>
                    <a:gd name="T35" fmla="*/ 94 h 95"/>
                    <a:gd name="T36" fmla="*/ 63 w 125"/>
                    <a:gd name="T37" fmla="*/ 94 h 95"/>
                    <a:gd name="T38" fmla="*/ 63 w 125"/>
                    <a:gd name="T39" fmla="*/ 94 h 95"/>
                    <a:gd name="T40" fmla="*/ 63 w 125"/>
                    <a:gd name="T41" fmla="*/ 63 h 95"/>
                    <a:gd name="T42" fmla="*/ 94 w 125"/>
                    <a:gd name="T43" fmla="*/ 63 h 95"/>
                    <a:gd name="T44" fmla="*/ 94 w 125"/>
                    <a:gd name="T45" fmla="*/ 31 h 95"/>
                    <a:gd name="T46" fmla="*/ 124 w 125"/>
                    <a:gd name="T47" fmla="*/ 31 h 95"/>
                    <a:gd name="T48" fmla="*/ 94 w 125"/>
                    <a:gd name="T49" fmla="*/ 0 h 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5" h="95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cubicBezTo>
                        <a:pt x="94" y="31"/>
                        <a:pt x="94" y="31"/>
                        <a:pt x="94" y="31"/>
                      </a:cubicBezTo>
                      <a:lnTo>
                        <a:pt x="94" y="31"/>
                      </a:lnTo>
                      <a:cubicBezTo>
                        <a:pt x="63" y="63"/>
                        <a:pt x="63" y="63"/>
                        <a:pt x="63" y="63"/>
                      </a:cubicBezTo>
                      <a:lnTo>
                        <a:pt x="31" y="63"/>
                      </a:lnTo>
                      <a:lnTo>
                        <a:pt x="31" y="63"/>
                      </a:lnTo>
                      <a:cubicBezTo>
                        <a:pt x="31" y="63"/>
                        <a:pt x="0" y="63"/>
                        <a:pt x="0" y="94"/>
                      </a:cubicBez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ubicBezTo>
                        <a:pt x="0" y="94"/>
                        <a:pt x="0" y="94"/>
                        <a:pt x="31" y="94"/>
                      </a:cubicBezTo>
                      <a:lnTo>
                        <a:pt x="31" y="94"/>
                      </a:lnTo>
                      <a:cubicBezTo>
                        <a:pt x="31" y="94"/>
                        <a:pt x="31" y="94"/>
                        <a:pt x="63" y="94"/>
                      </a:cubicBezTo>
                      <a:lnTo>
                        <a:pt x="63" y="94"/>
                      </a:lnTo>
                      <a:lnTo>
                        <a:pt x="63" y="63"/>
                      </a:lnTo>
                      <a:cubicBezTo>
                        <a:pt x="63" y="63"/>
                        <a:pt x="63" y="63"/>
                        <a:pt x="94" y="63"/>
                      </a:cubicBezTo>
                      <a:lnTo>
                        <a:pt x="94" y="31"/>
                      </a:lnTo>
                      <a:lnTo>
                        <a:pt x="124" y="31"/>
                      </a:lnTo>
                      <a:lnTo>
                        <a:pt x="94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1" name="Freeform 142">
                  <a:extLst>
                    <a:ext uri="{FF2B5EF4-FFF2-40B4-BE49-F238E27FC236}">
                      <a16:creationId xmlns:a16="http://schemas.microsoft.com/office/drawing/2014/main" id="{370D1EB2-5FE0-4D11-A545-A892E6FFB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2963" y="2917825"/>
                  <a:ext cx="781050" cy="625475"/>
                </a:xfrm>
                <a:custGeom>
                  <a:gdLst>
                    <a:gd name="T0" fmla="*/ 2170 w 2171"/>
                    <a:gd name="T1" fmla="*/ 1054 h 1736"/>
                    <a:gd name="T2" fmla="*/ 2170 w 2171"/>
                    <a:gd name="T3" fmla="*/ 930 h 1736"/>
                    <a:gd name="T4" fmla="*/ 2139 w 2171"/>
                    <a:gd name="T5" fmla="*/ 868 h 1736"/>
                    <a:gd name="T6" fmla="*/ 2015 w 2171"/>
                    <a:gd name="T7" fmla="*/ 744 h 1736"/>
                    <a:gd name="T8" fmla="*/ 1984 w 2171"/>
                    <a:gd name="T9" fmla="*/ 713 h 1736"/>
                    <a:gd name="T10" fmla="*/ 1953 w 2171"/>
                    <a:gd name="T11" fmla="*/ 650 h 1736"/>
                    <a:gd name="T12" fmla="*/ 1860 w 2171"/>
                    <a:gd name="T13" fmla="*/ 558 h 1736"/>
                    <a:gd name="T14" fmla="*/ 1767 w 2171"/>
                    <a:gd name="T15" fmla="*/ 402 h 1736"/>
                    <a:gd name="T16" fmla="*/ 1736 w 2171"/>
                    <a:gd name="T17" fmla="*/ 278 h 1736"/>
                    <a:gd name="T18" fmla="*/ 1705 w 2171"/>
                    <a:gd name="T19" fmla="*/ 186 h 1736"/>
                    <a:gd name="T20" fmla="*/ 1612 w 2171"/>
                    <a:gd name="T21" fmla="*/ 124 h 1736"/>
                    <a:gd name="T22" fmla="*/ 1581 w 2171"/>
                    <a:gd name="T23" fmla="*/ 0 h 1736"/>
                    <a:gd name="T24" fmla="*/ 1581 w 2171"/>
                    <a:gd name="T25" fmla="*/ 61 h 1736"/>
                    <a:gd name="T26" fmla="*/ 1550 w 2171"/>
                    <a:gd name="T27" fmla="*/ 278 h 1736"/>
                    <a:gd name="T28" fmla="*/ 1457 w 2171"/>
                    <a:gd name="T29" fmla="*/ 434 h 1736"/>
                    <a:gd name="T30" fmla="*/ 1364 w 2171"/>
                    <a:gd name="T31" fmla="*/ 372 h 1736"/>
                    <a:gd name="T32" fmla="*/ 1178 w 2171"/>
                    <a:gd name="T33" fmla="*/ 217 h 1736"/>
                    <a:gd name="T34" fmla="*/ 1240 w 2171"/>
                    <a:gd name="T35" fmla="*/ 93 h 1736"/>
                    <a:gd name="T36" fmla="*/ 1271 w 2171"/>
                    <a:gd name="T37" fmla="*/ 61 h 1736"/>
                    <a:gd name="T38" fmla="*/ 1147 w 2171"/>
                    <a:gd name="T39" fmla="*/ 61 h 1736"/>
                    <a:gd name="T40" fmla="*/ 1054 w 2171"/>
                    <a:gd name="T41" fmla="*/ 61 h 1736"/>
                    <a:gd name="T42" fmla="*/ 961 w 2171"/>
                    <a:gd name="T43" fmla="*/ 93 h 1736"/>
                    <a:gd name="T44" fmla="*/ 900 w 2171"/>
                    <a:gd name="T45" fmla="*/ 186 h 1736"/>
                    <a:gd name="T46" fmla="*/ 868 w 2171"/>
                    <a:gd name="T47" fmla="*/ 248 h 1736"/>
                    <a:gd name="T48" fmla="*/ 806 w 2171"/>
                    <a:gd name="T49" fmla="*/ 248 h 1736"/>
                    <a:gd name="T50" fmla="*/ 775 w 2171"/>
                    <a:gd name="T51" fmla="*/ 217 h 1736"/>
                    <a:gd name="T52" fmla="*/ 682 w 2171"/>
                    <a:gd name="T53" fmla="*/ 248 h 1736"/>
                    <a:gd name="T54" fmla="*/ 620 w 2171"/>
                    <a:gd name="T55" fmla="*/ 310 h 1736"/>
                    <a:gd name="T56" fmla="*/ 558 w 2171"/>
                    <a:gd name="T57" fmla="*/ 372 h 1736"/>
                    <a:gd name="T58" fmla="*/ 496 w 2171"/>
                    <a:gd name="T59" fmla="*/ 372 h 1736"/>
                    <a:gd name="T60" fmla="*/ 496 w 2171"/>
                    <a:gd name="T61" fmla="*/ 402 h 1736"/>
                    <a:gd name="T62" fmla="*/ 372 w 2171"/>
                    <a:gd name="T63" fmla="*/ 558 h 1736"/>
                    <a:gd name="T64" fmla="*/ 310 w 2171"/>
                    <a:gd name="T65" fmla="*/ 558 h 1736"/>
                    <a:gd name="T66" fmla="*/ 186 w 2171"/>
                    <a:gd name="T67" fmla="*/ 620 h 1736"/>
                    <a:gd name="T68" fmla="*/ 62 w 2171"/>
                    <a:gd name="T69" fmla="*/ 713 h 1736"/>
                    <a:gd name="T70" fmla="*/ 0 w 2171"/>
                    <a:gd name="T71" fmla="*/ 806 h 1736"/>
                    <a:gd name="T72" fmla="*/ 32 w 2171"/>
                    <a:gd name="T73" fmla="*/ 961 h 1736"/>
                    <a:gd name="T74" fmla="*/ 62 w 2171"/>
                    <a:gd name="T75" fmla="*/ 1085 h 1736"/>
                    <a:gd name="T76" fmla="*/ 124 w 2171"/>
                    <a:gd name="T77" fmla="*/ 1302 h 1736"/>
                    <a:gd name="T78" fmla="*/ 124 w 2171"/>
                    <a:gd name="T79" fmla="*/ 1457 h 1736"/>
                    <a:gd name="T80" fmla="*/ 217 w 2171"/>
                    <a:gd name="T81" fmla="*/ 1487 h 1736"/>
                    <a:gd name="T82" fmla="*/ 404 w 2171"/>
                    <a:gd name="T83" fmla="*/ 1426 h 1736"/>
                    <a:gd name="T84" fmla="*/ 528 w 2171"/>
                    <a:gd name="T85" fmla="*/ 1426 h 1736"/>
                    <a:gd name="T86" fmla="*/ 652 w 2171"/>
                    <a:gd name="T87" fmla="*/ 1333 h 1736"/>
                    <a:gd name="T88" fmla="*/ 837 w 2171"/>
                    <a:gd name="T89" fmla="*/ 1270 h 1736"/>
                    <a:gd name="T90" fmla="*/ 930 w 2171"/>
                    <a:gd name="T91" fmla="*/ 1270 h 1736"/>
                    <a:gd name="T92" fmla="*/ 1147 w 2171"/>
                    <a:gd name="T93" fmla="*/ 1364 h 1736"/>
                    <a:gd name="T94" fmla="*/ 1302 w 2171"/>
                    <a:gd name="T95" fmla="*/ 1394 h 1736"/>
                    <a:gd name="T96" fmla="*/ 1364 w 2171"/>
                    <a:gd name="T97" fmla="*/ 1364 h 1736"/>
                    <a:gd name="T98" fmla="*/ 1395 w 2171"/>
                    <a:gd name="T99" fmla="*/ 1518 h 1736"/>
                    <a:gd name="T100" fmla="*/ 1488 w 2171"/>
                    <a:gd name="T101" fmla="*/ 1674 h 1736"/>
                    <a:gd name="T102" fmla="*/ 1581 w 2171"/>
                    <a:gd name="T103" fmla="*/ 1705 h 1736"/>
                    <a:gd name="T104" fmla="*/ 1674 w 2171"/>
                    <a:gd name="T105" fmla="*/ 1705 h 1736"/>
                    <a:gd name="T106" fmla="*/ 1798 w 2171"/>
                    <a:gd name="T107" fmla="*/ 1735 h 1736"/>
                    <a:gd name="T108" fmla="*/ 1922 w 2171"/>
                    <a:gd name="T109" fmla="*/ 1674 h 1736"/>
                    <a:gd name="T110" fmla="*/ 1984 w 2171"/>
                    <a:gd name="T111" fmla="*/ 1674 h 1736"/>
                    <a:gd name="T112" fmla="*/ 2046 w 2171"/>
                    <a:gd name="T113" fmla="*/ 1457 h 1736"/>
                    <a:gd name="T114" fmla="*/ 2139 w 2171"/>
                    <a:gd name="T115" fmla="*/ 1333 h 1736"/>
                    <a:gd name="T116" fmla="*/ 2170 w 2171"/>
                    <a:gd name="T117" fmla="*/ 1116 h 17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71" h="1735">
                      <a:moveTo>
                        <a:pt x="2170" y="1054"/>
                      </a:moveTo>
                      <a:lnTo>
                        <a:pt x="2170" y="1054"/>
                      </a:lnTo>
                      <a:lnTo>
                        <a:pt x="2170" y="1054"/>
                      </a:lnTo>
                      <a:lnTo>
                        <a:pt x="2170" y="1054"/>
                      </a:lnTo>
                      <a:cubicBezTo>
                        <a:pt x="2139" y="1022"/>
                        <a:pt x="2139" y="1022"/>
                        <a:pt x="2139" y="992"/>
                      </a:cubicBezTo>
                      <a:cubicBezTo>
                        <a:pt x="2170" y="992"/>
                        <a:pt x="2170" y="992"/>
                        <a:pt x="2170" y="961"/>
                      </a:cubicBezTo>
                      <a:lnTo>
                        <a:pt x="2170" y="961"/>
                      </a:lnTo>
                      <a:cubicBezTo>
                        <a:pt x="2170" y="930"/>
                        <a:pt x="2170" y="930"/>
                        <a:pt x="2170" y="930"/>
                      </a:cubicBezTo>
                      <a:lnTo>
                        <a:pt x="2170" y="930"/>
                      </a:lnTo>
                      <a:lnTo>
                        <a:pt x="2170" y="898"/>
                      </a:lnTo>
                      <a:cubicBezTo>
                        <a:pt x="2139" y="898"/>
                        <a:pt x="2139" y="898"/>
                        <a:pt x="2139" y="898"/>
                      </a:cubicBezTo>
                      <a:lnTo>
                        <a:pt x="2139" y="868"/>
                      </a:lnTo>
                      <a:cubicBezTo>
                        <a:pt x="2108" y="868"/>
                        <a:pt x="2108" y="868"/>
                        <a:pt x="2108" y="837"/>
                      </a:cubicBezTo>
                      <a:lnTo>
                        <a:pt x="2108" y="837"/>
                      </a:lnTo>
                      <a:cubicBezTo>
                        <a:pt x="2108" y="837"/>
                        <a:pt x="2077" y="837"/>
                        <a:pt x="2077" y="806"/>
                      </a:cubicBezTo>
                      <a:cubicBezTo>
                        <a:pt x="2046" y="774"/>
                        <a:pt x="2046" y="774"/>
                        <a:pt x="2015" y="744"/>
                      </a:cubicBezTo>
                      <a:lnTo>
                        <a:pt x="2015" y="744"/>
                      </a:lnTo>
                      <a:lnTo>
                        <a:pt x="2015" y="744"/>
                      </a:lnTo>
                      <a:lnTo>
                        <a:pt x="2015" y="744"/>
                      </a:lnTo>
                      <a:cubicBezTo>
                        <a:pt x="1984" y="744"/>
                        <a:pt x="1984" y="744"/>
                        <a:pt x="1984" y="713"/>
                      </a:cubicBezTo>
                      <a:cubicBezTo>
                        <a:pt x="1953" y="713"/>
                        <a:pt x="1953" y="713"/>
                        <a:pt x="1953" y="682"/>
                      </a:cubicBezTo>
                      <a:lnTo>
                        <a:pt x="1953" y="682"/>
                      </a:lnTo>
                      <a:cubicBezTo>
                        <a:pt x="1953" y="650"/>
                        <a:pt x="1953" y="650"/>
                        <a:pt x="1953" y="650"/>
                      </a:cubicBezTo>
                      <a:lnTo>
                        <a:pt x="1953" y="650"/>
                      </a:lnTo>
                      <a:lnTo>
                        <a:pt x="1953" y="620"/>
                      </a:lnTo>
                      <a:cubicBezTo>
                        <a:pt x="1922" y="620"/>
                        <a:pt x="1922" y="620"/>
                        <a:pt x="1922" y="589"/>
                      </a:cubicBezTo>
                      <a:cubicBezTo>
                        <a:pt x="1922" y="589"/>
                        <a:pt x="1922" y="589"/>
                        <a:pt x="1891" y="558"/>
                      </a:cubicBezTo>
                      <a:cubicBezTo>
                        <a:pt x="1891" y="558"/>
                        <a:pt x="1891" y="558"/>
                        <a:pt x="1860" y="558"/>
                      </a:cubicBezTo>
                      <a:lnTo>
                        <a:pt x="1860" y="526"/>
                      </a:lnTo>
                      <a:lnTo>
                        <a:pt x="1860" y="526"/>
                      </a:lnTo>
                      <a:cubicBezTo>
                        <a:pt x="1829" y="526"/>
                        <a:pt x="1798" y="526"/>
                        <a:pt x="1798" y="496"/>
                      </a:cubicBezTo>
                      <a:cubicBezTo>
                        <a:pt x="1767" y="465"/>
                        <a:pt x="1767" y="434"/>
                        <a:pt x="1767" y="402"/>
                      </a:cubicBezTo>
                      <a:lnTo>
                        <a:pt x="1767" y="402"/>
                      </a:lnTo>
                      <a:cubicBezTo>
                        <a:pt x="1767" y="372"/>
                        <a:pt x="1767" y="372"/>
                        <a:pt x="1767" y="372"/>
                      </a:cubicBezTo>
                      <a:cubicBezTo>
                        <a:pt x="1736" y="341"/>
                        <a:pt x="1736" y="341"/>
                        <a:pt x="1736" y="341"/>
                      </a:cubicBezTo>
                      <a:cubicBezTo>
                        <a:pt x="1736" y="310"/>
                        <a:pt x="1736" y="310"/>
                        <a:pt x="1736" y="278"/>
                      </a:cubicBezTo>
                      <a:cubicBezTo>
                        <a:pt x="1736" y="278"/>
                        <a:pt x="1736" y="248"/>
                        <a:pt x="1705" y="217"/>
                      </a:cubicBezTo>
                      <a:lnTo>
                        <a:pt x="1705" y="217"/>
                      </a:lnTo>
                      <a:lnTo>
                        <a:pt x="1705" y="186"/>
                      </a:lnTo>
                      <a:lnTo>
                        <a:pt x="1705" y="186"/>
                      </a:lnTo>
                      <a:cubicBezTo>
                        <a:pt x="1674" y="217"/>
                        <a:pt x="1674" y="217"/>
                        <a:pt x="1674" y="217"/>
                      </a:cubicBezTo>
                      <a:cubicBezTo>
                        <a:pt x="1643" y="217"/>
                        <a:pt x="1643" y="186"/>
                        <a:pt x="1643" y="186"/>
                      </a:cubicBezTo>
                      <a:lnTo>
                        <a:pt x="1643" y="186"/>
                      </a:lnTo>
                      <a:cubicBezTo>
                        <a:pt x="1612" y="155"/>
                        <a:pt x="1612" y="155"/>
                        <a:pt x="1612" y="124"/>
                      </a:cubicBezTo>
                      <a:lnTo>
                        <a:pt x="1612" y="93"/>
                      </a:lnTo>
                      <a:lnTo>
                        <a:pt x="1612" y="93"/>
                      </a:lnTo>
                      <a:cubicBezTo>
                        <a:pt x="1612" y="93"/>
                        <a:pt x="1612" y="93"/>
                        <a:pt x="1612" y="61"/>
                      </a:cubicBezTo>
                      <a:cubicBezTo>
                        <a:pt x="1612" y="61"/>
                        <a:pt x="1581" y="31"/>
                        <a:pt x="1581" y="0"/>
                      </a:cubicBezTo>
                      <a:lnTo>
                        <a:pt x="1581" y="0"/>
                      </a:lnTo>
                      <a:lnTo>
                        <a:pt x="1581" y="31"/>
                      </a:lnTo>
                      <a:lnTo>
                        <a:pt x="1581" y="61"/>
                      </a:lnTo>
                      <a:lnTo>
                        <a:pt x="1581" y="61"/>
                      </a:lnTo>
                      <a:cubicBezTo>
                        <a:pt x="1581" y="93"/>
                        <a:pt x="1581" y="93"/>
                        <a:pt x="1581" y="93"/>
                      </a:cubicBezTo>
                      <a:cubicBezTo>
                        <a:pt x="1581" y="93"/>
                        <a:pt x="1581" y="93"/>
                        <a:pt x="1550" y="124"/>
                      </a:cubicBezTo>
                      <a:cubicBezTo>
                        <a:pt x="1550" y="124"/>
                        <a:pt x="1550" y="186"/>
                        <a:pt x="1581" y="217"/>
                      </a:cubicBezTo>
                      <a:cubicBezTo>
                        <a:pt x="1581" y="248"/>
                        <a:pt x="1581" y="278"/>
                        <a:pt x="1550" y="278"/>
                      </a:cubicBezTo>
                      <a:cubicBezTo>
                        <a:pt x="1550" y="278"/>
                        <a:pt x="1550" y="278"/>
                        <a:pt x="1550" y="310"/>
                      </a:cubicBezTo>
                      <a:cubicBezTo>
                        <a:pt x="1550" y="341"/>
                        <a:pt x="1519" y="372"/>
                        <a:pt x="1519" y="402"/>
                      </a:cubicBezTo>
                      <a:lnTo>
                        <a:pt x="1519" y="402"/>
                      </a:lnTo>
                      <a:cubicBezTo>
                        <a:pt x="1488" y="402"/>
                        <a:pt x="1457" y="434"/>
                        <a:pt x="1457" y="434"/>
                      </a:cubicBezTo>
                      <a:lnTo>
                        <a:pt x="1457" y="434"/>
                      </a:lnTo>
                      <a:cubicBezTo>
                        <a:pt x="1426" y="402"/>
                        <a:pt x="1395" y="402"/>
                        <a:pt x="1395" y="372"/>
                      </a:cubicBezTo>
                      <a:lnTo>
                        <a:pt x="1395" y="372"/>
                      </a:lnTo>
                      <a:cubicBezTo>
                        <a:pt x="1364" y="372"/>
                        <a:pt x="1364" y="372"/>
                        <a:pt x="1364" y="372"/>
                      </a:cubicBezTo>
                      <a:lnTo>
                        <a:pt x="1333" y="372"/>
                      </a:lnTo>
                      <a:lnTo>
                        <a:pt x="1302" y="341"/>
                      </a:lnTo>
                      <a:cubicBezTo>
                        <a:pt x="1271" y="310"/>
                        <a:pt x="1271" y="310"/>
                        <a:pt x="1271" y="310"/>
                      </a:cubicBezTo>
                      <a:cubicBezTo>
                        <a:pt x="1240" y="278"/>
                        <a:pt x="1209" y="248"/>
                        <a:pt x="1178" y="217"/>
                      </a:cubicBezTo>
                      <a:lnTo>
                        <a:pt x="1178" y="186"/>
                      </a:lnTo>
                      <a:cubicBezTo>
                        <a:pt x="1178" y="186"/>
                        <a:pt x="1178" y="186"/>
                        <a:pt x="1178" y="155"/>
                      </a:cubicBezTo>
                      <a:lnTo>
                        <a:pt x="1209" y="124"/>
                      </a:lnTo>
                      <a:cubicBezTo>
                        <a:pt x="1209" y="93"/>
                        <a:pt x="1209" y="93"/>
                        <a:pt x="1240" y="93"/>
                      </a:cubicBezTo>
                      <a:lnTo>
                        <a:pt x="1240" y="93"/>
                      </a:lnTo>
                      <a:cubicBezTo>
                        <a:pt x="1240" y="93"/>
                        <a:pt x="1240" y="93"/>
                        <a:pt x="1271" y="93"/>
                      </a:cubicBezTo>
                      <a:lnTo>
                        <a:pt x="1271" y="93"/>
                      </a:lnTo>
                      <a:lnTo>
                        <a:pt x="1271" y="61"/>
                      </a:lnTo>
                      <a:cubicBezTo>
                        <a:pt x="1240" y="61"/>
                        <a:pt x="1240" y="61"/>
                        <a:pt x="1240" y="61"/>
                      </a:cubicBezTo>
                      <a:lnTo>
                        <a:pt x="1209" y="61"/>
                      </a:lnTo>
                      <a:cubicBezTo>
                        <a:pt x="1178" y="61"/>
                        <a:pt x="1178" y="61"/>
                        <a:pt x="1178" y="61"/>
                      </a:cubicBezTo>
                      <a:lnTo>
                        <a:pt x="1147" y="61"/>
                      </a:lnTo>
                      <a:cubicBezTo>
                        <a:pt x="1147" y="61"/>
                        <a:pt x="1116" y="61"/>
                        <a:pt x="1116" y="31"/>
                      </a:cubicBezTo>
                      <a:cubicBezTo>
                        <a:pt x="1116" y="61"/>
                        <a:pt x="1116" y="61"/>
                        <a:pt x="1085" y="61"/>
                      </a:cubicBezTo>
                      <a:cubicBezTo>
                        <a:pt x="1085" y="61"/>
                        <a:pt x="1085" y="31"/>
                        <a:pt x="1054" y="31"/>
                      </a:cubicBezTo>
                      <a:lnTo>
                        <a:pt x="1054" y="61"/>
                      </a:lnTo>
                      <a:lnTo>
                        <a:pt x="1023" y="93"/>
                      </a:lnTo>
                      <a:cubicBezTo>
                        <a:pt x="1023" y="93"/>
                        <a:pt x="1023" y="61"/>
                        <a:pt x="992" y="61"/>
                      </a:cubicBezTo>
                      <a:cubicBezTo>
                        <a:pt x="992" y="61"/>
                        <a:pt x="992" y="61"/>
                        <a:pt x="961" y="61"/>
                      </a:cubicBezTo>
                      <a:lnTo>
                        <a:pt x="961" y="93"/>
                      </a:lnTo>
                      <a:cubicBezTo>
                        <a:pt x="961" y="93"/>
                        <a:pt x="961" y="124"/>
                        <a:pt x="930" y="124"/>
                      </a:cubicBezTo>
                      <a:cubicBezTo>
                        <a:pt x="930" y="155"/>
                        <a:pt x="930" y="155"/>
                        <a:pt x="900" y="155"/>
                      </a:cubicBezTo>
                      <a:lnTo>
                        <a:pt x="900" y="155"/>
                      </a:lnTo>
                      <a:lnTo>
                        <a:pt x="900" y="186"/>
                      </a:lnTo>
                      <a:cubicBezTo>
                        <a:pt x="900" y="217"/>
                        <a:pt x="900" y="217"/>
                        <a:pt x="900" y="217"/>
                      </a:cubicBezTo>
                      <a:cubicBezTo>
                        <a:pt x="900" y="278"/>
                        <a:pt x="900" y="278"/>
                        <a:pt x="900" y="278"/>
                      </a:cubicBezTo>
                      <a:cubicBezTo>
                        <a:pt x="868" y="248"/>
                        <a:pt x="868" y="248"/>
                        <a:pt x="868" y="248"/>
                      </a:cubicBezTo>
                      <a:lnTo>
                        <a:pt x="868" y="248"/>
                      </a:lnTo>
                      <a:cubicBezTo>
                        <a:pt x="837" y="248"/>
                        <a:pt x="837" y="248"/>
                        <a:pt x="837" y="248"/>
                      </a:cubicBezTo>
                      <a:lnTo>
                        <a:pt x="837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cubicBezTo>
                        <a:pt x="775" y="248"/>
                        <a:pt x="775" y="248"/>
                        <a:pt x="775" y="248"/>
                      </a:cubicBezTo>
                      <a:lnTo>
                        <a:pt x="775" y="217"/>
                      </a:lnTo>
                      <a:lnTo>
                        <a:pt x="775" y="217"/>
                      </a:lnTo>
                      <a:cubicBezTo>
                        <a:pt x="775" y="186"/>
                        <a:pt x="744" y="186"/>
                        <a:pt x="744" y="186"/>
                      </a:cubicBezTo>
                      <a:cubicBezTo>
                        <a:pt x="744" y="186"/>
                        <a:pt x="744" y="186"/>
                        <a:pt x="713" y="186"/>
                      </a:cubicBezTo>
                      <a:cubicBezTo>
                        <a:pt x="713" y="186"/>
                        <a:pt x="713" y="186"/>
                        <a:pt x="682" y="186"/>
                      </a:cubicBezTo>
                      <a:cubicBezTo>
                        <a:pt x="682" y="186"/>
                        <a:pt x="682" y="217"/>
                        <a:pt x="682" y="248"/>
                      </a:cubicBezTo>
                      <a:cubicBezTo>
                        <a:pt x="682" y="248"/>
                        <a:pt x="652" y="248"/>
                        <a:pt x="652" y="278"/>
                      </a:cubicBezTo>
                      <a:lnTo>
                        <a:pt x="652" y="278"/>
                      </a:lnTo>
                      <a:cubicBezTo>
                        <a:pt x="652" y="278"/>
                        <a:pt x="652" y="278"/>
                        <a:pt x="620" y="310"/>
                      </a:cubicBezTo>
                      <a:lnTo>
                        <a:pt x="620" y="310"/>
                      </a:lnTo>
                      <a:cubicBezTo>
                        <a:pt x="620" y="310"/>
                        <a:pt x="620" y="310"/>
                        <a:pt x="589" y="310"/>
                      </a:cubicBezTo>
                      <a:lnTo>
                        <a:pt x="589" y="310"/>
                      </a:lnTo>
                      <a:cubicBezTo>
                        <a:pt x="589" y="310"/>
                        <a:pt x="589" y="310"/>
                        <a:pt x="558" y="310"/>
                      </a:cubicBezTo>
                      <a:cubicBezTo>
                        <a:pt x="558" y="341"/>
                        <a:pt x="558" y="372"/>
                        <a:pt x="558" y="372"/>
                      </a:cubicBezTo>
                      <a:cubicBezTo>
                        <a:pt x="558" y="526"/>
                        <a:pt x="558" y="526"/>
                        <a:pt x="558" y="526"/>
                      </a:cubicBezTo>
                      <a:cubicBezTo>
                        <a:pt x="528" y="402"/>
                        <a:pt x="528" y="402"/>
                        <a:pt x="528" y="402"/>
                      </a:cubicBezTo>
                      <a:cubicBezTo>
                        <a:pt x="528" y="372"/>
                        <a:pt x="528" y="372"/>
                        <a:pt x="496" y="372"/>
                      </a:cubicBez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372"/>
                      </a:lnTo>
                      <a:lnTo>
                        <a:pt x="496" y="402"/>
                      </a:lnTo>
                      <a:cubicBezTo>
                        <a:pt x="496" y="434"/>
                        <a:pt x="496" y="434"/>
                        <a:pt x="465" y="465"/>
                      </a:cubicBezTo>
                      <a:lnTo>
                        <a:pt x="465" y="465"/>
                      </a:lnTo>
                      <a:cubicBezTo>
                        <a:pt x="465" y="465"/>
                        <a:pt x="434" y="496"/>
                        <a:pt x="404" y="526"/>
                      </a:cubicBezTo>
                      <a:cubicBezTo>
                        <a:pt x="404" y="558"/>
                        <a:pt x="404" y="558"/>
                        <a:pt x="372" y="558"/>
                      </a:cubicBezTo>
                      <a:lnTo>
                        <a:pt x="372" y="558"/>
                      </a:lnTo>
                      <a:lnTo>
                        <a:pt x="372" y="558"/>
                      </a:lnTo>
                      <a:cubicBezTo>
                        <a:pt x="341" y="558"/>
                        <a:pt x="341" y="558"/>
                        <a:pt x="341" y="558"/>
                      </a:cubicBezTo>
                      <a:cubicBezTo>
                        <a:pt x="310" y="558"/>
                        <a:pt x="310" y="558"/>
                        <a:pt x="310" y="558"/>
                      </a:cubicBezTo>
                      <a:cubicBezTo>
                        <a:pt x="280" y="558"/>
                        <a:pt x="280" y="589"/>
                        <a:pt x="248" y="589"/>
                      </a:cubicBezTo>
                      <a:cubicBezTo>
                        <a:pt x="248" y="620"/>
                        <a:pt x="217" y="620"/>
                        <a:pt x="217" y="620"/>
                      </a:cubicBezTo>
                      <a:cubicBezTo>
                        <a:pt x="186" y="620"/>
                        <a:pt x="186" y="620"/>
                        <a:pt x="186" y="620"/>
                      </a:cubicBezTo>
                      <a:lnTo>
                        <a:pt x="186" y="620"/>
                      </a:lnTo>
                      <a:lnTo>
                        <a:pt x="156" y="620"/>
                      </a:lnTo>
                      <a:lnTo>
                        <a:pt x="156" y="620"/>
                      </a:lnTo>
                      <a:cubicBezTo>
                        <a:pt x="124" y="650"/>
                        <a:pt x="93" y="682"/>
                        <a:pt x="62" y="682"/>
                      </a:cubicBezTo>
                      <a:cubicBezTo>
                        <a:pt x="62" y="682"/>
                        <a:pt x="62" y="682"/>
                        <a:pt x="62" y="713"/>
                      </a:cubicBezTo>
                      <a:cubicBezTo>
                        <a:pt x="62" y="713"/>
                        <a:pt x="62" y="713"/>
                        <a:pt x="32" y="713"/>
                      </a:cubicBezTo>
                      <a:lnTo>
                        <a:pt x="32" y="713"/>
                      </a:lnTo>
                      <a:cubicBezTo>
                        <a:pt x="32" y="744"/>
                        <a:pt x="32" y="744"/>
                        <a:pt x="32" y="744"/>
                      </a:cubicBezTo>
                      <a:cubicBezTo>
                        <a:pt x="32" y="774"/>
                        <a:pt x="32" y="774"/>
                        <a:pt x="0" y="806"/>
                      </a:cubicBezTo>
                      <a:lnTo>
                        <a:pt x="0" y="806"/>
                      </a:lnTo>
                      <a:cubicBezTo>
                        <a:pt x="0" y="837"/>
                        <a:pt x="0" y="837"/>
                        <a:pt x="32" y="868"/>
                      </a:cubicBezTo>
                      <a:cubicBezTo>
                        <a:pt x="32" y="868"/>
                        <a:pt x="62" y="898"/>
                        <a:pt x="62" y="930"/>
                      </a:cubicBezTo>
                      <a:cubicBezTo>
                        <a:pt x="32" y="930"/>
                        <a:pt x="32" y="961"/>
                        <a:pt x="32" y="961"/>
                      </a:cubicBezTo>
                      <a:cubicBezTo>
                        <a:pt x="32" y="961"/>
                        <a:pt x="32" y="961"/>
                        <a:pt x="0" y="961"/>
                      </a:cubicBezTo>
                      <a:cubicBezTo>
                        <a:pt x="0" y="992"/>
                        <a:pt x="32" y="992"/>
                        <a:pt x="32" y="992"/>
                      </a:cubicBezTo>
                      <a:cubicBezTo>
                        <a:pt x="32" y="992"/>
                        <a:pt x="32" y="1022"/>
                        <a:pt x="32" y="1054"/>
                      </a:cubicBezTo>
                      <a:lnTo>
                        <a:pt x="62" y="1085"/>
                      </a:lnTo>
                      <a:cubicBezTo>
                        <a:pt x="62" y="1116"/>
                        <a:pt x="93" y="1116"/>
                        <a:pt x="93" y="1146"/>
                      </a:cubicBezTo>
                      <a:lnTo>
                        <a:pt x="93" y="1209"/>
                      </a:lnTo>
                      <a:cubicBezTo>
                        <a:pt x="93" y="1209"/>
                        <a:pt x="93" y="1240"/>
                        <a:pt x="124" y="1302"/>
                      </a:cubicBezTo>
                      <a:lnTo>
                        <a:pt x="124" y="1302"/>
                      </a:lnTo>
                      <a:cubicBezTo>
                        <a:pt x="124" y="1333"/>
                        <a:pt x="124" y="1364"/>
                        <a:pt x="124" y="1364"/>
                      </a:cubicBezTo>
                      <a:cubicBezTo>
                        <a:pt x="124" y="1394"/>
                        <a:pt x="124" y="1394"/>
                        <a:pt x="124" y="1394"/>
                      </a:cubicBezTo>
                      <a:cubicBezTo>
                        <a:pt x="124" y="1426"/>
                        <a:pt x="124" y="1426"/>
                        <a:pt x="93" y="1426"/>
                      </a:cubicBezTo>
                      <a:cubicBezTo>
                        <a:pt x="93" y="1457"/>
                        <a:pt x="124" y="1457"/>
                        <a:pt x="124" y="1457"/>
                      </a:cubicBezTo>
                      <a:lnTo>
                        <a:pt x="124" y="1487"/>
                      </a:lnTo>
                      <a:cubicBezTo>
                        <a:pt x="156" y="1487"/>
                        <a:pt x="186" y="1487"/>
                        <a:pt x="186" y="1487"/>
                      </a:cubicBezTo>
                      <a:cubicBezTo>
                        <a:pt x="186" y="1487"/>
                        <a:pt x="186" y="1487"/>
                        <a:pt x="217" y="1487"/>
                      </a:cubicBezTo>
                      <a:lnTo>
                        <a:pt x="217" y="1487"/>
                      </a:lnTo>
                      <a:lnTo>
                        <a:pt x="248" y="1487"/>
                      </a:lnTo>
                      <a:lnTo>
                        <a:pt x="248" y="1487"/>
                      </a:lnTo>
                      <a:cubicBezTo>
                        <a:pt x="248" y="1457"/>
                        <a:pt x="310" y="1426"/>
                        <a:pt x="372" y="1426"/>
                      </a:cubicBezTo>
                      <a:cubicBezTo>
                        <a:pt x="372" y="1426"/>
                        <a:pt x="372" y="1426"/>
                        <a:pt x="404" y="1426"/>
                      </a:cubicBezTo>
                      <a:cubicBezTo>
                        <a:pt x="434" y="1426"/>
                        <a:pt x="465" y="1426"/>
                        <a:pt x="465" y="1426"/>
                      </a:cubicBezTo>
                      <a:lnTo>
                        <a:pt x="465" y="1426"/>
                      </a:lnTo>
                      <a:cubicBezTo>
                        <a:pt x="465" y="1426"/>
                        <a:pt x="496" y="1426"/>
                        <a:pt x="528" y="1426"/>
                      </a:cubicBezTo>
                      <a:lnTo>
                        <a:pt x="528" y="1426"/>
                      </a:lnTo>
                      <a:cubicBezTo>
                        <a:pt x="528" y="1426"/>
                        <a:pt x="528" y="1426"/>
                        <a:pt x="558" y="1426"/>
                      </a:cubicBezTo>
                      <a:cubicBezTo>
                        <a:pt x="558" y="1394"/>
                        <a:pt x="558" y="1394"/>
                        <a:pt x="558" y="1394"/>
                      </a:cubicBezTo>
                      <a:cubicBezTo>
                        <a:pt x="558" y="1394"/>
                        <a:pt x="558" y="1394"/>
                        <a:pt x="558" y="1364"/>
                      </a:cubicBezTo>
                      <a:cubicBezTo>
                        <a:pt x="558" y="1364"/>
                        <a:pt x="589" y="1333"/>
                        <a:pt x="652" y="1333"/>
                      </a:cubicBezTo>
                      <a:lnTo>
                        <a:pt x="652" y="1333"/>
                      </a:lnTo>
                      <a:cubicBezTo>
                        <a:pt x="682" y="1333"/>
                        <a:pt x="713" y="1302"/>
                        <a:pt x="775" y="1302"/>
                      </a:cubicBezTo>
                      <a:lnTo>
                        <a:pt x="806" y="1302"/>
                      </a:lnTo>
                      <a:cubicBezTo>
                        <a:pt x="806" y="1270"/>
                        <a:pt x="837" y="1270"/>
                        <a:pt x="837" y="1270"/>
                      </a:cubicBezTo>
                      <a:cubicBezTo>
                        <a:pt x="868" y="1270"/>
                        <a:pt x="868" y="1270"/>
                        <a:pt x="868" y="1270"/>
                      </a:cubicBezTo>
                      <a:lnTo>
                        <a:pt x="900" y="1270"/>
                      </a:lnTo>
                      <a:lnTo>
                        <a:pt x="900" y="1270"/>
                      </a:lnTo>
                      <a:lnTo>
                        <a:pt x="930" y="1270"/>
                      </a:lnTo>
                      <a:lnTo>
                        <a:pt x="961" y="1270"/>
                      </a:lnTo>
                      <a:cubicBezTo>
                        <a:pt x="992" y="1270"/>
                        <a:pt x="992" y="1270"/>
                        <a:pt x="1023" y="1270"/>
                      </a:cubicBezTo>
                      <a:cubicBezTo>
                        <a:pt x="1023" y="1302"/>
                        <a:pt x="1054" y="1302"/>
                        <a:pt x="1085" y="1302"/>
                      </a:cubicBezTo>
                      <a:cubicBezTo>
                        <a:pt x="1116" y="1302"/>
                        <a:pt x="1147" y="1333"/>
                        <a:pt x="1147" y="1364"/>
                      </a:cubicBezTo>
                      <a:lnTo>
                        <a:pt x="1178" y="1364"/>
                      </a:lnTo>
                      <a:cubicBezTo>
                        <a:pt x="1178" y="1394"/>
                        <a:pt x="1209" y="1426"/>
                        <a:pt x="1209" y="1457"/>
                      </a:cubicBezTo>
                      <a:cubicBezTo>
                        <a:pt x="1209" y="1457"/>
                        <a:pt x="1209" y="1457"/>
                        <a:pt x="1240" y="1457"/>
                      </a:cubicBezTo>
                      <a:cubicBezTo>
                        <a:pt x="1240" y="1426"/>
                        <a:pt x="1271" y="1394"/>
                        <a:pt x="1302" y="1394"/>
                      </a:cubicBezTo>
                      <a:lnTo>
                        <a:pt x="1302" y="1364"/>
                      </a:lnTo>
                      <a:cubicBezTo>
                        <a:pt x="1302" y="1333"/>
                        <a:pt x="1302" y="1333"/>
                        <a:pt x="1302" y="1333"/>
                      </a:cubicBezTo>
                      <a:cubicBezTo>
                        <a:pt x="1364" y="1333"/>
                        <a:pt x="1364" y="1333"/>
                        <a:pt x="1364" y="1333"/>
                      </a:cubicBezTo>
                      <a:cubicBezTo>
                        <a:pt x="1364" y="1364"/>
                        <a:pt x="1364" y="1364"/>
                        <a:pt x="1364" y="1364"/>
                      </a:cubicBezTo>
                      <a:cubicBezTo>
                        <a:pt x="1364" y="1394"/>
                        <a:pt x="1364" y="1394"/>
                        <a:pt x="1364" y="1426"/>
                      </a:cubicBezTo>
                      <a:lnTo>
                        <a:pt x="1364" y="1426"/>
                      </a:lnTo>
                      <a:cubicBezTo>
                        <a:pt x="1364" y="1457"/>
                        <a:pt x="1395" y="1487"/>
                        <a:pt x="1395" y="1487"/>
                      </a:cubicBezTo>
                      <a:cubicBezTo>
                        <a:pt x="1395" y="1518"/>
                        <a:pt x="1395" y="1518"/>
                        <a:pt x="1395" y="1518"/>
                      </a:cubicBezTo>
                      <a:lnTo>
                        <a:pt x="1426" y="1550"/>
                      </a:lnTo>
                      <a:cubicBezTo>
                        <a:pt x="1457" y="1581"/>
                        <a:pt x="1457" y="1611"/>
                        <a:pt x="1457" y="1642"/>
                      </a:cubicBezTo>
                      <a:lnTo>
                        <a:pt x="1457" y="1642"/>
                      </a:lnTo>
                      <a:lnTo>
                        <a:pt x="1488" y="1674"/>
                      </a:lnTo>
                      <a:cubicBezTo>
                        <a:pt x="1488" y="1674"/>
                        <a:pt x="1488" y="1705"/>
                        <a:pt x="1519" y="1705"/>
                      </a:cubicBezTo>
                      <a:cubicBezTo>
                        <a:pt x="1519" y="1705"/>
                        <a:pt x="1519" y="1705"/>
                        <a:pt x="1550" y="1705"/>
                      </a:cubicBezTo>
                      <a:cubicBezTo>
                        <a:pt x="1581" y="1705"/>
                        <a:pt x="1581" y="1705"/>
                        <a:pt x="1581" y="1705"/>
                      </a:cubicBezTo>
                      <a:lnTo>
                        <a:pt x="1581" y="1705"/>
                      </a:lnTo>
                      <a:cubicBezTo>
                        <a:pt x="1612" y="1705"/>
                        <a:pt x="1612" y="1705"/>
                        <a:pt x="1643" y="1735"/>
                      </a:cubicBezTo>
                      <a:lnTo>
                        <a:pt x="1643" y="1735"/>
                      </a:lnTo>
                      <a:cubicBezTo>
                        <a:pt x="1643" y="1735"/>
                        <a:pt x="1643" y="1735"/>
                        <a:pt x="1674" y="1735"/>
                      </a:cubicBezTo>
                      <a:lnTo>
                        <a:pt x="1674" y="1705"/>
                      </a:lnTo>
                      <a:cubicBezTo>
                        <a:pt x="1705" y="1705"/>
                        <a:pt x="1705" y="1705"/>
                        <a:pt x="1736" y="1705"/>
                      </a:cubicBezTo>
                      <a:lnTo>
                        <a:pt x="1736" y="1705"/>
                      </a:lnTo>
                      <a:lnTo>
                        <a:pt x="1736" y="1705"/>
                      </a:lnTo>
                      <a:cubicBezTo>
                        <a:pt x="1767" y="1705"/>
                        <a:pt x="1767" y="1705"/>
                        <a:pt x="1798" y="1735"/>
                      </a:cubicBezTo>
                      <a:lnTo>
                        <a:pt x="1798" y="1735"/>
                      </a:lnTo>
                      <a:cubicBezTo>
                        <a:pt x="1829" y="1735"/>
                        <a:pt x="1829" y="1705"/>
                        <a:pt x="1860" y="1705"/>
                      </a:cubicBezTo>
                      <a:lnTo>
                        <a:pt x="1860" y="1705"/>
                      </a:lnTo>
                      <a:cubicBezTo>
                        <a:pt x="1860" y="1674"/>
                        <a:pt x="1891" y="1674"/>
                        <a:pt x="1922" y="1674"/>
                      </a:cubicBezTo>
                      <a:lnTo>
                        <a:pt x="1922" y="1674"/>
                      </a:lnTo>
                      <a:lnTo>
                        <a:pt x="1922" y="1674"/>
                      </a:lnTo>
                      <a:cubicBezTo>
                        <a:pt x="1953" y="1674"/>
                        <a:pt x="1953" y="1674"/>
                        <a:pt x="1953" y="1674"/>
                      </a:cubicBezTo>
                      <a:cubicBezTo>
                        <a:pt x="1984" y="1674"/>
                        <a:pt x="1984" y="1674"/>
                        <a:pt x="1984" y="1674"/>
                      </a:cubicBezTo>
                      <a:cubicBezTo>
                        <a:pt x="1984" y="1674"/>
                        <a:pt x="1984" y="1674"/>
                        <a:pt x="1984" y="1642"/>
                      </a:cubicBezTo>
                      <a:lnTo>
                        <a:pt x="1984" y="1642"/>
                      </a:lnTo>
                      <a:cubicBezTo>
                        <a:pt x="1984" y="1642"/>
                        <a:pt x="1984" y="1611"/>
                        <a:pt x="1984" y="1581"/>
                      </a:cubicBezTo>
                      <a:cubicBezTo>
                        <a:pt x="2015" y="1518"/>
                        <a:pt x="2046" y="1487"/>
                        <a:pt x="2046" y="1457"/>
                      </a:cubicBezTo>
                      <a:lnTo>
                        <a:pt x="2046" y="1426"/>
                      </a:lnTo>
                      <a:lnTo>
                        <a:pt x="2046" y="1426"/>
                      </a:lnTo>
                      <a:cubicBezTo>
                        <a:pt x="2046" y="1394"/>
                        <a:pt x="2077" y="1364"/>
                        <a:pt x="2108" y="1364"/>
                      </a:cubicBezTo>
                      <a:cubicBezTo>
                        <a:pt x="2108" y="1333"/>
                        <a:pt x="2108" y="1333"/>
                        <a:pt x="2139" y="1333"/>
                      </a:cubicBezTo>
                      <a:cubicBezTo>
                        <a:pt x="2139" y="1302"/>
                        <a:pt x="2139" y="1270"/>
                        <a:pt x="2139" y="1270"/>
                      </a:cubicBezTo>
                      <a:cubicBezTo>
                        <a:pt x="2170" y="1240"/>
                        <a:pt x="2170" y="1209"/>
                        <a:pt x="2170" y="1209"/>
                      </a:cubicBezTo>
                      <a:cubicBezTo>
                        <a:pt x="2170" y="1209"/>
                        <a:pt x="2170" y="1146"/>
                        <a:pt x="2170" y="1116"/>
                      </a:cubicBezTo>
                      <a:lnTo>
                        <a:pt x="2170" y="1116"/>
                      </a:lnTo>
                      <a:lnTo>
                        <a:pt x="2170" y="1085"/>
                      </a:lnTo>
                      <a:cubicBezTo>
                        <a:pt x="2170" y="1085"/>
                        <a:pt x="2170" y="1085"/>
                        <a:pt x="2170" y="105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2" name="Freeform 143">
                  <a:extLst>
                    <a:ext uri="{FF2B5EF4-FFF2-40B4-BE49-F238E27FC236}">
                      <a16:creationId xmlns:a16="http://schemas.microsoft.com/office/drawing/2014/main" id="{6722471F-9432-4F3B-A65B-1E88F51D3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5775" y="2538413"/>
                  <a:ext cx="201613" cy="246062"/>
                </a:xfrm>
                <a:custGeom>
                  <a:gdLst>
                    <a:gd name="T0" fmla="*/ 465 w 559"/>
                    <a:gd name="T1" fmla="*/ 403 h 683"/>
                    <a:gd name="T2" fmla="*/ 434 w 559"/>
                    <a:gd name="T3" fmla="*/ 372 h 683"/>
                    <a:gd name="T4" fmla="*/ 434 w 559"/>
                    <a:gd name="T5" fmla="*/ 310 h 683"/>
                    <a:gd name="T6" fmla="*/ 404 w 559"/>
                    <a:gd name="T7" fmla="*/ 279 h 683"/>
                    <a:gd name="T8" fmla="*/ 372 w 559"/>
                    <a:gd name="T9" fmla="*/ 279 h 683"/>
                    <a:gd name="T10" fmla="*/ 341 w 559"/>
                    <a:gd name="T11" fmla="*/ 248 h 683"/>
                    <a:gd name="T12" fmla="*/ 341 w 559"/>
                    <a:gd name="T13" fmla="*/ 217 h 683"/>
                    <a:gd name="T14" fmla="*/ 341 w 559"/>
                    <a:gd name="T15" fmla="*/ 217 h 683"/>
                    <a:gd name="T16" fmla="*/ 280 w 559"/>
                    <a:gd name="T17" fmla="*/ 186 h 683"/>
                    <a:gd name="T18" fmla="*/ 217 w 559"/>
                    <a:gd name="T19" fmla="*/ 124 h 683"/>
                    <a:gd name="T20" fmla="*/ 155 w 559"/>
                    <a:gd name="T21" fmla="*/ 62 h 683"/>
                    <a:gd name="T22" fmla="*/ 124 w 559"/>
                    <a:gd name="T23" fmla="*/ 31 h 683"/>
                    <a:gd name="T24" fmla="*/ 93 w 559"/>
                    <a:gd name="T25" fmla="*/ 0 h 683"/>
                    <a:gd name="T26" fmla="*/ 93 w 559"/>
                    <a:gd name="T27" fmla="*/ 0 h 683"/>
                    <a:gd name="T28" fmla="*/ 32 w 559"/>
                    <a:gd name="T29" fmla="*/ 0 h 683"/>
                    <a:gd name="T30" fmla="*/ 0 w 559"/>
                    <a:gd name="T31" fmla="*/ 0 h 683"/>
                    <a:gd name="T32" fmla="*/ 32 w 559"/>
                    <a:gd name="T33" fmla="*/ 31 h 683"/>
                    <a:gd name="T34" fmla="*/ 63 w 559"/>
                    <a:gd name="T35" fmla="*/ 62 h 683"/>
                    <a:gd name="T36" fmla="*/ 93 w 559"/>
                    <a:gd name="T37" fmla="*/ 93 h 683"/>
                    <a:gd name="T38" fmla="*/ 124 w 559"/>
                    <a:gd name="T39" fmla="*/ 155 h 683"/>
                    <a:gd name="T40" fmla="*/ 187 w 559"/>
                    <a:gd name="T41" fmla="*/ 186 h 683"/>
                    <a:gd name="T42" fmla="*/ 217 w 559"/>
                    <a:gd name="T43" fmla="*/ 248 h 683"/>
                    <a:gd name="T44" fmla="*/ 217 w 559"/>
                    <a:gd name="T45" fmla="*/ 279 h 683"/>
                    <a:gd name="T46" fmla="*/ 310 w 559"/>
                    <a:gd name="T47" fmla="*/ 403 h 683"/>
                    <a:gd name="T48" fmla="*/ 372 w 559"/>
                    <a:gd name="T49" fmla="*/ 527 h 683"/>
                    <a:gd name="T50" fmla="*/ 434 w 559"/>
                    <a:gd name="T51" fmla="*/ 589 h 683"/>
                    <a:gd name="T52" fmla="*/ 465 w 559"/>
                    <a:gd name="T53" fmla="*/ 620 h 683"/>
                    <a:gd name="T54" fmla="*/ 496 w 559"/>
                    <a:gd name="T55" fmla="*/ 651 h 683"/>
                    <a:gd name="T56" fmla="*/ 528 w 559"/>
                    <a:gd name="T57" fmla="*/ 651 h 683"/>
                    <a:gd name="T58" fmla="*/ 558 w 559"/>
                    <a:gd name="T59" fmla="*/ 651 h 683"/>
                    <a:gd name="T60" fmla="*/ 558 w 559"/>
                    <a:gd name="T61" fmla="*/ 589 h 683"/>
                    <a:gd name="T62" fmla="*/ 558 w 559"/>
                    <a:gd name="T63" fmla="*/ 558 h 683"/>
                    <a:gd name="T64" fmla="*/ 528 w 559"/>
                    <a:gd name="T65" fmla="*/ 527 h 683"/>
                    <a:gd name="T66" fmla="*/ 528 w 559"/>
                    <a:gd name="T67" fmla="*/ 496 h 683"/>
                    <a:gd name="T68" fmla="*/ 496 w 559"/>
                    <a:gd name="T69" fmla="*/ 465 h 6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9" h="683">
                      <a:moveTo>
                        <a:pt x="465" y="403"/>
                      </a:moveTo>
                      <a:lnTo>
                        <a:pt x="465" y="403"/>
                      </a:lnTo>
                      <a:lnTo>
                        <a:pt x="465" y="403"/>
                      </a:lnTo>
                      <a:cubicBezTo>
                        <a:pt x="465" y="403"/>
                        <a:pt x="434" y="403"/>
                        <a:pt x="434" y="372"/>
                      </a:cubicBezTo>
                      <a:cubicBezTo>
                        <a:pt x="434" y="372"/>
                        <a:pt x="434" y="372"/>
                        <a:pt x="434" y="341"/>
                      </a:cubicBezTo>
                      <a:cubicBezTo>
                        <a:pt x="434" y="341"/>
                        <a:pt x="404" y="341"/>
                        <a:pt x="434" y="310"/>
                      </a:cubicBezTo>
                      <a:lnTo>
                        <a:pt x="434" y="310"/>
                      </a:lnTo>
                      <a:cubicBezTo>
                        <a:pt x="404" y="310"/>
                        <a:pt x="404" y="310"/>
                        <a:pt x="404" y="279"/>
                      </a:cubicBezTo>
                      <a:lnTo>
                        <a:pt x="404" y="279"/>
                      </a:lnTo>
                      <a:lnTo>
                        <a:pt x="372" y="279"/>
                      </a:lnTo>
                      <a:lnTo>
                        <a:pt x="372" y="279"/>
                      </a:lnTo>
                      <a:cubicBezTo>
                        <a:pt x="341" y="248"/>
                        <a:pt x="341" y="248"/>
                        <a:pt x="341" y="248"/>
                      </a:cubicBezTo>
                      <a:lnTo>
                        <a:pt x="341" y="248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lnTo>
                        <a:pt x="341" y="217"/>
                      </a:lnTo>
                      <a:cubicBezTo>
                        <a:pt x="310" y="217"/>
                        <a:pt x="310" y="186"/>
                        <a:pt x="310" y="186"/>
                      </a:cubicBezTo>
                      <a:cubicBezTo>
                        <a:pt x="280" y="186"/>
                        <a:pt x="280" y="186"/>
                        <a:pt x="280" y="186"/>
                      </a:cubicBezTo>
                      <a:cubicBezTo>
                        <a:pt x="280" y="186"/>
                        <a:pt x="248" y="186"/>
                        <a:pt x="217" y="186"/>
                      </a:cubicBezTo>
                      <a:cubicBezTo>
                        <a:pt x="217" y="155"/>
                        <a:pt x="217" y="155"/>
                        <a:pt x="217" y="124"/>
                      </a:cubicBezTo>
                      <a:lnTo>
                        <a:pt x="217" y="124"/>
                      </a:lnTo>
                      <a:cubicBezTo>
                        <a:pt x="187" y="124"/>
                        <a:pt x="155" y="93"/>
                        <a:pt x="155" y="62"/>
                      </a:cubicBezTo>
                      <a:cubicBezTo>
                        <a:pt x="124" y="62"/>
                        <a:pt x="124" y="62"/>
                        <a:pt x="124" y="31"/>
                      </a:cubicBez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93" y="0"/>
                        <a:pt x="93" y="0"/>
                        <a:pt x="63" y="0"/>
                      </a:cubicBezTo>
                      <a:cubicBezTo>
                        <a:pt x="63" y="0"/>
                        <a:pt x="63" y="0"/>
                        <a:pt x="32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2" y="0"/>
                        <a:pt x="32" y="0"/>
                        <a:pt x="32" y="31"/>
                      </a:cubicBezTo>
                      <a:cubicBezTo>
                        <a:pt x="32" y="31"/>
                        <a:pt x="32" y="62"/>
                        <a:pt x="63" y="62"/>
                      </a:cubicBezTo>
                      <a:lnTo>
                        <a:pt x="63" y="62"/>
                      </a:lnTo>
                      <a:lnTo>
                        <a:pt x="93" y="62"/>
                      </a:lnTo>
                      <a:lnTo>
                        <a:pt x="93" y="93"/>
                      </a:lnTo>
                      <a:cubicBezTo>
                        <a:pt x="124" y="124"/>
                        <a:pt x="124" y="124"/>
                        <a:pt x="124" y="155"/>
                      </a:cubicBezTo>
                      <a:lnTo>
                        <a:pt x="124" y="155"/>
                      </a:lnTo>
                      <a:lnTo>
                        <a:pt x="155" y="155"/>
                      </a:lnTo>
                      <a:lnTo>
                        <a:pt x="187" y="186"/>
                      </a:lnTo>
                      <a:lnTo>
                        <a:pt x="187" y="186"/>
                      </a:lnTo>
                      <a:cubicBezTo>
                        <a:pt x="187" y="217"/>
                        <a:pt x="217" y="217"/>
                        <a:pt x="217" y="248"/>
                      </a:cubicBezTo>
                      <a:lnTo>
                        <a:pt x="217" y="248"/>
                      </a:lnTo>
                      <a:lnTo>
                        <a:pt x="217" y="279"/>
                      </a:lnTo>
                      <a:cubicBezTo>
                        <a:pt x="217" y="279"/>
                        <a:pt x="217" y="279"/>
                        <a:pt x="248" y="310"/>
                      </a:cubicBezTo>
                      <a:cubicBezTo>
                        <a:pt x="248" y="310"/>
                        <a:pt x="280" y="372"/>
                        <a:pt x="310" y="403"/>
                      </a:cubicBezTo>
                      <a:cubicBezTo>
                        <a:pt x="310" y="434"/>
                        <a:pt x="310" y="465"/>
                        <a:pt x="310" y="465"/>
                      </a:cubicBezTo>
                      <a:cubicBezTo>
                        <a:pt x="310" y="465"/>
                        <a:pt x="341" y="496"/>
                        <a:pt x="372" y="527"/>
                      </a:cubicBezTo>
                      <a:lnTo>
                        <a:pt x="404" y="589"/>
                      </a:lnTo>
                      <a:cubicBezTo>
                        <a:pt x="434" y="589"/>
                        <a:pt x="434" y="589"/>
                        <a:pt x="434" y="589"/>
                      </a:cubicBez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cubicBezTo>
                        <a:pt x="465" y="651"/>
                        <a:pt x="496" y="651"/>
                        <a:pt x="496" y="651"/>
                      </a:cubicBezTo>
                      <a:lnTo>
                        <a:pt x="496" y="682"/>
                      </a:lnTo>
                      <a:cubicBezTo>
                        <a:pt x="528" y="682"/>
                        <a:pt x="528" y="651"/>
                        <a:pt x="528" y="651"/>
                      </a:cubicBezTo>
                      <a:cubicBezTo>
                        <a:pt x="528" y="651"/>
                        <a:pt x="528" y="651"/>
                        <a:pt x="558" y="651"/>
                      </a:cubicBezTo>
                      <a:lnTo>
                        <a:pt x="558" y="651"/>
                      </a:lnTo>
                      <a:lnTo>
                        <a:pt x="558" y="651"/>
                      </a:lnTo>
                      <a:cubicBezTo>
                        <a:pt x="558" y="651"/>
                        <a:pt x="558" y="620"/>
                        <a:pt x="558" y="589"/>
                      </a:cubicBezTo>
                      <a:lnTo>
                        <a:pt x="558" y="589"/>
                      </a:lnTo>
                      <a:lnTo>
                        <a:pt x="558" y="558"/>
                      </a:lnTo>
                      <a:lnTo>
                        <a:pt x="558" y="558"/>
                      </a:lnTo>
                      <a:cubicBezTo>
                        <a:pt x="528" y="527"/>
                        <a:pt x="528" y="527"/>
                        <a:pt x="528" y="527"/>
                      </a:cubicBezTo>
                      <a:cubicBezTo>
                        <a:pt x="558" y="527"/>
                        <a:pt x="558" y="527"/>
                        <a:pt x="558" y="527"/>
                      </a:cubicBezTo>
                      <a:cubicBezTo>
                        <a:pt x="528" y="527"/>
                        <a:pt x="528" y="496"/>
                        <a:pt x="528" y="496"/>
                      </a:cubicBezTo>
                      <a:lnTo>
                        <a:pt x="528" y="496"/>
                      </a:lnTo>
                      <a:cubicBezTo>
                        <a:pt x="528" y="496"/>
                        <a:pt x="496" y="496"/>
                        <a:pt x="496" y="465"/>
                      </a:cubicBezTo>
                      <a:cubicBezTo>
                        <a:pt x="465" y="465"/>
                        <a:pt x="465" y="434"/>
                        <a:pt x="465" y="40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3" name="Freeform 144">
                  <a:extLst>
                    <a:ext uri="{FF2B5EF4-FFF2-40B4-BE49-F238E27FC236}">
                      <a16:creationId xmlns:a16="http://schemas.microsoft.com/office/drawing/2014/main" id="{8A98092A-DFC0-480D-8F82-6B44C161E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3138" y="1377950"/>
                  <a:ext cx="33337" cy="11113"/>
                </a:xfrm>
                <a:custGeom>
                  <a:gdLst>
                    <a:gd name="T0" fmla="*/ 62 w 94"/>
                    <a:gd name="T1" fmla="*/ 0 h 33"/>
                    <a:gd name="T2" fmla="*/ 62 w 94"/>
                    <a:gd name="T3" fmla="*/ 0 h 33"/>
                    <a:gd name="T4" fmla="*/ 62 w 94"/>
                    <a:gd name="T5" fmla="*/ 0 h 33"/>
                    <a:gd name="T6" fmla="*/ 32 w 94"/>
                    <a:gd name="T7" fmla="*/ 0 h 33"/>
                    <a:gd name="T8" fmla="*/ 32 w 94"/>
                    <a:gd name="T9" fmla="*/ 0 h 33"/>
                    <a:gd name="T10" fmla="*/ 32 w 94"/>
                    <a:gd name="T11" fmla="*/ 0 h 33"/>
                    <a:gd name="T12" fmla="*/ 0 w 94"/>
                    <a:gd name="T13" fmla="*/ 0 h 33"/>
                    <a:gd name="T14" fmla="*/ 0 w 94"/>
                    <a:gd name="T15" fmla="*/ 0 h 33"/>
                    <a:gd name="T16" fmla="*/ 0 w 94"/>
                    <a:gd name="T17" fmla="*/ 0 h 33"/>
                    <a:gd name="T18" fmla="*/ 0 w 94"/>
                    <a:gd name="T19" fmla="*/ 32 h 33"/>
                    <a:gd name="T20" fmla="*/ 0 w 94"/>
                    <a:gd name="T21" fmla="*/ 32 h 33"/>
                    <a:gd name="T22" fmla="*/ 0 w 94"/>
                    <a:gd name="T23" fmla="*/ 32 h 33"/>
                    <a:gd name="T24" fmla="*/ 0 w 94"/>
                    <a:gd name="T25" fmla="*/ 32 h 33"/>
                    <a:gd name="T26" fmla="*/ 32 w 94"/>
                    <a:gd name="T27" fmla="*/ 32 h 33"/>
                    <a:gd name="T28" fmla="*/ 62 w 94"/>
                    <a:gd name="T29" fmla="*/ 32 h 33"/>
                    <a:gd name="T30" fmla="*/ 62 w 94"/>
                    <a:gd name="T31" fmla="*/ 32 h 33"/>
                    <a:gd name="T32" fmla="*/ 93 w 94"/>
                    <a:gd name="T33" fmla="*/ 32 h 33"/>
                    <a:gd name="T34" fmla="*/ 93 w 94"/>
                    <a:gd name="T35" fmla="*/ 32 h 33"/>
                    <a:gd name="T36" fmla="*/ 62 w 94"/>
                    <a:gd name="T37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33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lnTo>
                        <a:pt x="62" y="32"/>
                      </a:lnTo>
                      <a:lnTo>
                        <a:pt x="93" y="32"/>
                      </a:lnTo>
                      <a:lnTo>
                        <a:pt x="93" y="32"/>
                      </a:lnTo>
                      <a:cubicBezTo>
                        <a:pt x="93" y="32"/>
                        <a:pt x="62" y="32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4" name="Freeform 145">
                  <a:extLst>
                    <a:ext uri="{FF2B5EF4-FFF2-40B4-BE49-F238E27FC236}">
                      <a16:creationId xmlns:a16="http://schemas.microsoft.com/office/drawing/2014/main" id="{0AE5695C-99B2-440D-A7EC-719420F52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1401763"/>
                  <a:ext cx="66675" cy="55562"/>
                </a:xfrm>
                <a:custGeom>
                  <a:gdLst>
                    <a:gd name="T0" fmla="*/ 186 w 187"/>
                    <a:gd name="T1" fmla="*/ 62 h 155"/>
                    <a:gd name="T2" fmla="*/ 186 w 187"/>
                    <a:gd name="T3" fmla="*/ 62 h 155"/>
                    <a:gd name="T4" fmla="*/ 186 w 187"/>
                    <a:gd name="T5" fmla="*/ 30 h 155"/>
                    <a:gd name="T6" fmla="*/ 156 w 187"/>
                    <a:gd name="T7" fmla="*/ 30 h 155"/>
                    <a:gd name="T8" fmla="*/ 124 w 187"/>
                    <a:gd name="T9" fmla="*/ 30 h 155"/>
                    <a:gd name="T10" fmla="*/ 93 w 187"/>
                    <a:gd name="T11" fmla="*/ 0 h 155"/>
                    <a:gd name="T12" fmla="*/ 32 w 187"/>
                    <a:gd name="T13" fmla="*/ 0 h 155"/>
                    <a:gd name="T14" fmla="*/ 32 w 187"/>
                    <a:gd name="T15" fmla="*/ 0 h 155"/>
                    <a:gd name="T16" fmla="*/ 32 w 187"/>
                    <a:gd name="T17" fmla="*/ 0 h 155"/>
                    <a:gd name="T18" fmla="*/ 0 w 187"/>
                    <a:gd name="T19" fmla="*/ 0 h 155"/>
                    <a:gd name="T20" fmla="*/ 0 w 187"/>
                    <a:gd name="T21" fmla="*/ 0 h 155"/>
                    <a:gd name="T22" fmla="*/ 0 w 187"/>
                    <a:gd name="T23" fmla="*/ 0 h 155"/>
                    <a:gd name="T24" fmla="*/ 0 w 187"/>
                    <a:gd name="T25" fmla="*/ 0 h 155"/>
                    <a:gd name="T26" fmla="*/ 0 w 187"/>
                    <a:gd name="T27" fmla="*/ 30 h 155"/>
                    <a:gd name="T28" fmla="*/ 32 w 187"/>
                    <a:gd name="T29" fmla="*/ 30 h 155"/>
                    <a:gd name="T30" fmla="*/ 32 w 187"/>
                    <a:gd name="T31" fmla="*/ 30 h 155"/>
                    <a:gd name="T32" fmla="*/ 62 w 187"/>
                    <a:gd name="T33" fmla="*/ 62 h 155"/>
                    <a:gd name="T34" fmla="*/ 32 w 187"/>
                    <a:gd name="T35" fmla="*/ 93 h 155"/>
                    <a:gd name="T36" fmla="*/ 32 w 187"/>
                    <a:gd name="T37" fmla="*/ 124 h 155"/>
                    <a:gd name="T38" fmla="*/ 0 w 187"/>
                    <a:gd name="T39" fmla="*/ 124 h 155"/>
                    <a:gd name="T40" fmla="*/ 0 w 187"/>
                    <a:gd name="T41" fmla="*/ 154 h 155"/>
                    <a:gd name="T42" fmla="*/ 0 w 187"/>
                    <a:gd name="T43" fmla="*/ 154 h 155"/>
                    <a:gd name="T44" fmla="*/ 32 w 187"/>
                    <a:gd name="T45" fmla="*/ 154 h 155"/>
                    <a:gd name="T46" fmla="*/ 32 w 187"/>
                    <a:gd name="T47" fmla="*/ 154 h 155"/>
                    <a:gd name="T48" fmla="*/ 32 w 187"/>
                    <a:gd name="T49" fmla="*/ 154 h 155"/>
                    <a:gd name="T50" fmla="*/ 62 w 187"/>
                    <a:gd name="T51" fmla="*/ 154 h 155"/>
                    <a:gd name="T52" fmla="*/ 93 w 187"/>
                    <a:gd name="T53" fmla="*/ 124 h 155"/>
                    <a:gd name="T54" fmla="*/ 93 w 187"/>
                    <a:gd name="T55" fmla="*/ 124 h 155"/>
                    <a:gd name="T56" fmla="*/ 93 w 187"/>
                    <a:gd name="T57" fmla="*/ 124 h 155"/>
                    <a:gd name="T58" fmla="*/ 156 w 187"/>
                    <a:gd name="T59" fmla="*/ 93 h 155"/>
                    <a:gd name="T60" fmla="*/ 156 w 187"/>
                    <a:gd name="T61" fmla="*/ 93 h 155"/>
                    <a:gd name="T62" fmla="*/ 156 w 187"/>
                    <a:gd name="T63" fmla="*/ 93 h 155"/>
                    <a:gd name="T64" fmla="*/ 186 w 187"/>
                    <a:gd name="T65" fmla="*/ 93 h 155"/>
                    <a:gd name="T66" fmla="*/ 186 w 187"/>
                    <a:gd name="T67" fmla="*/ 93 h 155"/>
                    <a:gd name="T68" fmla="*/ 186 w 187"/>
                    <a:gd name="T69" fmla="*/ 93 h 155"/>
                    <a:gd name="T70" fmla="*/ 186 w 187"/>
                    <a:gd name="T71" fmla="*/ 62 h 1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155">
                      <a:moveTo>
                        <a:pt x="186" y="62"/>
                      </a:moveTo>
                      <a:lnTo>
                        <a:pt x="186" y="62"/>
                      </a:lnTo>
                      <a:lnTo>
                        <a:pt x="186" y="30"/>
                      </a:lnTo>
                      <a:lnTo>
                        <a:pt x="156" y="30"/>
                      </a:lnTo>
                      <a:lnTo>
                        <a:pt x="124" y="30"/>
                      </a:lnTo>
                      <a:cubicBezTo>
                        <a:pt x="124" y="30"/>
                        <a:pt x="93" y="30"/>
                        <a:pt x="93" y="0"/>
                      </a:cubicBezTo>
                      <a:cubicBezTo>
                        <a:pt x="62" y="0"/>
                        <a:pt x="62" y="0"/>
                        <a:pt x="32" y="0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32" y="30"/>
                      </a:cubicBezTo>
                      <a:lnTo>
                        <a:pt x="32" y="30"/>
                      </a:lnTo>
                      <a:cubicBezTo>
                        <a:pt x="32" y="62"/>
                        <a:pt x="62" y="62"/>
                        <a:pt x="62" y="62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124"/>
                        <a:pt x="32" y="124"/>
                        <a:pt x="32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54"/>
                      </a:lnTo>
                      <a:lnTo>
                        <a:pt x="32" y="154"/>
                      </a:lnTo>
                      <a:lnTo>
                        <a:pt x="32" y="154"/>
                      </a:lnTo>
                      <a:lnTo>
                        <a:pt x="32" y="154"/>
                      </a:lnTo>
                      <a:lnTo>
                        <a:pt x="62" y="154"/>
                      </a:lnTo>
                      <a:cubicBezTo>
                        <a:pt x="62" y="124"/>
                        <a:pt x="62" y="124"/>
                        <a:pt x="93" y="124"/>
                      </a:cubicBezTo>
                      <a:lnTo>
                        <a:pt x="93" y="124"/>
                      </a:lnTo>
                      <a:lnTo>
                        <a:pt x="93" y="124"/>
                      </a:lnTo>
                      <a:cubicBezTo>
                        <a:pt x="124" y="93"/>
                        <a:pt x="124" y="93"/>
                        <a:pt x="156" y="93"/>
                      </a:cubicBez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93"/>
                      </a:lnTo>
                      <a:lnTo>
                        <a:pt x="186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5" name="Freeform 146">
                  <a:extLst>
                    <a:ext uri="{FF2B5EF4-FFF2-40B4-BE49-F238E27FC236}">
                      <a16:creationId xmlns:a16="http://schemas.microsoft.com/office/drawing/2014/main" id="{DA2DC81C-A24F-4CF0-B0BC-BF571ED75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7588" y="1311275"/>
                  <a:ext cx="134937" cy="168275"/>
                </a:xfrm>
                <a:custGeom>
                  <a:gdLst>
                    <a:gd name="T0" fmla="*/ 248 w 373"/>
                    <a:gd name="T1" fmla="*/ 434 h 466"/>
                    <a:gd name="T2" fmla="*/ 310 w 373"/>
                    <a:gd name="T3" fmla="*/ 434 h 466"/>
                    <a:gd name="T4" fmla="*/ 341 w 373"/>
                    <a:gd name="T5" fmla="*/ 434 h 466"/>
                    <a:gd name="T6" fmla="*/ 341 w 373"/>
                    <a:gd name="T7" fmla="*/ 372 h 466"/>
                    <a:gd name="T8" fmla="*/ 372 w 373"/>
                    <a:gd name="T9" fmla="*/ 341 h 466"/>
                    <a:gd name="T10" fmla="*/ 341 w 373"/>
                    <a:gd name="T11" fmla="*/ 341 h 466"/>
                    <a:gd name="T12" fmla="*/ 310 w 373"/>
                    <a:gd name="T13" fmla="*/ 341 h 466"/>
                    <a:gd name="T14" fmla="*/ 280 w 373"/>
                    <a:gd name="T15" fmla="*/ 310 h 466"/>
                    <a:gd name="T16" fmla="*/ 280 w 373"/>
                    <a:gd name="T17" fmla="*/ 278 h 466"/>
                    <a:gd name="T18" fmla="*/ 280 w 373"/>
                    <a:gd name="T19" fmla="*/ 248 h 466"/>
                    <a:gd name="T20" fmla="*/ 217 w 373"/>
                    <a:gd name="T21" fmla="*/ 217 h 466"/>
                    <a:gd name="T22" fmla="*/ 186 w 373"/>
                    <a:gd name="T23" fmla="*/ 185 h 466"/>
                    <a:gd name="T24" fmla="*/ 156 w 373"/>
                    <a:gd name="T25" fmla="*/ 154 h 466"/>
                    <a:gd name="T26" fmla="*/ 124 w 373"/>
                    <a:gd name="T27" fmla="*/ 154 h 466"/>
                    <a:gd name="T28" fmla="*/ 93 w 373"/>
                    <a:gd name="T29" fmla="*/ 124 h 466"/>
                    <a:gd name="T30" fmla="*/ 124 w 373"/>
                    <a:gd name="T31" fmla="*/ 93 h 466"/>
                    <a:gd name="T32" fmla="*/ 156 w 373"/>
                    <a:gd name="T33" fmla="*/ 93 h 466"/>
                    <a:gd name="T34" fmla="*/ 156 w 373"/>
                    <a:gd name="T35" fmla="*/ 30 h 466"/>
                    <a:gd name="T36" fmla="*/ 93 w 373"/>
                    <a:gd name="T37" fmla="*/ 30 h 466"/>
                    <a:gd name="T38" fmla="*/ 62 w 373"/>
                    <a:gd name="T39" fmla="*/ 0 h 466"/>
                    <a:gd name="T40" fmla="*/ 31 w 373"/>
                    <a:gd name="T41" fmla="*/ 0 h 466"/>
                    <a:gd name="T42" fmla="*/ 31 w 373"/>
                    <a:gd name="T43" fmla="*/ 30 h 466"/>
                    <a:gd name="T44" fmla="*/ 0 w 373"/>
                    <a:gd name="T45" fmla="*/ 62 h 466"/>
                    <a:gd name="T46" fmla="*/ 0 w 373"/>
                    <a:gd name="T47" fmla="*/ 93 h 466"/>
                    <a:gd name="T48" fmla="*/ 0 w 373"/>
                    <a:gd name="T49" fmla="*/ 93 h 466"/>
                    <a:gd name="T50" fmla="*/ 31 w 373"/>
                    <a:gd name="T51" fmla="*/ 93 h 466"/>
                    <a:gd name="T52" fmla="*/ 31 w 373"/>
                    <a:gd name="T53" fmla="*/ 154 h 466"/>
                    <a:gd name="T54" fmla="*/ 31 w 373"/>
                    <a:gd name="T55" fmla="*/ 185 h 466"/>
                    <a:gd name="T56" fmla="*/ 62 w 373"/>
                    <a:gd name="T57" fmla="*/ 185 h 466"/>
                    <a:gd name="T58" fmla="*/ 62 w 373"/>
                    <a:gd name="T59" fmla="*/ 185 h 466"/>
                    <a:gd name="T60" fmla="*/ 124 w 373"/>
                    <a:gd name="T61" fmla="*/ 185 h 466"/>
                    <a:gd name="T62" fmla="*/ 124 w 373"/>
                    <a:gd name="T63" fmla="*/ 217 h 466"/>
                    <a:gd name="T64" fmla="*/ 156 w 373"/>
                    <a:gd name="T65" fmla="*/ 278 h 466"/>
                    <a:gd name="T66" fmla="*/ 93 w 373"/>
                    <a:gd name="T67" fmla="*/ 341 h 466"/>
                    <a:gd name="T68" fmla="*/ 62 w 373"/>
                    <a:gd name="T69" fmla="*/ 372 h 466"/>
                    <a:gd name="T70" fmla="*/ 124 w 373"/>
                    <a:gd name="T71" fmla="*/ 402 h 466"/>
                    <a:gd name="T72" fmla="*/ 156 w 373"/>
                    <a:gd name="T73" fmla="*/ 372 h 466"/>
                    <a:gd name="T74" fmla="*/ 156 w 373"/>
                    <a:gd name="T75" fmla="*/ 434 h 466"/>
                    <a:gd name="T76" fmla="*/ 156 w 373"/>
                    <a:gd name="T77" fmla="*/ 434 h 466"/>
                    <a:gd name="T78" fmla="*/ 186 w 373"/>
                    <a:gd name="T79" fmla="*/ 434 h 466"/>
                    <a:gd name="T80" fmla="*/ 248 w 373"/>
                    <a:gd name="T81" fmla="*/ 434 h 46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3" h="466">
                      <a:moveTo>
                        <a:pt x="248" y="434"/>
                      </a:moveTo>
                      <a:lnTo>
                        <a:pt x="248" y="434"/>
                      </a:lnTo>
                      <a:lnTo>
                        <a:pt x="280" y="434"/>
                      </a:lnTo>
                      <a:cubicBezTo>
                        <a:pt x="310" y="434"/>
                        <a:pt x="310" y="434"/>
                        <a:pt x="310" y="434"/>
                      </a:cubicBezTo>
                      <a:lnTo>
                        <a:pt x="341" y="434"/>
                      </a:lnTo>
                      <a:lnTo>
                        <a:pt x="341" y="434"/>
                      </a:lnTo>
                      <a:lnTo>
                        <a:pt x="341" y="402"/>
                      </a:lnTo>
                      <a:lnTo>
                        <a:pt x="341" y="372"/>
                      </a:lnTo>
                      <a:cubicBezTo>
                        <a:pt x="372" y="372"/>
                        <a:pt x="372" y="372"/>
                        <a:pt x="372" y="341"/>
                      </a:cubicBezTo>
                      <a:lnTo>
                        <a:pt x="372" y="341"/>
                      </a:lnTo>
                      <a:lnTo>
                        <a:pt x="372" y="341"/>
                      </a:ln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10" y="341"/>
                        <a:pt x="310" y="341"/>
                        <a:pt x="310" y="341"/>
                      </a:cubicBezTo>
                      <a:lnTo>
                        <a:pt x="310" y="341"/>
                      </a:lnTo>
                      <a:cubicBezTo>
                        <a:pt x="280" y="341"/>
                        <a:pt x="280" y="341"/>
                        <a:pt x="280" y="341"/>
                      </a:cubicBezTo>
                      <a:cubicBezTo>
                        <a:pt x="280" y="310"/>
                        <a:pt x="280" y="310"/>
                        <a:pt x="280" y="310"/>
                      </a:cubicBezTo>
                      <a:lnTo>
                        <a:pt x="280" y="310"/>
                      </a:lnTo>
                      <a:cubicBezTo>
                        <a:pt x="280" y="310"/>
                        <a:pt x="280" y="310"/>
                        <a:pt x="280" y="278"/>
                      </a:cubicBezTo>
                      <a:lnTo>
                        <a:pt x="280" y="278"/>
                      </a:lnTo>
                      <a:lnTo>
                        <a:pt x="280" y="248"/>
                      </a:lnTo>
                      <a:cubicBezTo>
                        <a:pt x="280" y="248"/>
                        <a:pt x="280" y="248"/>
                        <a:pt x="248" y="248"/>
                      </a:cubicBezTo>
                      <a:cubicBezTo>
                        <a:pt x="248" y="248"/>
                        <a:pt x="248" y="217"/>
                        <a:pt x="217" y="217"/>
                      </a:cubicBezTo>
                      <a:lnTo>
                        <a:pt x="186" y="185"/>
                      </a:lnTo>
                      <a:lnTo>
                        <a:pt x="186" y="185"/>
                      </a:lnTo>
                      <a:cubicBezTo>
                        <a:pt x="186" y="154"/>
                        <a:pt x="186" y="154"/>
                        <a:pt x="156" y="154"/>
                      </a:cubicBezTo>
                      <a:lnTo>
                        <a:pt x="156" y="154"/>
                      </a:lnTo>
                      <a:lnTo>
                        <a:pt x="124" y="154"/>
                      </a:lnTo>
                      <a:lnTo>
                        <a:pt x="124" y="154"/>
                      </a:lnTo>
                      <a:lnTo>
                        <a:pt x="93" y="154"/>
                      </a:ln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93" y="93"/>
                        <a:pt x="93" y="93"/>
                        <a:pt x="124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cubicBezTo>
                        <a:pt x="156" y="93"/>
                        <a:pt x="156" y="93"/>
                        <a:pt x="156" y="93"/>
                      </a:cubicBezTo>
                      <a:cubicBezTo>
                        <a:pt x="156" y="62"/>
                        <a:pt x="156" y="62"/>
                        <a:pt x="156" y="62"/>
                      </a:cubicBezTo>
                      <a:lnTo>
                        <a:pt x="156" y="30"/>
                      </a:lnTo>
                      <a:cubicBezTo>
                        <a:pt x="156" y="30"/>
                        <a:pt x="124" y="30"/>
                        <a:pt x="93" y="30"/>
                      </a:cubicBezTo>
                      <a:lnTo>
                        <a:pt x="93" y="30"/>
                      </a:lnTo>
                      <a:cubicBezTo>
                        <a:pt x="62" y="30"/>
                        <a:pt x="62" y="3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30"/>
                      </a:lnTo>
                      <a:cubicBezTo>
                        <a:pt x="31" y="30"/>
                        <a:pt x="31" y="62"/>
                        <a:pt x="0" y="62"/>
                      </a:cubicBezTo>
                      <a:lnTo>
                        <a:pt x="0" y="62"/>
                      </a:ln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93"/>
                        <a:pt x="0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93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31" y="154"/>
                      </a:cubicBezTo>
                      <a:lnTo>
                        <a:pt x="31" y="154"/>
                      </a:lnTo>
                      <a:lnTo>
                        <a:pt x="31" y="185"/>
                      </a:lnTo>
                      <a:lnTo>
                        <a:pt x="31" y="185"/>
                      </a:lnTo>
                      <a:cubicBezTo>
                        <a:pt x="31" y="185"/>
                        <a:pt x="31" y="185"/>
                        <a:pt x="62" y="185"/>
                      </a:cubicBezTo>
                      <a:lnTo>
                        <a:pt x="62" y="185"/>
                      </a:lnTo>
                      <a:lnTo>
                        <a:pt x="62" y="185"/>
                      </a:lnTo>
                      <a:cubicBezTo>
                        <a:pt x="62" y="185"/>
                        <a:pt x="93" y="154"/>
                        <a:pt x="124" y="154"/>
                      </a:cubicBezTo>
                      <a:cubicBezTo>
                        <a:pt x="124" y="154"/>
                        <a:pt x="124" y="154"/>
                        <a:pt x="124" y="185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56" y="217"/>
                        <a:pt x="156" y="217"/>
                        <a:pt x="156" y="248"/>
                      </a:cubicBezTo>
                      <a:lnTo>
                        <a:pt x="156" y="278"/>
                      </a:lnTo>
                      <a:cubicBezTo>
                        <a:pt x="156" y="310"/>
                        <a:pt x="124" y="341"/>
                        <a:pt x="93" y="341"/>
                      </a:cubicBezTo>
                      <a:lnTo>
                        <a:pt x="93" y="341"/>
                      </a:lnTo>
                      <a:lnTo>
                        <a:pt x="93" y="341"/>
                      </a:lnTo>
                      <a:cubicBezTo>
                        <a:pt x="93" y="372"/>
                        <a:pt x="93" y="372"/>
                        <a:pt x="62" y="372"/>
                      </a:cubicBezTo>
                      <a:cubicBezTo>
                        <a:pt x="93" y="372"/>
                        <a:pt x="93" y="372"/>
                        <a:pt x="93" y="372"/>
                      </a:cubicBezTo>
                      <a:cubicBezTo>
                        <a:pt x="93" y="372"/>
                        <a:pt x="93" y="372"/>
                        <a:pt x="124" y="402"/>
                      </a:cubicBezTo>
                      <a:lnTo>
                        <a:pt x="124" y="372"/>
                      </a:lnTo>
                      <a:lnTo>
                        <a:pt x="156" y="372"/>
                      </a:lnTo>
                      <a:cubicBezTo>
                        <a:pt x="156" y="372"/>
                        <a:pt x="186" y="372"/>
                        <a:pt x="186" y="402"/>
                      </a:cubicBezTo>
                      <a:cubicBezTo>
                        <a:pt x="186" y="402"/>
                        <a:pt x="186" y="402"/>
                        <a:pt x="156" y="434"/>
                      </a:cubicBezTo>
                      <a:lnTo>
                        <a:pt x="156" y="434"/>
                      </a:lnTo>
                      <a:lnTo>
                        <a:pt x="156" y="434"/>
                      </a:lnTo>
                      <a:cubicBezTo>
                        <a:pt x="156" y="434"/>
                        <a:pt x="156" y="465"/>
                        <a:pt x="186" y="465"/>
                      </a:cubicBezTo>
                      <a:lnTo>
                        <a:pt x="186" y="434"/>
                      </a:lnTo>
                      <a:lnTo>
                        <a:pt x="217" y="434"/>
                      </a:lnTo>
                      <a:lnTo>
                        <a:pt x="248" y="43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6" name="Freeform 147">
                  <a:extLst>
                    <a:ext uri="{FF2B5EF4-FFF2-40B4-BE49-F238E27FC236}">
                      <a16:creationId xmlns:a16="http://schemas.microsoft.com/office/drawing/2014/main" id="{23509312-B48F-4C77-8911-1D1B526E7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6625" y="2549525"/>
                  <a:ext cx="758825" cy="849313"/>
                </a:xfrm>
                <a:custGeom>
                  <a:gdLst>
                    <a:gd name="T0" fmla="*/ 1085 w 2108"/>
                    <a:gd name="T1" fmla="*/ 155 h 2357"/>
                    <a:gd name="T2" fmla="*/ 992 w 2108"/>
                    <a:gd name="T3" fmla="*/ 155 h 2357"/>
                    <a:gd name="T4" fmla="*/ 898 w 2108"/>
                    <a:gd name="T5" fmla="*/ 186 h 2357"/>
                    <a:gd name="T6" fmla="*/ 774 w 2108"/>
                    <a:gd name="T7" fmla="*/ 217 h 2357"/>
                    <a:gd name="T8" fmla="*/ 713 w 2108"/>
                    <a:gd name="T9" fmla="*/ 124 h 2357"/>
                    <a:gd name="T10" fmla="*/ 682 w 2108"/>
                    <a:gd name="T11" fmla="*/ 0 h 2357"/>
                    <a:gd name="T12" fmla="*/ 620 w 2108"/>
                    <a:gd name="T13" fmla="*/ 62 h 2357"/>
                    <a:gd name="T14" fmla="*/ 558 w 2108"/>
                    <a:gd name="T15" fmla="*/ 62 h 2357"/>
                    <a:gd name="T16" fmla="*/ 526 w 2108"/>
                    <a:gd name="T17" fmla="*/ 93 h 2357"/>
                    <a:gd name="T18" fmla="*/ 558 w 2108"/>
                    <a:gd name="T19" fmla="*/ 155 h 2357"/>
                    <a:gd name="T20" fmla="*/ 496 w 2108"/>
                    <a:gd name="T21" fmla="*/ 217 h 2357"/>
                    <a:gd name="T22" fmla="*/ 372 w 2108"/>
                    <a:gd name="T23" fmla="*/ 248 h 2357"/>
                    <a:gd name="T24" fmla="*/ 310 w 2108"/>
                    <a:gd name="T25" fmla="*/ 186 h 2357"/>
                    <a:gd name="T26" fmla="*/ 248 w 2108"/>
                    <a:gd name="T27" fmla="*/ 186 h 2357"/>
                    <a:gd name="T28" fmla="*/ 217 w 2108"/>
                    <a:gd name="T29" fmla="*/ 248 h 2357"/>
                    <a:gd name="T30" fmla="*/ 217 w 2108"/>
                    <a:gd name="T31" fmla="*/ 341 h 2357"/>
                    <a:gd name="T32" fmla="*/ 186 w 2108"/>
                    <a:gd name="T33" fmla="*/ 589 h 2357"/>
                    <a:gd name="T34" fmla="*/ 93 w 2108"/>
                    <a:gd name="T35" fmla="*/ 589 h 2357"/>
                    <a:gd name="T36" fmla="*/ 30 w 2108"/>
                    <a:gd name="T37" fmla="*/ 651 h 2357"/>
                    <a:gd name="T38" fmla="*/ 0 w 2108"/>
                    <a:gd name="T39" fmla="*/ 744 h 2357"/>
                    <a:gd name="T40" fmla="*/ 0 w 2108"/>
                    <a:gd name="T41" fmla="*/ 806 h 2357"/>
                    <a:gd name="T42" fmla="*/ 62 w 2108"/>
                    <a:gd name="T43" fmla="*/ 899 h 2357"/>
                    <a:gd name="T44" fmla="*/ 154 w 2108"/>
                    <a:gd name="T45" fmla="*/ 775 h 2357"/>
                    <a:gd name="T46" fmla="*/ 217 w 2108"/>
                    <a:gd name="T47" fmla="*/ 961 h 2357"/>
                    <a:gd name="T48" fmla="*/ 248 w 2108"/>
                    <a:gd name="T49" fmla="*/ 961 h 2357"/>
                    <a:gd name="T50" fmla="*/ 402 w 2108"/>
                    <a:gd name="T51" fmla="*/ 899 h 2357"/>
                    <a:gd name="T52" fmla="*/ 465 w 2108"/>
                    <a:gd name="T53" fmla="*/ 930 h 2357"/>
                    <a:gd name="T54" fmla="*/ 465 w 2108"/>
                    <a:gd name="T55" fmla="*/ 992 h 2357"/>
                    <a:gd name="T56" fmla="*/ 496 w 2108"/>
                    <a:gd name="T57" fmla="*/ 1054 h 2357"/>
                    <a:gd name="T58" fmla="*/ 589 w 2108"/>
                    <a:gd name="T59" fmla="*/ 1084 h 2357"/>
                    <a:gd name="T60" fmla="*/ 713 w 2108"/>
                    <a:gd name="T61" fmla="*/ 1178 h 2357"/>
                    <a:gd name="T62" fmla="*/ 744 w 2108"/>
                    <a:gd name="T63" fmla="*/ 1271 h 2357"/>
                    <a:gd name="T64" fmla="*/ 806 w 2108"/>
                    <a:gd name="T65" fmla="*/ 1301 h 2357"/>
                    <a:gd name="T66" fmla="*/ 837 w 2108"/>
                    <a:gd name="T67" fmla="*/ 1364 h 2357"/>
                    <a:gd name="T68" fmla="*/ 868 w 2108"/>
                    <a:gd name="T69" fmla="*/ 1425 h 2357"/>
                    <a:gd name="T70" fmla="*/ 868 w 2108"/>
                    <a:gd name="T71" fmla="*/ 1549 h 2357"/>
                    <a:gd name="T72" fmla="*/ 868 w 2108"/>
                    <a:gd name="T73" fmla="*/ 1673 h 2357"/>
                    <a:gd name="T74" fmla="*/ 898 w 2108"/>
                    <a:gd name="T75" fmla="*/ 1673 h 2357"/>
                    <a:gd name="T76" fmla="*/ 961 w 2108"/>
                    <a:gd name="T77" fmla="*/ 1673 h 2357"/>
                    <a:gd name="T78" fmla="*/ 1022 w 2108"/>
                    <a:gd name="T79" fmla="*/ 1767 h 2357"/>
                    <a:gd name="T80" fmla="*/ 1054 w 2108"/>
                    <a:gd name="T81" fmla="*/ 1860 h 2357"/>
                    <a:gd name="T82" fmla="*/ 1116 w 2108"/>
                    <a:gd name="T83" fmla="*/ 1984 h 2357"/>
                    <a:gd name="T84" fmla="*/ 1022 w 2108"/>
                    <a:gd name="T85" fmla="*/ 2077 h 2357"/>
                    <a:gd name="T86" fmla="*/ 930 w 2108"/>
                    <a:gd name="T87" fmla="*/ 2201 h 2357"/>
                    <a:gd name="T88" fmla="*/ 992 w 2108"/>
                    <a:gd name="T89" fmla="*/ 2263 h 2357"/>
                    <a:gd name="T90" fmla="*/ 1116 w 2108"/>
                    <a:gd name="T91" fmla="*/ 2356 h 2357"/>
                    <a:gd name="T92" fmla="*/ 1364 w 2108"/>
                    <a:gd name="T93" fmla="*/ 2045 h 2357"/>
                    <a:gd name="T94" fmla="*/ 1394 w 2108"/>
                    <a:gd name="T95" fmla="*/ 1891 h 2357"/>
                    <a:gd name="T96" fmla="*/ 1518 w 2108"/>
                    <a:gd name="T97" fmla="*/ 1797 h 2357"/>
                    <a:gd name="T98" fmla="*/ 1674 w 2108"/>
                    <a:gd name="T99" fmla="*/ 1736 h 2357"/>
                    <a:gd name="T100" fmla="*/ 1798 w 2108"/>
                    <a:gd name="T101" fmla="*/ 1549 h 2357"/>
                    <a:gd name="T102" fmla="*/ 1890 w 2108"/>
                    <a:gd name="T103" fmla="*/ 1271 h 2357"/>
                    <a:gd name="T104" fmla="*/ 1922 w 2108"/>
                    <a:gd name="T105" fmla="*/ 1054 h 2357"/>
                    <a:gd name="T106" fmla="*/ 2046 w 2108"/>
                    <a:gd name="T107" fmla="*/ 899 h 2357"/>
                    <a:gd name="T108" fmla="*/ 2107 w 2108"/>
                    <a:gd name="T109" fmla="*/ 682 h 2357"/>
                    <a:gd name="T110" fmla="*/ 1890 w 2108"/>
                    <a:gd name="T111" fmla="*/ 527 h 2357"/>
                    <a:gd name="T112" fmla="*/ 1735 w 2108"/>
                    <a:gd name="T113" fmla="*/ 465 h 2357"/>
                    <a:gd name="T114" fmla="*/ 1611 w 2108"/>
                    <a:gd name="T115" fmla="*/ 465 h 2357"/>
                    <a:gd name="T116" fmla="*/ 1487 w 2108"/>
                    <a:gd name="T117" fmla="*/ 372 h 2357"/>
                    <a:gd name="T118" fmla="*/ 1333 w 2108"/>
                    <a:gd name="T119" fmla="*/ 372 h 2357"/>
                    <a:gd name="T120" fmla="*/ 1270 w 2108"/>
                    <a:gd name="T121" fmla="*/ 310 h 2357"/>
                    <a:gd name="T122" fmla="*/ 1209 w 2108"/>
                    <a:gd name="T123" fmla="*/ 124 h 2357"/>
                    <a:gd name="T124" fmla="*/ 1178 w 2108"/>
                    <a:gd name="T125" fmla="*/ 93 h 23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08" h="2357">
                      <a:moveTo>
                        <a:pt x="1178" y="93"/>
                      </a:moveTo>
                      <a:lnTo>
                        <a:pt x="1178" y="93"/>
                      </a:lnTo>
                      <a:lnTo>
                        <a:pt x="1178" y="93"/>
                      </a:lnTo>
                      <a:cubicBezTo>
                        <a:pt x="1178" y="124"/>
                        <a:pt x="1178" y="124"/>
                        <a:pt x="1146" y="155"/>
                      </a:cubicBezTo>
                      <a:lnTo>
                        <a:pt x="1146" y="155"/>
                      </a:lnTo>
                      <a:lnTo>
                        <a:pt x="1116" y="155"/>
                      </a:lnTo>
                      <a:cubicBezTo>
                        <a:pt x="1085" y="155"/>
                        <a:pt x="1085" y="155"/>
                        <a:pt x="1085" y="155"/>
                      </a:cubicBezTo>
                      <a:lnTo>
                        <a:pt x="1085" y="155"/>
                      </a:lnTo>
                      <a:lnTo>
                        <a:pt x="1085" y="155"/>
                      </a:lnTo>
                      <a:cubicBezTo>
                        <a:pt x="1054" y="155"/>
                        <a:pt x="1054" y="155"/>
                        <a:pt x="1054" y="155"/>
                      </a:cubicBezTo>
                      <a:lnTo>
                        <a:pt x="1054" y="155"/>
                      </a:lnTo>
                      <a:cubicBezTo>
                        <a:pt x="1054" y="155"/>
                        <a:pt x="1054" y="155"/>
                        <a:pt x="1022" y="155"/>
                      </a:cubicBezTo>
                      <a:cubicBezTo>
                        <a:pt x="1022" y="155"/>
                        <a:pt x="1022" y="155"/>
                        <a:pt x="992" y="155"/>
                      </a:cubicBezTo>
                      <a:lnTo>
                        <a:pt x="992" y="155"/>
                      </a:lnTo>
                      <a:lnTo>
                        <a:pt x="992" y="155"/>
                      </a:lnTo>
                      <a:lnTo>
                        <a:pt x="992" y="155"/>
                      </a:lnTo>
                      <a:cubicBezTo>
                        <a:pt x="961" y="155"/>
                        <a:pt x="961" y="186"/>
                        <a:pt x="961" y="186"/>
                      </a:cubicBezTo>
                      <a:cubicBezTo>
                        <a:pt x="930" y="186"/>
                        <a:pt x="930" y="186"/>
                        <a:pt x="930" y="186"/>
                      </a:cubicBezTo>
                      <a:lnTo>
                        <a:pt x="930" y="186"/>
                      </a:lnTo>
                      <a:cubicBezTo>
                        <a:pt x="930" y="186"/>
                        <a:pt x="930" y="186"/>
                        <a:pt x="898" y="186"/>
                      </a:cubicBezTo>
                      <a:lnTo>
                        <a:pt x="898" y="186"/>
                      </a:lnTo>
                      <a:cubicBezTo>
                        <a:pt x="898" y="186"/>
                        <a:pt x="898" y="186"/>
                        <a:pt x="868" y="186"/>
                      </a:cubicBezTo>
                      <a:lnTo>
                        <a:pt x="868" y="186"/>
                      </a:lnTo>
                      <a:cubicBezTo>
                        <a:pt x="868" y="217"/>
                        <a:pt x="868" y="217"/>
                        <a:pt x="837" y="217"/>
                      </a:cubicBezTo>
                      <a:lnTo>
                        <a:pt x="837" y="217"/>
                      </a:lnTo>
                      <a:cubicBezTo>
                        <a:pt x="837" y="217"/>
                        <a:pt x="837" y="217"/>
                        <a:pt x="806" y="217"/>
                      </a:cubicBezTo>
                      <a:lnTo>
                        <a:pt x="806" y="217"/>
                      </a:lnTo>
                      <a:cubicBezTo>
                        <a:pt x="806" y="217"/>
                        <a:pt x="806" y="217"/>
                        <a:pt x="774" y="217"/>
                      </a:cubicBezTo>
                      <a:cubicBezTo>
                        <a:pt x="774" y="217"/>
                        <a:pt x="774" y="217"/>
                        <a:pt x="744" y="217"/>
                      </a:cubicBezTo>
                      <a:lnTo>
                        <a:pt x="744" y="217"/>
                      </a:lnTo>
                      <a:lnTo>
                        <a:pt x="744" y="217"/>
                      </a:lnTo>
                      <a:cubicBezTo>
                        <a:pt x="713" y="186"/>
                        <a:pt x="713" y="186"/>
                        <a:pt x="713" y="155"/>
                      </a:cubicBezTo>
                      <a:lnTo>
                        <a:pt x="713" y="155"/>
                      </a:lnTo>
                      <a:lnTo>
                        <a:pt x="713" y="155"/>
                      </a:lnTo>
                      <a:lnTo>
                        <a:pt x="713" y="124"/>
                      </a:lnTo>
                      <a:lnTo>
                        <a:pt x="713" y="124"/>
                      </a:lnTo>
                      <a:lnTo>
                        <a:pt x="713" y="93"/>
                      </a:lnTo>
                      <a:lnTo>
                        <a:pt x="713" y="93"/>
                      </a:lnTo>
                      <a:lnTo>
                        <a:pt x="713" y="93"/>
                      </a:lnTo>
                      <a:lnTo>
                        <a:pt x="713" y="62"/>
                      </a:lnTo>
                      <a:lnTo>
                        <a:pt x="713" y="31"/>
                      </a:lnTo>
                      <a:cubicBezTo>
                        <a:pt x="713" y="31"/>
                        <a:pt x="713" y="31"/>
                        <a:pt x="682" y="0"/>
                      </a:cubicBezTo>
                      <a:cubicBezTo>
                        <a:pt x="682" y="31"/>
                        <a:pt x="682" y="31"/>
                        <a:pt x="682" y="31"/>
                      </a:cubicBezTo>
                      <a:lnTo>
                        <a:pt x="650" y="31"/>
                      </a:lnTo>
                      <a:lnTo>
                        <a:pt x="650" y="31"/>
                      </a:lnTo>
                      <a:lnTo>
                        <a:pt x="650" y="31"/>
                      </a:lnTo>
                      <a:lnTo>
                        <a:pt x="620" y="62"/>
                      </a:lnTo>
                      <a:lnTo>
                        <a:pt x="620" y="62"/>
                      </a:lnTo>
                      <a:lnTo>
                        <a:pt x="620" y="62"/>
                      </a:lnTo>
                      <a:cubicBezTo>
                        <a:pt x="589" y="62"/>
                        <a:pt x="589" y="62"/>
                        <a:pt x="589" y="62"/>
                      </a:cubicBezTo>
                      <a:lnTo>
                        <a:pt x="589" y="62"/>
                      </a:lnTo>
                      <a:lnTo>
                        <a:pt x="589" y="62"/>
                      </a:lnTo>
                      <a:lnTo>
                        <a:pt x="589" y="93"/>
                      </a:lnTo>
                      <a:lnTo>
                        <a:pt x="589" y="93"/>
                      </a:lnTo>
                      <a:cubicBezTo>
                        <a:pt x="558" y="93"/>
                        <a:pt x="558" y="93"/>
                        <a:pt x="558" y="93"/>
                      </a:cubicBezTo>
                      <a:lnTo>
                        <a:pt x="558" y="62"/>
                      </a:lnTo>
                      <a:lnTo>
                        <a:pt x="558" y="62"/>
                      </a:lnTo>
                      <a:cubicBezTo>
                        <a:pt x="558" y="62"/>
                        <a:pt x="558" y="62"/>
                        <a:pt x="526" y="62"/>
                      </a:cubicBez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62"/>
                      </a:lnTo>
                      <a:lnTo>
                        <a:pt x="526" y="93"/>
                      </a:lnTo>
                      <a:lnTo>
                        <a:pt x="526" y="93"/>
                      </a:lnTo>
                      <a:lnTo>
                        <a:pt x="558" y="93"/>
                      </a:lnTo>
                      <a:lnTo>
                        <a:pt x="558" y="93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58" y="155"/>
                      </a:lnTo>
                      <a:lnTo>
                        <a:pt x="558" y="155"/>
                      </a:lnTo>
                      <a:lnTo>
                        <a:pt x="526" y="155"/>
                      </a:lnTo>
                      <a:lnTo>
                        <a:pt x="526" y="155"/>
                      </a:lnTo>
                      <a:cubicBezTo>
                        <a:pt x="526" y="186"/>
                        <a:pt x="526" y="186"/>
                        <a:pt x="526" y="186"/>
                      </a:cubicBezTo>
                      <a:cubicBezTo>
                        <a:pt x="526" y="186"/>
                        <a:pt x="526" y="186"/>
                        <a:pt x="526" y="217"/>
                      </a:cubicBezTo>
                      <a:cubicBezTo>
                        <a:pt x="496" y="217"/>
                        <a:pt x="496" y="217"/>
                        <a:pt x="496" y="217"/>
                      </a:cubicBezTo>
                      <a:lnTo>
                        <a:pt x="496" y="217"/>
                      </a:lnTo>
                      <a:cubicBezTo>
                        <a:pt x="465" y="217"/>
                        <a:pt x="465" y="217"/>
                        <a:pt x="465" y="248"/>
                      </a:cubicBezTo>
                      <a:lnTo>
                        <a:pt x="465" y="248"/>
                      </a:lnTo>
                      <a:lnTo>
                        <a:pt x="434" y="248"/>
                      </a:lnTo>
                      <a:lnTo>
                        <a:pt x="434" y="248"/>
                      </a:lnTo>
                      <a:lnTo>
                        <a:pt x="402" y="248"/>
                      </a:lnTo>
                      <a:cubicBezTo>
                        <a:pt x="402" y="248"/>
                        <a:pt x="402" y="248"/>
                        <a:pt x="372" y="248"/>
                      </a:cubicBezTo>
                      <a:lnTo>
                        <a:pt x="372" y="248"/>
                      </a:lnTo>
                      <a:cubicBezTo>
                        <a:pt x="372" y="248"/>
                        <a:pt x="372" y="248"/>
                        <a:pt x="341" y="248"/>
                      </a:cubicBezTo>
                      <a:lnTo>
                        <a:pt x="341" y="248"/>
                      </a:lnTo>
                      <a:lnTo>
                        <a:pt x="341" y="248"/>
                      </a:lnTo>
                      <a:cubicBezTo>
                        <a:pt x="341" y="248"/>
                        <a:pt x="341" y="248"/>
                        <a:pt x="310" y="217"/>
                      </a:cubicBezTo>
                      <a:lnTo>
                        <a:pt x="310" y="217"/>
                      </a:lnTo>
                      <a:cubicBezTo>
                        <a:pt x="310" y="186"/>
                        <a:pt x="310" y="186"/>
                        <a:pt x="310" y="186"/>
                      </a:cubicBezTo>
                      <a:lnTo>
                        <a:pt x="310" y="186"/>
                      </a:lnTo>
                      <a:lnTo>
                        <a:pt x="310" y="186"/>
                      </a:lnTo>
                      <a:lnTo>
                        <a:pt x="310" y="186"/>
                      </a:lnTo>
                      <a:cubicBezTo>
                        <a:pt x="310" y="186"/>
                        <a:pt x="310" y="186"/>
                        <a:pt x="278" y="186"/>
                      </a:cubicBezTo>
                      <a:lnTo>
                        <a:pt x="278" y="186"/>
                      </a:lnTo>
                      <a:lnTo>
                        <a:pt x="27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217"/>
                        <a:pt x="248" y="217"/>
                        <a:pt x="248" y="217"/>
                      </a:cubicBezTo>
                      <a:lnTo>
                        <a:pt x="248" y="248"/>
                      </a:lnTo>
                      <a:lnTo>
                        <a:pt x="248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lnTo>
                        <a:pt x="217" y="248"/>
                      </a:lnTo>
                      <a:cubicBezTo>
                        <a:pt x="217" y="279"/>
                        <a:pt x="186" y="279"/>
                        <a:pt x="186" y="279"/>
                      </a:cubicBezTo>
                      <a:lnTo>
                        <a:pt x="186" y="279"/>
                      </a:lnTo>
                      <a:lnTo>
                        <a:pt x="186" y="279"/>
                      </a:lnTo>
                      <a:lnTo>
                        <a:pt x="186" y="279"/>
                      </a:lnTo>
                      <a:cubicBezTo>
                        <a:pt x="217" y="279"/>
                        <a:pt x="217" y="310"/>
                        <a:pt x="217" y="341"/>
                      </a:cubicBezTo>
                      <a:lnTo>
                        <a:pt x="217" y="341"/>
                      </a:lnTo>
                      <a:lnTo>
                        <a:pt x="217" y="341"/>
                      </a:lnTo>
                      <a:cubicBezTo>
                        <a:pt x="217" y="372"/>
                        <a:pt x="217" y="434"/>
                        <a:pt x="217" y="527"/>
                      </a:cubicBezTo>
                      <a:lnTo>
                        <a:pt x="217" y="527"/>
                      </a:lnTo>
                      <a:cubicBezTo>
                        <a:pt x="217" y="527"/>
                        <a:pt x="217" y="527"/>
                        <a:pt x="217" y="558"/>
                      </a:cubicBezTo>
                      <a:cubicBezTo>
                        <a:pt x="248" y="558"/>
                        <a:pt x="248" y="558"/>
                        <a:pt x="248" y="558"/>
                      </a:cubicBezTo>
                      <a:cubicBezTo>
                        <a:pt x="186" y="558"/>
                        <a:pt x="186" y="558"/>
                        <a:pt x="186" y="558"/>
                      </a:cubicBezTo>
                      <a:cubicBezTo>
                        <a:pt x="186" y="558"/>
                        <a:pt x="186" y="558"/>
                        <a:pt x="186" y="589"/>
                      </a:cubicBezTo>
                      <a:lnTo>
                        <a:pt x="186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lnTo>
                        <a:pt x="154" y="589"/>
                      </a:lnTo>
                      <a:cubicBezTo>
                        <a:pt x="124" y="589"/>
                        <a:pt x="124" y="589"/>
                        <a:pt x="93" y="589"/>
                      </a:cubicBezTo>
                      <a:lnTo>
                        <a:pt x="93" y="589"/>
                      </a:lnTo>
                      <a:lnTo>
                        <a:pt x="93" y="589"/>
                      </a:lnTo>
                      <a:cubicBezTo>
                        <a:pt x="62" y="589"/>
                        <a:pt x="62" y="589"/>
                        <a:pt x="62" y="589"/>
                      </a:cubicBezTo>
                      <a:lnTo>
                        <a:pt x="62" y="589"/>
                      </a:lnTo>
                      <a:cubicBezTo>
                        <a:pt x="62" y="620"/>
                        <a:pt x="30" y="620"/>
                        <a:pt x="30" y="620"/>
                      </a:cubicBezTo>
                      <a:lnTo>
                        <a:pt x="30" y="620"/>
                      </a:lnTo>
                      <a:cubicBezTo>
                        <a:pt x="30" y="651"/>
                        <a:pt x="30" y="651"/>
                        <a:pt x="30" y="651"/>
                      </a:cubicBezTo>
                      <a:lnTo>
                        <a:pt x="30" y="651"/>
                      </a:lnTo>
                      <a:cubicBezTo>
                        <a:pt x="30" y="651"/>
                        <a:pt x="30" y="651"/>
                        <a:pt x="30" y="682"/>
                      </a:cubicBezTo>
                      <a:lnTo>
                        <a:pt x="30" y="682"/>
                      </a:lnTo>
                      <a:lnTo>
                        <a:pt x="30" y="682"/>
                      </a:lnTo>
                      <a:lnTo>
                        <a:pt x="30" y="682"/>
                      </a:lnTo>
                      <a:lnTo>
                        <a:pt x="30" y="682"/>
                      </a:lnTo>
                      <a:cubicBezTo>
                        <a:pt x="30" y="713"/>
                        <a:pt x="30" y="713"/>
                        <a:pt x="0" y="744"/>
                      </a:cubicBezTo>
                      <a:lnTo>
                        <a:pt x="0" y="744"/>
                      </a:lnTo>
                      <a:lnTo>
                        <a:pt x="0" y="744"/>
                      </a:lnTo>
                      <a:lnTo>
                        <a:pt x="0" y="744"/>
                      </a:lnTo>
                      <a:lnTo>
                        <a:pt x="0" y="775"/>
                      </a:lnTo>
                      <a:lnTo>
                        <a:pt x="0" y="775"/>
                      </a:lnTo>
                      <a:lnTo>
                        <a:pt x="0" y="806"/>
                      </a:lnTo>
                      <a:lnTo>
                        <a:pt x="0" y="806"/>
                      </a:lnTo>
                      <a:lnTo>
                        <a:pt x="0" y="806"/>
                      </a:lnTo>
                      <a:lnTo>
                        <a:pt x="0" y="806"/>
                      </a:lnTo>
                      <a:cubicBezTo>
                        <a:pt x="30" y="837"/>
                        <a:pt x="30" y="837"/>
                        <a:pt x="30" y="868"/>
                      </a:cubicBezTo>
                      <a:lnTo>
                        <a:pt x="30" y="868"/>
                      </a:lnTo>
                      <a:lnTo>
                        <a:pt x="30" y="868"/>
                      </a:lnTo>
                      <a:lnTo>
                        <a:pt x="62" y="868"/>
                      </a:lnTo>
                      <a:cubicBezTo>
                        <a:pt x="62" y="899"/>
                        <a:pt x="62" y="899"/>
                        <a:pt x="62" y="899"/>
                      </a:cubicBezTo>
                      <a:lnTo>
                        <a:pt x="62" y="899"/>
                      </a:lnTo>
                      <a:lnTo>
                        <a:pt x="62" y="899"/>
                      </a:lnTo>
                      <a:cubicBezTo>
                        <a:pt x="93" y="899"/>
                        <a:pt x="93" y="899"/>
                        <a:pt x="93" y="899"/>
                      </a:cubicBezTo>
                      <a:lnTo>
                        <a:pt x="93" y="899"/>
                      </a:lnTo>
                      <a:lnTo>
                        <a:pt x="93" y="899"/>
                      </a:lnTo>
                      <a:cubicBezTo>
                        <a:pt x="93" y="899"/>
                        <a:pt x="93" y="899"/>
                        <a:pt x="124" y="868"/>
                      </a:cubicBezTo>
                      <a:lnTo>
                        <a:pt x="124" y="868"/>
                      </a:lnTo>
                      <a:cubicBezTo>
                        <a:pt x="154" y="775"/>
                        <a:pt x="154" y="775"/>
                        <a:pt x="154" y="775"/>
                      </a:cubicBezTo>
                      <a:cubicBezTo>
                        <a:pt x="154" y="899"/>
                        <a:pt x="154" y="899"/>
                        <a:pt x="154" y="899"/>
                      </a:cubicBezTo>
                      <a:cubicBezTo>
                        <a:pt x="154" y="899"/>
                        <a:pt x="154" y="930"/>
                        <a:pt x="154" y="961"/>
                      </a:cubicBezTo>
                      <a:lnTo>
                        <a:pt x="186" y="961"/>
                      </a:lnTo>
                      <a:lnTo>
                        <a:pt x="186" y="961"/>
                      </a:lnTo>
                      <a:lnTo>
                        <a:pt x="186" y="961"/>
                      </a:lnTo>
                      <a:cubicBezTo>
                        <a:pt x="217" y="961"/>
                        <a:pt x="217" y="961"/>
                        <a:pt x="217" y="961"/>
                      </a:cubicBezTo>
                      <a:lnTo>
                        <a:pt x="217" y="961"/>
                      </a:lnTo>
                      <a:lnTo>
                        <a:pt x="217" y="961"/>
                      </a:lnTo>
                      <a:lnTo>
                        <a:pt x="217" y="961"/>
                      </a:lnTo>
                      <a:cubicBezTo>
                        <a:pt x="217" y="961"/>
                        <a:pt x="217" y="961"/>
                        <a:pt x="248" y="961"/>
                      </a:cubicBez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lnTo>
                        <a:pt x="248" y="961"/>
                      </a:lnTo>
                      <a:cubicBezTo>
                        <a:pt x="278" y="961"/>
                        <a:pt x="278" y="930"/>
                        <a:pt x="278" y="930"/>
                      </a:cubicBezTo>
                      <a:lnTo>
                        <a:pt x="278" y="930"/>
                      </a:lnTo>
                      <a:cubicBezTo>
                        <a:pt x="310" y="930"/>
                        <a:pt x="310" y="899"/>
                        <a:pt x="341" y="899"/>
                      </a:cubicBezTo>
                      <a:lnTo>
                        <a:pt x="341" y="899"/>
                      </a:lnTo>
                      <a:cubicBezTo>
                        <a:pt x="341" y="868"/>
                        <a:pt x="372" y="868"/>
                        <a:pt x="372" y="868"/>
                      </a:cubicBezTo>
                      <a:cubicBezTo>
                        <a:pt x="372" y="868"/>
                        <a:pt x="402" y="868"/>
                        <a:pt x="402" y="899"/>
                      </a:cubicBezTo>
                      <a:lnTo>
                        <a:pt x="402" y="899"/>
                      </a:lnTo>
                      <a:cubicBezTo>
                        <a:pt x="402" y="868"/>
                        <a:pt x="402" y="868"/>
                        <a:pt x="434" y="868"/>
                      </a:cubicBezTo>
                      <a:lnTo>
                        <a:pt x="434" y="868"/>
                      </a:lnTo>
                      <a:cubicBezTo>
                        <a:pt x="434" y="868"/>
                        <a:pt x="434" y="868"/>
                        <a:pt x="465" y="899"/>
                      </a:cubicBezTo>
                      <a:lnTo>
                        <a:pt x="465" y="899"/>
                      </a:lnTo>
                      <a:lnTo>
                        <a:pt x="465" y="899"/>
                      </a:lnTo>
                      <a:cubicBezTo>
                        <a:pt x="465" y="930"/>
                        <a:pt x="465" y="930"/>
                        <a:pt x="465" y="930"/>
                      </a:cubicBezTo>
                      <a:lnTo>
                        <a:pt x="465" y="930"/>
                      </a:lnTo>
                      <a:lnTo>
                        <a:pt x="465" y="961"/>
                      </a:lnTo>
                      <a:cubicBezTo>
                        <a:pt x="465" y="961"/>
                        <a:pt x="465" y="961"/>
                        <a:pt x="465" y="992"/>
                      </a:cubicBezTo>
                      <a:lnTo>
                        <a:pt x="465" y="992"/>
                      </a:lnTo>
                      <a:lnTo>
                        <a:pt x="465" y="992"/>
                      </a:lnTo>
                      <a:lnTo>
                        <a:pt x="465" y="992"/>
                      </a:lnTo>
                      <a:lnTo>
                        <a:pt x="465" y="992"/>
                      </a:lnTo>
                      <a:cubicBezTo>
                        <a:pt x="465" y="1023"/>
                        <a:pt x="465" y="1023"/>
                        <a:pt x="465" y="1023"/>
                      </a:cubicBezTo>
                      <a:lnTo>
                        <a:pt x="465" y="1023"/>
                      </a:lnTo>
                      <a:lnTo>
                        <a:pt x="465" y="1023"/>
                      </a:lnTo>
                      <a:lnTo>
                        <a:pt x="465" y="1023"/>
                      </a:lnTo>
                      <a:lnTo>
                        <a:pt x="496" y="1023"/>
                      </a:lnTo>
                      <a:lnTo>
                        <a:pt x="496" y="1054"/>
                      </a:lnTo>
                      <a:lnTo>
                        <a:pt x="496" y="1054"/>
                      </a:lnTo>
                      <a:lnTo>
                        <a:pt x="496" y="1054"/>
                      </a:lnTo>
                      <a:cubicBezTo>
                        <a:pt x="526" y="1054"/>
                        <a:pt x="526" y="1054"/>
                        <a:pt x="526" y="1054"/>
                      </a:cubicBezTo>
                      <a:lnTo>
                        <a:pt x="526" y="1054"/>
                      </a:lnTo>
                      <a:cubicBezTo>
                        <a:pt x="526" y="1084"/>
                        <a:pt x="558" y="1084"/>
                        <a:pt x="558" y="1084"/>
                      </a:cubicBezTo>
                      <a:lnTo>
                        <a:pt x="558" y="1084"/>
                      </a:lnTo>
                      <a:lnTo>
                        <a:pt x="589" y="1084"/>
                      </a:lnTo>
                      <a:lnTo>
                        <a:pt x="589" y="1084"/>
                      </a:lnTo>
                      <a:cubicBezTo>
                        <a:pt x="620" y="1084"/>
                        <a:pt x="620" y="1084"/>
                        <a:pt x="620" y="1084"/>
                      </a:cubicBezTo>
                      <a:lnTo>
                        <a:pt x="620" y="1084"/>
                      </a:lnTo>
                      <a:cubicBezTo>
                        <a:pt x="620" y="1084"/>
                        <a:pt x="620" y="1116"/>
                        <a:pt x="650" y="1116"/>
                      </a:cubicBezTo>
                      <a:lnTo>
                        <a:pt x="650" y="1116"/>
                      </a:lnTo>
                      <a:lnTo>
                        <a:pt x="650" y="1116"/>
                      </a:lnTo>
                      <a:cubicBezTo>
                        <a:pt x="682" y="1116"/>
                        <a:pt x="682" y="1116"/>
                        <a:pt x="682" y="1116"/>
                      </a:cubicBezTo>
                      <a:cubicBezTo>
                        <a:pt x="713" y="1116"/>
                        <a:pt x="713" y="1147"/>
                        <a:pt x="713" y="1178"/>
                      </a:cubicBezTo>
                      <a:lnTo>
                        <a:pt x="713" y="1178"/>
                      </a:lnTo>
                      <a:cubicBezTo>
                        <a:pt x="744" y="1178"/>
                        <a:pt x="744" y="1178"/>
                        <a:pt x="744" y="1209"/>
                      </a:cubicBezTo>
                      <a:lnTo>
                        <a:pt x="744" y="1209"/>
                      </a:lnTo>
                      <a:cubicBezTo>
                        <a:pt x="744" y="1209"/>
                        <a:pt x="713" y="1209"/>
                        <a:pt x="713" y="1240"/>
                      </a:cubicBezTo>
                      <a:lnTo>
                        <a:pt x="713" y="1240"/>
                      </a:lnTo>
                      <a:cubicBezTo>
                        <a:pt x="744" y="1240"/>
                        <a:pt x="744" y="1240"/>
                        <a:pt x="744" y="1240"/>
                      </a:cubicBezTo>
                      <a:cubicBezTo>
                        <a:pt x="744" y="1271"/>
                        <a:pt x="744" y="1271"/>
                        <a:pt x="744" y="1271"/>
                      </a:cubicBezTo>
                      <a:lnTo>
                        <a:pt x="744" y="127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44" y="1301"/>
                      </a:lnTo>
                      <a:lnTo>
                        <a:pt x="774" y="1301"/>
                      </a:lnTo>
                      <a:cubicBezTo>
                        <a:pt x="806" y="1301"/>
                        <a:pt x="806" y="1301"/>
                        <a:pt x="806" y="1301"/>
                      </a:cubicBezTo>
                      <a:cubicBezTo>
                        <a:pt x="837" y="1301"/>
                        <a:pt x="837" y="1301"/>
                        <a:pt x="837" y="1301"/>
                      </a:cubicBezTo>
                      <a:lnTo>
                        <a:pt x="837" y="1333"/>
                      </a:lnTo>
                      <a:lnTo>
                        <a:pt x="837" y="1333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37" y="1364"/>
                      </a:lnTo>
                      <a:lnTo>
                        <a:pt x="868" y="1364"/>
                      </a:lnTo>
                      <a:cubicBezTo>
                        <a:pt x="868" y="1395"/>
                        <a:pt x="868" y="1395"/>
                        <a:pt x="868" y="1425"/>
                      </a:cubicBezTo>
                      <a:lnTo>
                        <a:pt x="868" y="1425"/>
                      </a:lnTo>
                      <a:lnTo>
                        <a:pt x="898" y="1457"/>
                      </a:lnTo>
                      <a:lnTo>
                        <a:pt x="898" y="1457"/>
                      </a:lnTo>
                      <a:lnTo>
                        <a:pt x="898" y="1457"/>
                      </a:lnTo>
                      <a:cubicBezTo>
                        <a:pt x="898" y="1488"/>
                        <a:pt x="898" y="1488"/>
                        <a:pt x="868" y="1488"/>
                      </a:cubicBezTo>
                      <a:lnTo>
                        <a:pt x="868" y="1519"/>
                      </a:lnTo>
                      <a:cubicBezTo>
                        <a:pt x="868" y="1549"/>
                        <a:pt x="868" y="1549"/>
                        <a:pt x="868" y="1549"/>
                      </a:cubicBezTo>
                      <a:lnTo>
                        <a:pt x="868" y="1549"/>
                      </a:lnTo>
                      <a:lnTo>
                        <a:pt x="868" y="1549"/>
                      </a:lnTo>
                      <a:lnTo>
                        <a:pt x="868" y="1549"/>
                      </a:lnTo>
                      <a:lnTo>
                        <a:pt x="868" y="1549"/>
                      </a:lnTo>
                      <a:cubicBezTo>
                        <a:pt x="868" y="1581"/>
                        <a:pt x="868" y="1581"/>
                        <a:pt x="868" y="1612"/>
                      </a:cubicBezTo>
                      <a:lnTo>
                        <a:pt x="868" y="1612"/>
                      </a:lnTo>
                      <a:lnTo>
                        <a:pt x="868" y="164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lnTo>
                        <a:pt x="868" y="1673"/>
                      </a:lnTo>
                      <a:cubicBezTo>
                        <a:pt x="898" y="1673"/>
                        <a:pt x="898" y="1673"/>
                        <a:pt x="898" y="1673"/>
                      </a:cubicBezTo>
                      <a:lnTo>
                        <a:pt x="898" y="1673"/>
                      </a:lnTo>
                      <a:lnTo>
                        <a:pt x="898" y="1673"/>
                      </a:lnTo>
                      <a:lnTo>
                        <a:pt x="898" y="1673"/>
                      </a:lnTo>
                      <a:lnTo>
                        <a:pt x="898" y="1673"/>
                      </a:lnTo>
                      <a:cubicBezTo>
                        <a:pt x="898" y="1673"/>
                        <a:pt x="898" y="1673"/>
                        <a:pt x="930" y="1673"/>
                      </a:cubicBezTo>
                      <a:lnTo>
                        <a:pt x="930" y="1673"/>
                      </a:lnTo>
                      <a:lnTo>
                        <a:pt x="930" y="1673"/>
                      </a:lnTo>
                      <a:lnTo>
                        <a:pt x="930" y="1673"/>
                      </a:lnTo>
                      <a:cubicBezTo>
                        <a:pt x="930" y="1673"/>
                        <a:pt x="930" y="1673"/>
                        <a:pt x="961" y="1673"/>
                      </a:cubicBezTo>
                      <a:lnTo>
                        <a:pt x="961" y="1705"/>
                      </a:lnTo>
                      <a:lnTo>
                        <a:pt x="961" y="1705"/>
                      </a:lnTo>
                      <a:lnTo>
                        <a:pt x="992" y="1705"/>
                      </a:lnTo>
                      <a:cubicBezTo>
                        <a:pt x="992" y="1736"/>
                        <a:pt x="992" y="1767"/>
                        <a:pt x="992" y="1767"/>
                      </a:cubicBezTo>
                      <a:cubicBezTo>
                        <a:pt x="992" y="1767"/>
                        <a:pt x="992" y="1767"/>
                        <a:pt x="992" y="1797"/>
                      </a:cubicBezTo>
                      <a:cubicBezTo>
                        <a:pt x="992" y="1797"/>
                        <a:pt x="992" y="1797"/>
                        <a:pt x="992" y="1767"/>
                      </a:cubicBezTo>
                      <a:cubicBezTo>
                        <a:pt x="1022" y="1767"/>
                        <a:pt x="1022" y="1767"/>
                        <a:pt x="1022" y="1767"/>
                      </a:cubicBezTo>
                      <a:lnTo>
                        <a:pt x="1022" y="1767"/>
                      </a:lnTo>
                      <a:cubicBezTo>
                        <a:pt x="1054" y="1767"/>
                        <a:pt x="1085" y="1797"/>
                        <a:pt x="1085" y="1829"/>
                      </a:cubicBezTo>
                      <a:lnTo>
                        <a:pt x="1085" y="1829"/>
                      </a:lnTo>
                      <a:cubicBezTo>
                        <a:pt x="1085" y="1860"/>
                        <a:pt x="1054" y="1860"/>
                        <a:pt x="1054" y="1860"/>
                      </a:cubicBezTo>
                      <a:lnTo>
                        <a:pt x="1054" y="1860"/>
                      </a:lnTo>
                      <a:lnTo>
                        <a:pt x="1054" y="1860"/>
                      </a:lnTo>
                      <a:lnTo>
                        <a:pt x="1054" y="1860"/>
                      </a:lnTo>
                      <a:cubicBezTo>
                        <a:pt x="1054" y="1891"/>
                        <a:pt x="1054" y="1891"/>
                        <a:pt x="1054" y="1891"/>
                      </a:cubicBezTo>
                      <a:cubicBezTo>
                        <a:pt x="1085" y="1891"/>
                        <a:pt x="1085" y="1891"/>
                        <a:pt x="1085" y="1921"/>
                      </a:cubicBezTo>
                      <a:lnTo>
                        <a:pt x="1085" y="1953"/>
                      </a:lnTo>
                      <a:lnTo>
                        <a:pt x="1085" y="1953"/>
                      </a:lnTo>
                      <a:cubicBezTo>
                        <a:pt x="1085" y="1953"/>
                        <a:pt x="1085" y="1953"/>
                        <a:pt x="1085" y="1984"/>
                      </a:cubicBezTo>
                      <a:lnTo>
                        <a:pt x="1116" y="1984"/>
                      </a:lnTo>
                      <a:lnTo>
                        <a:pt x="1116" y="1984"/>
                      </a:lnTo>
                      <a:cubicBezTo>
                        <a:pt x="1116" y="2015"/>
                        <a:pt x="1085" y="2015"/>
                        <a:pt x="1085" y="2015"/>
                      </a:cubicBezTo>
                      <a:lnTo>
                        <a:pt x="1085" y="2015"/>
                      </a:lnTo>
                      <a:lnTo>
                        <a:pt x="1085" y="2015"/>
                      </a:lnTo>
                      <a:cubicBezTo>
                        <a:pt x="1085" y="2045"/>
                        <a:pt x="1054" y="2077"/>
                        <a:pt x="1054" y="2077"/>
                      </a:cubicBezTo>
                      <a:lnTo>
                        <a:pt x="1022" y="2077"/>
                      </a:lnTo>
                      <a:lnTo>
                        <a:pt x="1022" y="2077"/>
                      </a:lnTo>
                      <a:lnTo>
                        <a:pt x="1022" y="2077"/>
                      </a:lnTo>
                      <a:cubicBezTo>
                        <a:pt x="1022" y="2077"/>
                        <a:pt x="1022" y="2077"/>
                        <a:pt x="992" y="2108"/>
                      </a:cubicBezTo>
                      <a:cubicBezTo>
                        <a:pt x="961" y="2108"/>
                        <a:pt x="961" y="2139"/>
                        <a:pt x="961" y="2139"/>
                      </a:cubicBezTo>
                      <a:lnTo>
                        <a:pt x="930" y="2169"/>
                      </a:lnTo>
                      <a:lnTo>
                        <a:pt x="930" y="2169"/>
                      </a:lnTo>
                      <a:cubicBezTo>
                        <a:pt x="930" y="2169"/>
                        <a:pt x="930" y="2169"/>
                        <a:pt x="930" y="2201"/>
                      </a:cubicBezTo>
                      <a:lnTo>
                        <a:pt x="930" y="2201"/>
                      </a:lnTo>
                      <a:lnTo>
                        <a:pt x="930" y="2201"/>
                      </a:lnTo>
                      <a:cubicBezTo>
                        <a:pt x="961" y="2201"/>
                        <a:pt x="961" y="2232"/>
                        <a:pt x="961" y="2232"/>
                      </a:cubicBezTo>
                      <a:lnTo>
                        <a:pt x="961" y="2232"/>
                      </a:lnTo>
                      <a:lnTo>
                        <a:pt x="961" y="2232"/>
                      </a:lnTo>
                      <a:lnTo>
                        <a:pt x="961" y="2232"/>
                      </a:lnTo>
                      <a:cubicBezTo>
                        <a:pt x="992" y="2232"/>
                        <a:pt x="992" y="2232"/>
                        <a:pt x="992" y="2263"/>
                      </a:cubicBezTo>
                      <a:lnTo>
                        <a:pt x="992" y="2263"/>
                      </a:lnTo>
                      <a:lnTo>
                        <a:pt x="992" y="2263"/>
                      </a:lnTo>
                      <a:cubicBezTo>
                        <a:pt x="1022" y="2263"/>
                        <a:pt x="1054" y="2293"/>
                        <a:pt x="1054" y="2293"/>
                      </a:cubicBezTo>
                      <a:lnTo>
                        <a:pt x="1054" y="2325"/>
                      </a:lnTo>
                      <a:cubicBezTo>
                        <a:pt x="1085" y="2325"/>
                        <a:pt x="1085" y="2325"/>
                        <a:pt x="1085" y="2325"/>
                      </a:cubicBezTo>
                      <a:cubicBezTo>
                        <a:pt x="1085" y="2325"/>
                        <a:pt x="1116" y="2325"/>
                        <a:pt x="1116" y="2356"/>
                      </a:cubicBezTo>
                      <a:lnTo>
                        <a:pt x="1116" y="2356"/>
                      </a:lnTo>
                      <a:lnTo>
                        <a:pt x="1116" y="2356"/>
                      </a:lnTo>
                      <a:lnTo>
                        <a:pt x="1116" y="2356"/>
                      </a:lnTo>
                      <a:cubicBezTo>
                        <a:pt x="1146" y="2325"/>
                        <a:pt x="1178" y="2325"/>
                        <a:pt x="1178" y="2293"/>
                      </a:cubicBezTo>
                      <a:lnTo>
                        <a:pt x="1178" y="2293"/>
                      </a:lnTo>
                      <a:cubicBezTo>
                        <a:pt x="1209" y="2293"/>
                        <a:pt x="1240" y="2232"/>
                        <a:pt x="1240" y="2232"/>
                      </a:cubicBezTo>
                      <a:lnTo>
                        <a:pt x="1240" y="2232"/>
                      </a:lnTo>
                      <a:cubicBezTo>
                        <a:pt x="1270" y="2169"/>
                        <a:pt x="1270" y="2139"/>
                        <a:pt x="1301" y="2139"/>
                      </a:cubicBezTo>
                      <a:lnTo>
                        <a:pt x="1333" y="2108"/>
                      </a:lnTo>
                      <a:cubicBezTo>
                        <a:pt x="1333" y="2077"/>
                        <a:pt x="1333" y="2045"/>
                        <a:pt x="1364" y="2045"/>
                      </a:cubicBezTo>
                      <a:cubicBezTo>
                        <a:pt x="1364" y="2045"/>
                        <a:pt x="1333" y="2045"/>
                        <a:pt x="1333" y="2015"/>
                      </a:cubicBezTo>
                      <a:lnTo>
                        <a:pt x="1333" y="2015"/>
                      </a:lnTo>
                      <a:cubicBezTo>
                        <a:pt x="1333" y="1984"/>
                        <a:pt x="1333" y="1984"/>
                        <a:pt x="1333" y="1984"/>
                      </a:cubicBezTo>
                      <a:lnTo>
                        <a:pt x="1333" y="1953"/>
                      </a:lnTo>
                      <a:cubicBezTo>
                        <a:pt x="1333" y="1921"/>
                        <a:pt x="1333" y="1921"/>
                        <a:pt x="1333" y="1921"/>
                      </a:cubicBezTo>
                      <a:cubicBezTo>
                        <a:pt x="1333" y="1921"/>
                        <a:pt x="1333" y="1891"/>
                        <a:pt x="1364" y="1891"/>
                      </a:cubicBezTo>
                      <a:cubicBezTo>
                        <a:pt x="1364" y="1891"/>
                        <a:pt x="1364" y="1891"/>
                        <a:pt x="1394" y="1891"/>
                      </a:cubicBezTo>
                      <a:cubicBezTo>
                        <a:pt x="1394" y="1891"/>
                        <a:pt x="1426" y="1860"/>
                        <a:pt x="1426" y="1829"/>
                      </a:cubicBezTo>
                      <a:lnTo>
                        <a:pt x="1426" y="1829"/>
                      </a:lnTo>
                      <a:cubicBezTo>
                        <a:pt x="1457" y="1829"/>
                        <a:pt x="1457" y="1797"/>
                        <a:pt x="1487" y="1797"/>
                      </a:cubicBezTo>
                      <a:lnTo>
                        <a:pt x="1487" y="1797"/>
                      </a:lnTo>
                      <a:lnTo>
                        <a:pt x="1487" y="1797"/>
                      </a:lnTo>
                      <a:cubicBezTo>
                        <a:pt x="1518" y="1797"/>
                        <a:pt x="1518" y="1797"/>
                        <a:pt x="1518" y="1797"/>
                      </a:cubicBezTo>
                      <a:lnTo>
                        <a:pt x="1518" y="1797"/>
                      </a:lnTo>
                      <a:lnTo>
                        <a:pt x="1518" y="1797"/>
                      </a:lnTo>
                      <a:lnTo>
                        <a:pt x="1550" y="1767"/>
                      </a:lnTo>
                      <a:lnTo>
                        <a:pt x="1550" y="1767"/>
                      </a:lnTo>
                      <a:cubicBezTo>
                        <a:pt x="1581" y="1736"/>
                        <a:pt x="1581" y="1736"/>
                        <a:pt x="1611" y="1736"/>
                      </a:cubicBezTo>
                      <a:cubicBezTo>
                        <a:pt x="1611" y="1736"/>
                        <a:pt x="1642" y="1736"/>
                        <a:pt x="1642" y="1705"/>
                      </a:cubicBezTo>
                      <a:cubicBezTo>
                        <a:pt x="1674" y="1705"/>
                        <a:pt x="1674" y="1705"/>
                        <a:pt x="1674" y="1705"/>
                      </a:cubicBezTo>
                      <a:cubicBezTo>
                        <a:pt x="1674" y="1736"/>
                        <a:pt x="1674" y="1736"/>
                        <a:pt x="1674" y="1736"/>
                      </a:cubicBezTo>
                      <a:lnTo>
                        <a:pt x="1674" y="1736"/>
                      </a:lnTo>
                      <a:lnTo>
                        <a:pt x="1705" y="1736"/>
                      </a:lnTo>
                      <a:cubicBezTo>
                        <a:pt x="1705" y="1705"/>
                        <a:pt x="1735" y="1705"/>
                        <a:pt x="1735" y="1705"/>
                      </a:cubicBezTo>
                      <a:cubicBezTo>
                        <a:pt x="1735" y="1673"/>
                        <a:pt x="1735" y="1673"/>
                        <a:pt x="1766" y="1673"/>
                      </a:cubicBezTo>
                      <a:cubicBezTo>
                        <a:pt x="1766" y="1643"/>
                        <a:pt x="1766" y="1612"/>
                        <a:pt x="1798" y="1581"/>
                      </a:cubicBezTo>
                      <a:cubicBezTo>
                        <a:pt x="1798" y="1581"/>
                        <a:pt x="1798" y="1581"/>
                        <a:pt x="1798" y="1549"/>
                      </a:cubicBezTo>
                      <a:lnTo>
                        <a:pt x="1798" y="1549"/>
                      </a:lnTo>
                      <a:cubicBezTo>
                        <a:pt x="1829" y="1549"/>
                        <a:pt x="1829" y="1519"/>
                        <a:pt x="1829" y="1519"/>
                      </a:cubicBezTo>
                      <a:lnTo>
                        <a:pt x="1829" y="1519"/>
                      </a:lnTo>
                      <a:cubicBezTo>
                        <a:pt x="1829" y="1488"/>
                        <a:pt x="1829" y="1457"/>
                        <a:pt x="1829" y="1425"/>
                      </a:cubicBezTo>
                      <a:lnTo>
                        <a:pt x="1859" y="1395"/>
                      </a:lnTo>
                      <a:cubicBezTo>
                        <a:pt x="1859" y="1395"/>
                        <a:pt x="1859" y="1364"/>
                        <a:pt x="1859" y="1333"/>
                      </a:cubicBezTo>
                      <a:cubicBezTo>
                        <a:pt x="1859" y="1333"/>
                        <a:pt x="1859" y="1333"/>
                        <a:pt x="1859" y="1301"/>
                      </a:cubicBezTo>
                      <a:cubicBezTo>
                        <a:pt x="1859" y="1301"/>
                        <a:pt x="1890" y="1301"/>
                        <a:pt x="1890" y="1271"/>
                      </a:cubicBezTo>
                      <a:cubicBezTo>
                        <a:pt x="1890" y="1271"/>
                        <a:pt x="1890" y="1240"/>
                        <a:pt x="1859" y="1240"/>
                      </a:cubicBezTo>
                      <a:cubicBezTo>
                        <a:pt x="1859" y="1240"/>
                        <a:pt x="1859" y="1209"/>
                        <a:pt x="1859" y="1147"/>
                      </a:cubicBezTo>
                      <a:cubicBezTo>
                        <a:pt x="1859" y="1116"/>
                        <a:pt x="1859" y="1116"/>
                        <a:pt x="1859" y="1116"/>
                      </a:cubicBezTo>
                      <a:cubicBezTo>
                        <a:pt x="1859" y="1084"/>
                        <a:pt x="1859" y="1084"/>
                        <a:pt x="1859" y="1084"/>
                      </a:cubicBezTo>
                      <a:cubicBezTo>
                        <a:pt x="1890" y="1084"/>
                        <a:pt x="1890" y="1084"/>
                        <a:pt x="1890" y="1084"/>
                      </a:cubicBezTo>
                      <a:cubicBezTo>
                        <a:pt x="1890" y="1084"/>
                        <a:pt x="1890" y="1084"/>
                        <a:pt x="1922" y="1084"/>
                      </a:cubicBezTo>
                      <a:cubicBezTo>
                        <a:pt x="1922" y="1084"/>
                        <a:pt x="1922" y="1084"/>
                        <a:pt x="1922" y="1054"/>
                      </a:cubicBezTo>
                      <a:cubicBezTo>
                        <a:pt x="1953" y="1054"/>
                        <a:pt x="1953" y="1054"/>
                        <a:pt x="1953" y="1054"/>
                      </a:cubicBezTo>
                      <a:cubicBezTo>
                        <a:pt x="1953" y="1054"/>
                        <a:pt x="1953" y="1054"/>
                        <a:pt x="1953" y="1023"/>
                      </a:cubicBezTo>
                      <a:lnTo>
                        <a:pt x="1953" y="1023"/>
                      </a:lnTo>
                      <a:lnTo>
                        <a:pt x="1953" y="992"/>
                      </a:lnTo>
                      <a:cubicBezTo>
                        <a:pt x="1953" y="961"/>
                        <a:pt x="1983" y="961"/>
                        <a:pt x="2014" y="930"/>
                      </a:cubicBezTo>
                      <a:lnTo>
                        <a:pt x="2014" y="930"/>
                      </a:lnTo>
                      <a:cubicBezTo>
                        <a:pt x="2046" y="930"/>
                        <a:pt x="2046" y="899"/>
                        <a:pt x="2046" y="899"/>
                      </a:cubicBezTo>
                      <a:cubicBezTo>
                        <a:pt x="2046" y="868"/>
                        <a:pt x="2046" y="868"/>
                        <a:pt x="2077" y="868"/>
                      </a:cubicBezTo>
                      <a:lnTo>
                        <a:pt x="2077" y="868"/>
                      </a:lnTo>
                      <a:lnTo>
                        <a:pt x="2077" y="837"/>
                      </a:lnTo>
                      <a:cubicBezTo>
                        <a:pt x="2107" y="837"/>
                        <a:pt x="2107" y="806"/>
                        <a:pt x="2107" y="806"/>
                      </a:cubicBezTo>
                      <a:cubicBezTo>
                        <a:pt x="2107" y="806"/>
                        <a:pt x="2107" y="806"/>
                        <a:pt x="2107" y="775"/>
                      </a:cubicBezTo>
                      <a:cubicBezTo>
                        <a:pt x="2107" y="775"/>
                        <a:pt x="2107" y="744"/>
                        <a:pt x="2107" y="713"/>
                      </a:cubicBezTo>
                      <a:lnTo>
                        <a:pt x="2107" y="682"/>
                      </a:lnTo>
                      <a:lnTo>
                        <a:pt x="2107" y="682"/>
                      </a:lnTo>
                      <a:cubicBezTo>
                        <a:pt x="2077" y="682"/>
                        <a:pt x="2077" y="682"/>
                        <a:pt x="2077" y="682"/>
                      </a:cubicBezTo>
                      <a:cubicBezTo>
                        <a:pt x="2077" y="651"/>
                        <a:pt x="2077" y="651"/>
                        <a:pt x="2077" y="651"/>
                      </a:cubicBezTo>
                      <a:lnTo>
                        <a:pt x="2046" y="651"/>
                      </a:lnTo>
                      <a:cubicBezTo>
                        <a:pt x="2046" y="651"/>
                        <a:pt x="2014" y="620"/>
                        <a:pt x="1983" y="620"/>
                      </a:cubicBezTo>
                      <a:cubicBezTo>
                        <a:pt x="1953" y="589"/>
                        <a:pt x="1922" y="589"/>
                        <a:pt x="1922" y="558"/>
                      </a:cubicBezTo>
                      <a:cubicBezTo>
                        <a:pt x="1890" y="527"/>
                        <a:pt x="1890" y="527"/>
                        <a:pt x="1890" y="527"/>
                      </a:cubicBezTo>
                      <a:cubicBezTo>
                        <a:pt x="1890" y="527"/>
                        <a:pt x="1890" y="527"/>
                        <a:pt x="1859" y="527"/>
                      </a:cubicBezTo>
                      <a:cubicBezTo>
                        <a:pt x="1859" y="496"/>
                        <a:pt x="1829" y="496"/>
                        <a:pt x="1829" y="496"/>
                      </a:cubicBezTo>
                      <a:lnTo>
                        <a:pt x="1798" y="496"/>
                      </a:lnTo>
                      <a:cubicBezTo>
                        <a:pt x="1766" y="496"/>
                        <a:pt x="1766" y="496"/>
                        <a:pt x="1766" y="496"/>
                      </a:cubicBezTo>
                      <a:lnTo>
                        <a:pt x="1735" y="496"/>
                      </a:lnTo>
                      <a:lnTo>
                        <a:pt x="1735" y="465"/>
                      </a:lnTo>
                      <a:lnTo>
                        <a:pt x="1735" y="465"/>
                      </a:lnTo>
                      <a:lnTo>
                        <a:pt x="1735" y="465"/>
                      </a:lnTo>
                      <a:cubicBezTo>
                        <a:pt x="1735" y="496"/>
                        <a:pt x="1705" y="496"/>
                        <a:pt x="1705" y="496"/>
                      </a:cubicBezTo>
                      <a:lnTo>
                        <a:pt x="1705" y="496"/>
                      </a:lnTo>
                      <a:cubicBezTo>
                        <a:pt x="1674" y="496"/>
                        <a:pt x="1674" y="496"/>
                        <a:pt x="1674" y="465"/>
                      </a:cubicBezTo>
                      <a:cubicBezTo>
                        <a:pt x="1674" y="465"/>
                        <a:pt x="1674" y="465"/>
                        <a:pt x="1642" y="465"/>
                      </a:cubicBezTo>
                      <a:cubicBezTo>
                        <a:pt x="1642" y="465"/>
                        <a:pt x="1642" y="465"/>
                        <a:pt x="1611" y="465"/>
                      </a:cubicBezTo>
                      <a:lnTo>
                        <a:pt x="1611" y="465"/>
                      </a:lnTo>
                      <a:cubicBezTo>
                        <a:pt x="1518" y="589"/>
                        <a:pt x="1518" y="589"/>
                        <a:pt x="1518" y="589"/>
                      </a:cubicBezTo>
                      <a:cubicBezTo>
                        <a:pt x="1550" y="496"/>
                        <a:pt x="1550" y="496"/>
                        <a:pt x="1550" y="496"/>
                      </a:cubicBezTo>
                      <a:cubicBezTo>
                        <a:pt x="1550" y="496"/>
                        <a:pt x="1550" y="465"/>
                        <a:pt x="1550" y="434"/>
                      </a:cubicBezTo>
                      <a:cubicBezTo>
                        <a:pt x="1550" y="434"/>
                        <a:pt x="1550" y="434"/>
                        <a:pt x="1550" y="403"/>
                      </a:cubicBezTo>
                      <a:lnTo>
                        <a:pt x="1550" y="403"/>
                      </a:lnTo>
                      <a:lnTo>
                        <a:pt x="1518" y="403"/>
                      </a:lnTo>
                      <a:cubicBezTo>
                        <a:pt x="1487" y="403"/>
                        <a:pt x="1487" y="372"/>
                        <a:pt x="1487" y="372"/>
                      </a:cubicBezTo>
                      <a:cubicBezTo>
                        <a:pt x="1457" y="372"/>
                        <a:pt x="1457" y="372"/>
                        <a:pt x="1457" y="372"/>
                      </a:cubicBezTo>
                      <a:lnTo>
                        <a:pt x="1457" y="372"/>
                      </a:lnTo>
                      <a:lnTo>
                        <a:pt x="1457" y="341"/>
                      </a:lnTo>
                      <a:cubicBezTo>
                        <a:pt x="1457" y="341"/>
                        <a:pt x="1457" y="341"/>
                        <a:pt x="1426" y="341"/>
                      </a:cubicBezTo>
                      <a:lnTo>
                        <a:pt x="1394" y="341"/>
                      </a:lnTo>
                      <a:cubicBezTo>
                        <a:pt x="1394" y="372"/>
                        <a:pt x="1394" y="372"/>
                        <a:pt x="1394" y="372"/>
                      </a:cubicBezTo>
                      <a:cubicBezTo>
                        <a:pt x="1333" y="372"/>
                        <a:pt x="1333" y="372"/>
                        <a:pt x="1333" y="372"/>
                      </a:cubicBezTo>
                      <a:cubicBezTo>
                        <a:pt x="1333" y="310"/>
                        <a:pt x="1333" y="310"/>
                        <a:pt x="1333" y="310"/>
                      </a:cubicBezTo>
                      <a:lnTo>
                        <a:pt x="1333" y="310"/>
                      </a:lnTo>
                      <a:cubicBezTo>
                        <a:pt x="1301" y="341"/>
                        <a:pt x="1301" y="341"/>
                        <a:pt x="1301" y="341"/>
                      </a:cubicBezTo>
                      <a:cubicBezTo>
                        <a:pt x="1270" y="341"/>
                        <a:pt x="1270" y="310"/>
                        <a:pt x="1270" y="310"/>
                      </a:cubicBezTo>
                      <a:lnTo>
                        <a:pt x="1270" y="310"/>
                      </a:lnTo>
                      <a:lnTo>
                        <a:pt x="1270" y="310"/>
                      </a:lnTo>
                      <a:lnTo>
                        <a:pt x="1270" y="310"/>
                      </a:lnTo>
                      <a:lnTo>
                        <a:pt x="1240" y="310"/>
                      </a:lnTo>
                      <a:cubicBezTo>
                        <a:pt x="1240" y="310"/>
                        <a:pt x="1240" y="310"/>
                        <a:pt x="1209" y="279"/>
                      </a:cubicBezTo>
                      <a:lnTo>
                        <a:pt x="1240" y="248"/>
                      </a:lnTo>
                      <a:lnTo>
                        <a:pt x="1240" y="248"/>
                      </a:lnTo>
                      <a:cubicBezTo>
                        <a:pt x="1240" y="217"/>
                        <a:pt x="1240" y="217"/>
                        <a:pt x="1270" y="217"/>
                      </a:cubicBezTo>
                      <a:cubicBezTo>
                        <a:pt x="1240" y="186"/>
                        <a:pt x="1240" y="186"/>
                        <a:pt x="1240" y="186"/>
                      </a:cubicBezTo>
                      <a:cubicBezTo>
                        <a:pt x="1240" y="186"/>
                        <a:pt x="1209" y="155"/>
                        <a:pt x="1209" y="124"/>
                      </a:cubicBezTo>
                      <a:cubicBezTo>
                        <a:pt x="1209" y="93"/>
                        <a:pt x="1209" y="93"/>
                        <a:pt x="1209" y="62"/>
                      </a:cubicBezTo>
                      <a:lnTo>
                        <a:pt x="1209" y="62"/>
                      </a:lnTo>
                      <a:lnTo>
                        <a:pt x="1209" y="62"/>
                      </a:lnTo>
                      <a:lnTo>
                        <a:pt x="1178" y="62"/>
                      </a:lnTo>
                      <a:lnTo>
                        <a:pt x="1178" y="62"/>
                      </a:lnTo>
                      <a:lnTo>
                        <a:pt x="1178" y="62"/>
                      </a:lnTo>
                      <a:cubicBezTo>
                        <a:pt x="1178" y="93"/>
                        <a:pt x="1178" y="93"/>
                        <a:pt x="1178" y="9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7" name="Freeform 148">
                  <a:extLst>
                    <a:ext uri="{FF2B5EF4-FFF2-40B4-BE49-F238E27FC236}">
                      <a16:creationId xmlns:a16="http://schemas.microsoft.com/office/drawing/2014/main" id="{404A67CC-AA80-486F-83C9-0CB3C040C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4925" y="3263900"/>
                  <a:ext cx="11113" cy="11113"/>
                </a:xfrm>
                <a:custGeom>
                  <a:gdLst>
                    <a:gd name="T0" fmla="*/ 0 w 33"/>
                    <a:gd name="T1" fmla="*/ 31 h 32"/>
                    <a:gd name="T2" fmla="*/ 0 w 33"/>
                    <a:gd name="T3" fmla="*/ 31 h 32"/>
                    <a:gd name="T4" fmla="*/ 0 w 33"/>
                    <a:gd name="T5" fmla="*/ 31 h 32"/>
                    <a:gd name="T6" fmla="*/ 0 w 33"/>
                    <a:gd name="T7" fmla="*/ 31 h 32"/>
                    <a:gd name="T8" fmla="*/ 32 w 33"/>
                    <a:gd name="T9" fmla="*/ 31 h 32"/>
                    <a:gd name="T10" fmla="*/ 32 w 33"/>
                    <a:gd name="T11" fmla="*/ 0 h 32"/>
                    <a:gd name="T12" fmla="*/ 32 w 33"/>
                    <a:gd name="T13" fmla="*/ 0 h 32"/>
                    <a:gd name="T14" fmla="*/ 32 w 33"/>
                    <a:gd name="T15" fmla="*/ 0 h 32"/>
                    <a:gd name="T16" fmla="*/ 0 w 33"/>
                    <a:gd name="T17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cubicBezTo>
                        <a:pt x="32" y="0"/>
                        <a:pt x="32" y="0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8" name="Freeform 149">
                  <a:extLst>
                    <a:ext uri="{FF2B5EF4-FFF2-40B4-BE49-F238E27FC236}">
                      <a16:creationId xmlns:a16="http://schemas.microsoft.com/office/drawing/2014/main" id="{A3CCA5A3-D53B-40D4-98EC-6DF3B9385D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6625" y="3175000"/>
                  <a:ext cx="346075" cy="669925"/>
                </a:xfrm>
                <a:custGeom>
                  <a:gdLst>
                    <a:gd name="T0" fmla="*/ 837 w 962"/>
                    <a:gd name="T1" fmla="*/ 837 h 1861"/>
                    <a:gd name="T2" fmla="*/ 806 w 962"/>
                    <a:gd name="T3" fmla="*/ 713 h 1861"/>
                    <a:gd name="T4" fmla="*/ 806 w 962"/>
                    <a:gd name="T5" fmla="*/ 557 h 1861"/>
                    <a:gd name="T6" fmla="*/ 806 w 962"/>
                    <a:gd name="T7" fmla="*/ 496 h 1861"/>
                    <a:gd name="T8" fmla="*/ 837 w 962"/>
                    <a:gd name="T9" fmla="*/ 465 h 1861"/>
                    <a:gd name="T10" fmla="*/ 930 w 962"/>
                    <a:gd name="T11" fmla="*/ 372 h 1861"/>
                    <a:gd name="T12" fmla="*/ 868 w 962"/>
                    <a:gd name="T13" fmla="*/ 341 h 1861"/>
                    <a:gd name="T14" fmla="*/ 806 w 962"/>
                    <a:gd name="T15" fmla="*/ 309 h 1861"/>
                    <a:gd name="T16" fmla="*/ 774 w 962"/>
                    <a:gd name="T17" fmla="*/ 279 h 1861"/>
                    <a:gd name="T18" fmla="*/ 806 w 962"/>
                    <a:gd name="T19" fmla="*/ 248 h 1861"/>
                    <a:gd name="T20" fmla="*/ 837 w 962"/>
                    <a:gd name="T21" fmla="*/ 185 h 1861"/>
                    <a:gd name="T22" fmla="*/ 713 w 962"/>
                    <a:gd name="T23" fmla="*/ 124 h 1861"/>
                    <a:gd name="T24" fmla="*/ 620 w 962"/>
                    <a:gd name="T25" fmla="*/ 61 h 1861"/>
                    <a:gd name="T26" fmla="*/ 589 w 962"/>
                    <a:gd name="T27" fmla="*/ 31 h 1861"/>
                    <a:gd name="T28" fmla="*/ 526 w 962"/>
                    <a:gd name="T29" fmla="*/ 0 h 1861"/>
                    <a:gd name="T30" fmla="*/ 434 w 962"/>
                    <a:gd name="T31" fmla="*/ 0 h 1861"/>
                    <a:gd name="T32" fmla="*/ 372 w 962"/>
                    <a:gd name="T33" fmla="*/ 0 h 1861"/>
                    <a:gd name="T34" fmla="*/ 341 w 962"/>
                    <a:gd name="T35" fmla="*/ 124 h 1861"/>
                    <a:gd name="T36" fmla="*/ 310 w 962"/>
                    <a:gd name="T37" fmla="*/ 124 h 1861"/>
                    <a:gd name="T38" fmla="*/ 278 w 962"/>
                    <a:gd name="T39" fmla="*/ 185 h 1861"/>
                    <a:gd name="T40" fmla="*/ 278 w 962"/>
                    <a:gd name="T41" fmla="*/ 217 h 1861"/>
                    <a:gd name="T42" fmla="*/ 310 w 962"/>
                    <a:gd name="T43" fmla="*/ 279 h 1861"/>
                    <a:gd name="T44" fmla="*/ 217 w 962"/>
                    <a:gd name="T45" fmla="*/ 403 h 1861"/>
                    <a:gd name="T46" fmla="*/ 217 w 962"/>
                    <a:gd name="T47" fmla="*/ 433 h 1861"/>
                    <a:gd name="T48" fmla="*/ 186 w 962"/>
                    <a:gd name="T49" fmla="*/ 527 h 1861"/>
                    <a:gd name="T50" fmla="*/ 186 w 962"/>
                    <a:gd name="T51" fmla="*/ 620 h 1861"/>
                    <a:gd name="T52" fmla="*/ 217 w 962"/>
                    <a:gd name="T53" fmla="*/ 744 h 1861"/>
                    <a:gd name="T54" fmla="*/ 154 w 962"/>
                    <a:gd name="T55" fmla="*/ 898 h 1861"/>
                    <a:gd name="T56" fmla="*/ 124 w 962"/>
                    <a:gd name="T57" fmla="*/ 929 h 1861"/>
                    <a:gd name="T58" fmla="*/ 154 w 962"/>
                    <a:gd name="T59" fmla="*/ 1022 h 1861"/>
                    <a:gd name="T60" fmla="*/ 124 w 962"/>
                    <a:gd name="T61" fmla="*/ 1085 h 1861"/>
                    <a:gd name="T62" fmla="*/ 93 w 962"/>
                    <a:gd name="T63" fmla="*/ 1146 h 1861"/>
                    <a:gd name="T64" fmla="*/ 93 w 962"/>
                    <a:gd name="T65" fmla="*/ 1270 h 1861"/>
                    <a:gd name="T66" fmla="*/ 93 w 962"/>
                    <a:gd name="T67" fmla="*/ 1364 h 1861"/>
                    <a:gd name="T68" fmla="*/ 124 w 962"/>
                    <a:gd name="T69" fmla="*/ 1425 h 1861"/>
                    <a:gd name="T70" fmla="*/ 124 w 962"/>
                    <a:gd name="T71" fmla="*/ 1488 h 1861"/>
                    <a:gd name="T72" fmla="*/ 93 w 962"/>
                    <a:gd name="T73" fmla="*/ 1518 h 1861"/>
                    <a:gd name="T74" fmla="*/ 93 w 962"/>
                    <a:gd name="T75" fmla="*/ 1581 h 1861"/>
                    <a:gd name="T76" fmla="*/ 62 w 962"/>
                    <a:gd name="T77" fmla="*/ 1612 h 1861"/>
                    <a:gd name="T78" fmla="*/ 30 w 962"/>
                    <a:gd name="T79" fmla="*/ 1705 h 1861"/>
                    <a:gd name="T80" fmla="*/ 0 w 962"/>
                    <a:gd name="T81" fmla="*/ 1766 h 1861"/>
                    <a:gd name="T82" fmla="*/ 93 w 962"/>
                    <a:gd name="T83" fmla="*/ 1797 h 1861"/>
                    <a:gd name="T84" fmla="*/ 124 w 962"/>
                    <a:gd name="T85" fmla="*/ 1860 h 1861"/>
                    <a:gd name="T86" fmla="*/ 217 w 962"/>
                    <a:gd name="T87" fmla="*/ 1860 h 1861"/>
                    <a:gd name="T88" fmla="*/ 217 w 962"/>
                    <a:gd name="T89" fmla="*/ 1766 h 1861"/>
                    <a:gd name="T90" fmla="*/ 278 w 962"/>
                    <a:gd name="T91" fmla="*/ 1705 h 1861"/>
                    <a:gd name="T92" fmla="*/ 372 w 962"/>
                    <a:gd name="T93" fmla="*/ 1581 h 1861"/>
                    <a:gd name="T94" fmla="*/ 278 w 962"/>
                    <a:gd name="T95" fmla="*/ 1488 h 1861"/>
                    <a:gd name="T96" fmla="*/ 402 w 962"/>
                    <a:gd name="T97" fmla="*/ 1425 h 1861"/>
                    <a:gd name="T98" fmla="*/ 465 w 962"/>
                    <a:gd name="T99" fmla="*/ 1301 h 1861"/>
                    <a:gd name="T100" fmla="*/ 434 w 962"/>
                    <a:gd name="T101" fmla="*/ 1209 h 1861"/>
                    <a:gd name="T102" fmla="*/ 526 w 962"/>
                    <a:gd name="T103" fmla="*/ 1177 h 1861"/>
                    <a:gd name="T104" fmla="*/ 589 w 962"/>
                    <a:gd name="T105" fmla="*/ 1146 h 1861"/>
                    <a:gd name="T106" fmla="*/ 434 w 962"/>
                    <a:gd name="T107" fmla="*/ 929 h 1861"/>
                    <a:gd name="T108" fmla="*/ 837 w 962"/>
                    <a:gd name="T109" fmla="*/ 992 h 18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62" h="1861">
                      <a:moveTo>
                        <a:pt x="868" y="898"/>
                      </a:moveTo>
                      <a:lnTo>
                        <a:pt x="868" y="898"/>
                      </a:lnTo>
                      <a:cubicBezTo>
                        <a:pt x="837" y="868"/>
                        <a:pt x="837" y="868"/>
                        <a:pt x="868" y="837"/>
                      </a:cubicBezTo>
                      <a:lnTo>
                        <a:pt x="868" y="837"/>
                      </a:lnTo>
                      <a:cubicBezTo>
                        <a:pt x="868" y="837"/>
                        <a:pt x="868" y="837"/>
                        <a:pt x="837" y="837"/>
                      </a:cubicBezTo>
                      <a:cubicBezTo>
                        <a:pt x="837" y="805"/>
                        <a:pt x="837" y="805"/>
                        <a:pt x="837" y="805"/>
                      </a:cubicBezTo>
                      <a:cubicBezTo>
                        <a:pt x="837" y="805"/>
                        <a:pt x="806" y="805"/>
                        <a:pt x="806" y="774"/>
                      </a:cubicBezTo>
                      <a:lnTo>
                        <a:pt x="806" y="744"/>
                      </a:lnTo>
                      <a:lnTo>
                        <a:pt x="774" y="713"/>
                      </a:lnTo>
                      <a:cubicBezTo>
                        <a:pt x="774" y="713"/>
                        <a:pt x="774" y="713"/>
                        <a:pt x="806" y="713"/>
                      </a:cubicBezTo>
                      <a:cubicBezTo>
                        <a:pt x="806" y="681"/>
                        <a:pt x="806" y="681"/>
                        <a:pt x="806" y="681"/>
                      </a:cubicBezTo>
                      <a:lnTo>
                        <a:pt x="806" y="681"/>
                      </a:lnTo>
                      <a:lnTo>
                        <a:pt x="806" y="681"/>
                      </a:lnTo>
                      <a:cubicBezTo>
                        <a:pt x="806" y="651"/>
                        <a:pt x="806" y="620"/>
                        <a:pt x="806" y="589"/>
                      </a:cubicBezTo>
                      <a:cubicBezTo>
                        <a:pt x="806" y="589"/>
                        <a:pt x="806" y="589"/>
                        <a:pt x="806" y="557"/>
                      </a:cubicBezTo>
                      <a:cubicBezTo>
                        <a:pt x="806" y="589"/>
                        <a:pt x="806" y="589"/>
                        <a:pt x="806" y="589"/>
                      </a:cubicBezTo>
                      <a:cubicBezTo>
                        <a:pt x="806" y="496"/>
                        <a:pt x="806" y="496"/>
                        <a:pt x="806" y="496"/>
                      </a:cubicBezTo>
                      <a:lnTo>
                        <a:pt x="806" y="496"/>
                      </a:lnTo>
                      <a:lnTo>
                        <a:pt x="806" y="496"/>
                      </a:lnTo>
                      <a:lnTo>
                        <a:pt x="806" y="496"/>
                      </a:lnTo>
                      <a:lnTo>
                        <a:pt x="806" y="496"/>
                      </a:lnTo>
                      <a:cubicBezTo>
                        <a:pt x="837" y="496"/>
                        <a:pt x="837" y="496"/>
                        <a:pt x="837" y="496"/>
                      </a:cubicBezTo>
                      <a:cubicBezTo>
                        <a:pt x="837" y="465"/>
                        <a:pt x="837" y="465"/>
                        <a:pt x="837" y="465"/>
                      </a:cubicBezTo>
                      <a:lnTo>
                        <a:pt x="837" y="465"/>
                      </a:lnTo>
                      <a:lnTo>
                        <a:pt x="837" y="465"/>
                      </a:lnTo>
                      <a:cubicBezTo>
                        <a:pt x="868" y="433"/>
                        <a:pt x="868" y="433"/>
                        <a:pt x="868" y="433"/>
                      </a:cubicBezTo>
                      <a:lnTo>
                        <a:pt x="868" y="403"/>
                      </a:lnTo>
                      <a:cubicBezTo>
                        <a:pt x="898" y="403"/>
                        <a:pt x="898" y="372"/>
                        <a:pt x="898" y="372"/>
                      </a:cubicBezTo>
                      <a:lnTo>
                        <a:pt x="898" y="372"/>
                      </a:lnTo>
                      <a:cubicBezTo>
                        <a:pt x="930" y="372"/>
                        <a:pt x="930" y="372"/>
                        <a:pt x="930" y="372"/>
                      </a:cubicBezTo>
                      <a:cubicBezTo>
                        <a:pt x="930" y="341"/>
                        <a:pt x="930" y="341"/>
                        <a:pt x="961" y="341"/>
                      </a:cubicBezTo>
                      <a:cubicBezTo>
                        <a:pt x="961" y="341"/>
                        <a:pt x="961" y="341"/>
                        <a:pt x="930" y="341"/>
                      </a:cubicBezTo>
                      <a:cubicBezTo>
                        <a:pt x="930" y="341"/>
                        <a:pt x="930" y="341"/>
                        <a:pt x="898" y="341"/>
                      </a:cubicBezTo>
                      <a:cubicBezTo>
                        <a:pt x="898" y="341"/>
                        <a:pt x="868" y="341"/>
                        <a:pt x="868" y="309"/>
                      </a:cubicBezTo>
                      <a:lnTo>
                        <a:pt x="868" y="341"/>
                      </a:lnTo>
                      <a:lnTo>
                        <a:pt x="837" y="341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lnTo>
                        <a:pt x="806" y="309"/>
                      </a:lnTo>
                      <a:cubicBezTo>
                        <a:pt x="774" y="309"/>
                        <a:pt x="774" y="309"/>
                        <a:pt x="774" y="279"/>
                      </a:cubicBez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lnTo>
                        <a:pt x="774" y="279"/>
                      </a:lnTo>
                      <a:cubicBezTo>
                        <a:pt x="774" y="279"/>
                        <a:pt x="774" y="248"/>
                        <a:pt x="806" y="248"/>
                      </a:cubicBez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48"/>
                      </a:lnTo>
                      <a:lnTo>
                        <a:pt x="806" y="217"/>
                      </a:lnTo>
                      <a:lnTo>
                        <a:pt x="806" y="217"/>
                      </a:lnTo>
                      <a:lnTo>
                        <a:pt x="806" y="217"/>
                      </a:lnTo>
                      <a:cubicBezTo>
                        <a:pt x="806" y="217"/>
                        <a:pt x="806" y="217"/>
                        <a:pt x="837" y="217"/>
                      </a:cubicBezTo>
                      <a:cubicBezTo>
                        <a:pt x="837" y="217"/>
                        <a:pt x="837" y="217"/>
                        <a:pt x="837" y="185"/>
                      </a:cubicBezTo>
                      <a:lnTo>
                        <a:pt x="837" y="185"/>
                      </a:lnTo>
                      <a:cubicBezTo>
                        <a:pt x="806" y="185"/>
                        <a:pt x="806" y="155"/>
                        <a:pt x="806" y="155"/>
                      </a:cubicBezTo>
                      <a:cubicBezTo>
                        <a:pt x="806" y="155"/>
                        <a:pt x="806" y="155"/>
                        <a:pt x="774" y="155"/>
                      </a:cubicBezTo>
                      <a:cubicBezTo>
                        <a:pt x="774" y="155"/>
                        <a:pt x="774" y="155"/>
                        <a:pt x="744" y="155"/>
                      </a:cubicBezTo>
                      <a:cubicBezTo>
                        <a:pt x="744" y="124"/>
                        <a:pt x="713" y="124"/>
                        <a:pt x="713" y="124"/>
                      </a:cubicBezTo>
                      <a:lnTo>
                        <a:pt x="713" y="124"/>
                      </a:lnTo>
                      <a:cubicBezTo>
                        <a:pt x="682" y="93"/>
                        <a:pt x="682" y="93"/>
                        <a:pt x="682" y="93"/>
                      </a:cubicBezTo>
                      <a:lnTo>
                        <a:pt x="682" y="93"/>
                      </a:lnTo>
                      <a:lnTo>
                        <a:pt x="650" y="93"/>
                      </a:lnTo>
                      <a:cubicBezTo>
                        <a:pt x="650" y="93"/>
                        <a:pt x="650" y="93"/>
                        <a:pt x="620" y="61"/>
                      </a:cubicBezTo>
                      <a:lnTo>
                        <a:pt x="620" y="61"/>
                      </a:lnTo>
                      <a:lnTo>
                        <a:pt x="620" y="61"/>
                      </a:lnTo>
                      <a:cubicBezTo>
                        <a:pt x="589" y="31"/>
                        <a:pt x="589" y="31"/>
                        <a:pt x="589" y="31"/>
                      </a:cubicBezTo>
                      <a:lnTo>
                        <a:pt x="589" y="31"/>
                      </a:lnTo>
                      <a:lnTo>
                        <a:pt x="589" y="31"/>
                      </a:lnTo>
                      <a:lnTo>
                        <a:pt x="589" y="31"/>
                      </a:lnTo>
                      <a:cubicBezTo>
                        <a:pt x="589" y="0"/>
                        <a:pt x="558" y="0"/>
                        <a:pt x="558" y="0"/>
                      </a:cubicBezTo>
                      <a:cubicBezTo>
                        <a:pt x="526" y="0"/>
                        <a:pt x="526" y="0"/>
                        <a:pt x="526" y="0"/>
                      </a:cubicBezTo>
                      <a:lnTo>
                        <a:pt x="526" y="0"/>
                      </a:lnTo>
                      <a:lnTo>
                        <a:pt x="526" y="0"/>
                      </a:lnTo>
                      <a:cubicBezTo>
                        <a:pt x="526" y="31"/>
                        <a:pt x="496" y="31"/>
                        <a:pt x="496" y="31"/>
                      </a:cubicBezTo>
                      <a:lnTo>
                        <a:pt x="496" y="31"/>
                      </a:lnTo>
                      <a:cubicBezTo>
                        <a:pt x="465" y="31"/>
                        <a:pt x="465" y="31"/>
                        <a:pt x="465" y="31"/>
                      </a:cubicBezTo>
                      <a:lnTo>
                        <a:pt x="465" y="31"/>
                      </a:lnTo>
                      <a:cubicBezTo>
                        <a:pt x="465" y="0"/>
                        <a:pt x="434" y="0"/>
                        <a:pt x="434" y="0"/>
                      </a:cubicBezTo>
                      <a:lnTo>
                        <a:pt x="434" y="0"/>
                      </a:lnTo>
                      <a:lnTo>
                        <a:pt x="434" y="0"/>
                      </a:lnTo>
                      <a:lnTo>
                        <a:pt x="402" y="0"/>
                      </a:lnTo>
                      <a:lnTo>
                        <a:pt x="40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cubicBezTo>
                        <a:pt x="372" y="0"/>
                        <a:pt x="372" y="0"/>
                        <a:pt x="372" y="31"/>
                      </a:cubicBezTo>
                      <a:cubicBezTo>
                        <a:pt x="372" y="31"/>
                        <a:pt x="372" y="61"/>
                        <a:pt x="341" y="93"/>
                      </a:cubicBezTo>
                      <a:cubicBezTo>
                        <a:pt x="341" y="93"/>
                        <a:pt x="341" y="93"/>
                        <a:pt x="341" y="124"/>
                      </a:cubicBezTo>
                      <a:cubicBezTo>
                        <a:pt x="341" y="124"/>
                        <a:pt x="341" y="124"/>
                        <a:pt x="310" y="124"/>
                      </a:cubicBez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310" y="124"/>
                      </a:lnTo>
                      <a:lnTo>
                        <a:pt x="278" y="124"/>
                      </a:lnTo>
                      <a:lnTo>
                        <a:pt x="278" y="124"/>
                      </a:lnTo>
                      <a:cubicBezTo>
                        <a:pt x="278" y="155"/>
                        <a:pt x="278" y="155"/>
                        <a:pt x="278" y="155"/>
                      </a:cubicBezTo>
                      <a:lnTo>
                        <a:pt x="278" y="155"/>
                      </a:lnTo>
                      <a:cubicBezTo>
                        <a:pt x="278" y="155"/>
                        <a:pt x="278" y="155"/>
                        <a:pt x="278" y="185"/>
                      </a:cubicBezTo>
                      <a:lnTo>
                        <a:pt x="278" y="185"/>
                      </a:lnTo>
                      <a:lnTo>
                        <a:pt x="278" y="185"/>
                      </a:lnTo>
                      <a:lnTo>
                        <a:pt x="278" y="185"/>
                      </a:lnTo>
                      <a:cubicBezTo>
                        <a:pt x="278" y="185"/>
                        <a:pt x="278" y="185"/>
                        <a:pt x="278" y="217"/>
                      </a:cubicBezTo>
                      <a:lnTo>
                        <a:pt x="278" y="217"/>
                      </a:lnTo>
                      <a:lnTo>
                        <a:pt x="278" y="217"/>
                      </a:lnTo>
                      <a:lnTo>
                        <a:pt x="278" y="217"/>
                      </a:lnTo>
                      <a:cubicBezTo>
                        <a:pt x="278" y="248"/>
                        <a:pt x="278" y="248"/>
                        <a:pt x="278" y="248"/>
                      </a:cubicBezTo>
                      <a:cubicBezTo>
                        <a:pt x="278" y="248"/>
                        <a:pt x="310" y="248"/>
                        <a:pt x="310" y="279"/>
                      </a:cubicBezTo>
                      <a:lnTo>
                        <a:pt x="310" y="279"/>
                      </a:lnTo>
                      <a:lnTo>
                        <a:pt x="310" y="279"/>
                      </a:lnTo>
                      <a:cubicBezTo>
                        <a:pt x="278" y="309"/>
                        <a:pt x="278" y="309"/>
                        <a:pt x="278" y="309"/>
                      </a:cubicBezTo>
                      <a:cubicBezTo>
                        <a:pt x="278" y="309"/>
                        <a:pt x="278" y="309"/>
                        <a:pt x="248" y="309"/>
                      </a:cubicBezTo>
                      <a:lnTo>
                        <a:pt x="248" y="341"/>
                      </a:lnTo>
                      <a:cubicBezTo>
                        <a:pt x="217" y="372"/>
                        <a:pt x="217" y="372"/>
                        <a:pt x="217" y="403"/>
                      </a:cubicBezTo>
                      <a:cubicBezTo>
                        <a:pt x="217" y="403"/>
                        <a:pt x="217" y="403"/>
                        <a:pt x="217" y="433"/>
                      </a:cubicBez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lnTo>
                        <a:pt x="217" y="433"/>
                      </a:lnTo>
                      <a:cubicBezTo>
                        <a:pt x="217" y="465"/>
                        <a:pt x="217" y="465"/>
                        <a:pt x="217" y="465"/>
                      </a:cubicBezTo>
                      <a:cubicBezTo>
                        <a:pt x="217" y="465"/>
                        <a:pt x="217" y="465"/>
                        <a:pt x="217" y="496"/>
                      </a:cubicBezTo>
                      <a:lnTo>
                        <a:pt x="217" y="496"/>
                      </a:lnTo>
                      <a:lnTo>
                        <a:pt x="186" y="527"/>
                      </a:lnTo>
                      <a:lnTo>
                        <a:pt x="186" y="527"/>
                      </a:lnTo>
                      <a:cubicBezTo>
                        <a:pt x="186" y="557"/>
                        <a:pt x="186" y="557"/>
                        <a:pt x="154" y="557"/>
                      </a:cubicBezTo>
                      <a:cubicBezTo>
                        <a:pt x="154" y="557"/>
                        <a:pt x="186" y="557"/>
                        <a:pt x="186" y="589"/>
                      </a:cubicBezTo>
                      <a:lnTo>
                        <a:pt x="186" y="589"/>
                      </a:lnTo>
                      <a:cubicBezTo>
                        <a:pt x="186" y="589"/>
                        <a:pt x="186" y="589"/>
                        <a:pt x="186" y="620"/>
                      </a:cubicBezTo>
                      <a:lnTo>
                        <a:pt x="186" y="651"/>
                      </a:lnTo>
                      <a:lnTo>
                        <a:pt x="186" y="651"/>
                      </a:lnTo>
                      <a:lnTo>
                        <a:pt x="186" y="651"/>
                      </a:lnTo>
                      <a:cubicBezTo>
                        <a:pt x="217" y="651"/>
                        <a:pt x="217" y="681"/>
                        <a:pt x="217" y="713"/>
                      </a:cubicBezTo>
                      <a:cubicBezTo>
                        <a:pt x="217" y="713"/>
                        <a:pt x="217" y="713"/>
                        <a:pt x="217" y="744"/>
                      </a:cubicBezTo>
                      <a:cubicBezTo>
                        <a:pt x="217" y="744"/>
                        <a:pt x="186" y="774"/>
                        <a:pt x="186" y="805"/>
                      </a:cubicBezTo>
                      <a:lnTo>
                        <a:pt x="186" y="805"/>
                      </a:lnTo>
                      <a:lnTo>
                        <a:pt x="186" y="837"/>
                      </a:lnTo>
                      <a:lnTo>
                        <a:pt x="186" y="837"/>
                      </a:lnTo>
                      <a:cubicBezTo>
                        <a:pt x="186" y="868"/>
                        <a:pt x="186" y="868"/>
                        <a:pt x="154" y="898"/>
                      </a:cubicBezTo>
                      <a:lnTo>
                        <a:pt x="154" y="898"/>
                      </a:lnTo>
                      <a:lnTo>
                        <a:pt x="154" y="898"/>
                      </a:lnTo>
                      <a:cubicBezTo>
                        <a:pt x="154" y="898"/>
                        <a:pt x="154" y="898"/>
                        <a:pt x="124" y="898"/>
                      </a:cubicBez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29"/>
                      </a:lnTo>
                      <a:lnTo>
                        <a:pt x="124" y="961"/>
                      </a:lnTo>
                      <a:cubicBezTo>
                        <a:pt x="154" y="961"/>
                        <a:pt x="154" y="992"/>
                        <a:pt x="154" y="1022"/>
                      </a:cubicBezTo>
                      <a:lnTo>
                        <a:pt x="154" y="1022"/>
                      </a:lnTo>
                      <a:cubicBezTo>
                        <a:pt x="154" y="1053"/>
                        <a:pt x="124" y="1053"/>
                        <a:pt x="124" y="1053"/>
                      </a:cubicBezTo>
                      <a:cubicBezTo>
                        <a:pt x="124" y="1085"/>
                        <a:pt x="124" y="1085"/>
                        <a:pt x="124" y="1085"/>
                      </a:cubicBezTo>
                      <a:lnTo>
                        <a:pt x="124" y="1085"/>
                      </a:lnTo>
                      <a:lnTo>
                        <a:pt x="124" y="1085"/>
                      </a:lnTo>
                      <a:lnTo>
                        <a:pt x="124" y="1116"/>
                      </a:lnTo>
                      <a:cubicBezTo>
                        <a:pt x="124" y="1116"/>
                        <a:pt x="93" y="1116"/>
                        <a:pt x="93" y="1146"/>
                      </a:cubicBezTo>
                      <a:lnTo>
                        <a:pt x="93" y="1146"/>
                      </a:lnTo>
                      <a:lnTo>
                        <a:pt x="93" y="1146"/>
                      </a:lnTo>
                      <a:lnTo>
                        <a:pt x="93" y="1146"/>
                      </a:lnTo>
                      <a:lnTo>
                        <a:pt x="93" y="1146"/>
                      </a:lnTo>
                      <a:cubicBezTo>
                        <a:pt x="93" y="1177"/>
                        <a:pt x="93" y="1209"/>
                        <a:pt x="93" y="1209"/>
                      </a:cubicBezTo>
                      <a:cubicBezTo>
                        <a:pt x="93" y="1240"/>
                        <a:pt x="93" y="1240"/>
                        <a:pt x="93" y="1240"/>
                      </a:cubicBezTo>
                      <a:cubicBezTo>
                        <a:pt x="93" y="1270"/>
                        <a:pt x="93" y="1270"/>
                        <a:pt x="93" y="1270"/>
                      </a:cubicBezTo>
                      <a:lnTo>
                        <a:pt x="93" y="1270"/>
                      </a:lnTo>
                      <a:cubicBezTo>
                        <a:pt x="93" y="1301"/>
                        <a:pt x="93" y="1301"/>
                        <a:pt x="93" y="1301"/>
                      </a:cubicBezTo>
                      <a:lnTo>
                        <a:pt x="93" y="1301"/>
                      </a:lnTo>
                      <a:cubicBezTo>
                        <a:pt x="93" y="1333"/>
                        <a:pt x="93" y="1333"/>
                        <a:pt x="93" y="1333"/>
                      </a:cubicBezTo>
                      <a:lnTo>
                        <a:pt x="93" y="1364"/>
                      </a:lnTo>
                      <a:lnTo>
                        <a:pt x="93" y="1364"/>
                      </a:lnTo>
                      <a:lnTo>
                        <a:pt x="93" y="1364"/>
                      </a:lnTo>
                      <a:lnTo>
                        <a:pt x="124" y="1364"/>
                      </a:lnTo>
                      <a:lnTo>
                        <a:pt x="124" y="1394"/>
                      </a:lnTo>
                      <a:lnTo>
                        <a:pt x="124" y="1394"/>
                      </a:lnTo>
                      <a:lnTo>
                        <a:pt x="124" y="1425"/>
                      </a:lnTo>
                      <a:lnTo>
                        <a:pt x="124" y="1425"/>
                      </a:lnTo>
                      <a:cubicBezTo>
                        <a:pt x="124" y="1425"/>
                        <a:pt x="124" y="1425"/>
                        <a:pt x="124" y="1457"/>
                      </a:cubicBezTo>
                      <a:lnTo>
                        <a:pt x="124" y="1457"/>
                      </a:lnTo>
                      <a:lnTo>
                        <a:pt x="124" y="1457"/>
                      </a:lnTo>
                      <a:lnTo>
                        <a:pt x="124" y="1488"/>
                      </a:lnTo>
                      <a:lnTo>
                        <a:pt x="124" y="1488"/>
                      </a:lnTo>
                      <a:lnTo>
                        <a:pt x="124" y="1488"/>
                      </a:lnTo>
                      <a:cubicBezTo>
                        <a:pt x="124" y="1518"/>
                        <a:pt x="93" y="1518"/>
                        <a:pt x="93" y="1518"/>
                      </a:cubicBezTo>
                      <a:lnTo>
                        <a:pt x="93" y="1518"/>
                      </a:lnTo>
                      <a:lnTo>
                        <a:pt x="93" y="1518"/>
                      </a:lnTo>
                      <a:cubicBezTo>
                        <a:pt x="93" y="1549"/>
                        <a:pt x="93" y="1549"/>
                        <a:pt x="93" y="1549"/>
                      </a:cubicBezTo>
                      <a:lnTo>
                        <a:pt x="93" y="1549"/>
                      </a:lnTo>
                      <a:lnTo>
                        <a:pt x="93" y="1549"/>
                      </a:lnTo>
                      <a:lnTo>
                        <a:pt x="93" y="1549"/>
                      </a:lnTo>
                      <a:cubicBezTo>
                        <a:pt x="93" y="1581"/>
                        <a:pt x="93" y="1581"/>
                        <a:pt x="93" y="1581"/>
                      </a:cubicBezTo>
                      <a:lnTo>
                        <a:pt x="93" y="1581"/>
                      </a:lnTo>
                      <a:lnTo>
                        <a:pt x="93" y="1581"/>
                      </a:lnTo>
                      <a:lnTo>
                        <a:pt x="93" y="1612"/>
                      </a:lnTo>
                      <a:cubicBezTo>
                        <a:pt x="62" y="1612"/>
                        <a:pt x="62" y="1612"/>
                        <a:pt x="62" y="1612"/>
                      </a:cubicBezTo>
                      <a:lnTo>
                        <a:pt x="62" y="1612"/>
                      </a:lnTo>
                      <a:cubicBezTo>
                        <a:pt x="93" y="1612"/>
                        <a:pt x="93" y="1642"/>
                        <a:pt x="93" y="1642"/>
                      </a:cubicBezTo>
                      <a:lnTo>
                        <a:pt x="62" y="1673"/>
                      </a:lnTo>
                      <a:lnTo>
                        <a:pt x="62" y="1673"/>
                      </a:lnTo>
                      <a:lnTo>
                        <a:pt x="62" y="1673"/>
                      </a:lnTo>
                      <a:cubicBezTo>
                        <a:pt x="30" y="1705"/>
                        <a:pt x="30" y="1705"/>
                        <a:pt x="30" y="1705"/>
                      </a:cubicBezTo>
                      <a:lnTo>
                        <a:pt x="30" y="1705"/>
                      </a:lnTo>
                      <a:lnTo>
                        <a:pt x="30" y="1705"/>
                      </a:lnTo>
                      <a:cubicBezTo>
                        <a:pt x="0" y="1705"/>
                        <a:pt x="0" y="1705"/>
                        <a:pt x="0" y="1736"/>
                      </a:cubicBezTo>
                      <a:lnTo>
                        <a:pt x="0" y="1736"/>
                      </a:lnTo>
                      <a:cubicBezTo>
                        <a:pt x="0" y="1736"/>
                        <a:pt x="0" y="1736"/>
                        <a:pt x="0" y="1766"/>
                      </a:cubicBezTo>
                      <a:lnTo>
                        <a:pt x="30" y="1766"/>
                      </a:lnTo>
                      <a:lnTo>
                        <a:pt x="30" y="1766"/>
                      </a:lnTo>
                      <a:lnTo>
                        <a:pt x="30" y="1766"/>
                      </a:lnTo>
                      <a:cubicBezTo>
                        <a:pt x="62" y="1766"/>
                        <a:pt x="62" y="1766"/>
                        <a:pt x="62" y="1766"/>
                      </a:cubicBezTo>
                      <a:cubicBezTo>
                        <a:pt x="62" y="1766"/>
                        <a:pt x="93" y="1766"/>
                        <a:pt x="93" y="1797"/>
                      </a:cubicBezTo>
                      <a:lnTo>
                        <a:pt x="93" y="1829"/>
                      </a:lnTo>
                      <a:cubicBezTo>
                        <a:pt x="62" y="1829"/>
                        <a:pt x="62" y="1829"/>
                        <a:pt x="62" y="1860"/>
                      </a:cubicBezTo>
                      <a:cubicBezTo>
                        <a:pt x="93" y="1860"/>
                        <a:pt x="93" y="1860"/>
                        <a:pt x="93" y="1860"/>
                      </a:cubicBezTo>
                      <a:lnTo>
                        <a:pt x="93" y="1860"/>
                      </a:lnTo>
                      <a:cubicBezTo>
                        <a:pt x="124" y="1860"/>
                        <a:pt x="124" y="1860"/>
                        <a:pt x="124" y="1860"/>
                      </a:cubicBezTo>
                      <a:cubicBezTo>
                        <a:pt x="154" y="1860"/>
                        <a:pt x="154" y="1860"/>
                        <a:pt x="154" y="1860"/>
                      </a:cubicBezTo>
                      <a:lnTo>
                        <a:pt x="186" y="1860"/>
                      </a:lnTo>
                      <a:lnTo>
                        <a:pt x="186" y="1860"/>
                      </a:lnTo>
                      <a:lnTo>
                        <a:pt x="186" y="1860"/>
                      </a:lnTo>
                      <a:cubicBezTo>
                        <a:pt x="217" y="1860"/>
                        <a:pt x="217" y="1860"/>
                        <a:pt x="217" y="1860"/>
                      </a:cubicBezTo>
                      <a:lnTo>
                        <a:pt x="217" y="1860"/>
                      </a:lnTo>
                      <a:lnTo>
                        <a:pt x="217" y="1860"/>
                      </a:lnTo>
                      <a:lnTo>
                        <a:pt x="217" y="1860"/>
                      </a:lnTo>
                      <a:cubicBezTo>
                        <a:pt x="217" y="1860"/>
                        <a:pt x="186" y="1829"/>
                        <a:pt x="186" y="1797"/>
                      </a:cubicBezTo>
                      <a:cubicBezTo>
                        <a:pt x="186" y="1797"/>
                        <a:pt x="217" y="1797"/>
                        <a:pt x="217" y="1766"/>
                      </a:cubicBezTo>
                      <a:cubicBezTo>
                        <a:pt x="62" y="1736"/>
                        <a:pt x="62" y="1736"/>
                        <a:pt x="62" y="1736"/>
                      </a:cubicBezTo>
                      <a:cubicBezTo>
                        <a:pt x="248" y="1736"/>
                        <a:pt x="248" y="1736"/>
                        <a:pt x="248" y="1736"/>
                      </a:cubicBezTo>
                      <a:lnTo>
                        <a:pt x="278" y="1736"/>
                      </a:lnTo>
                      <a:lnTo>
                        <a:pt x="278" y="1736"/>
                      </a:lnTo>
                      <a:cubicBezTo>
                        <a:pt x="278" y="1705"/>
                        <a:pt x="278" y="1705"/>
                        <a:pt x="278" y="1705"/>
                      </a:cubicBezTo>
                      <a:cubicBezTo>
                        <a:pt x="278" y="1673"/>
                        <a:pt x="278" y="1673"/>
                        <a:pt x="278" y="1673"/>
                      </a:cubicBezTo>
                      <a:cubicBezTo>
                        <a:pt x="310" y="1673"/>
                        <a:pt x="310" y="1673"/>
                        <a:pt x="310" y="1673"/>
                      </a:cubicBezTo>
                      <a:cubicBezTo>
                        <a:pt x="310" y="1642"/>
                        <a:pt x="310" y="1642"/>
                        <a:pt x="310" y="1642"/>
                      </a:cubicBezTo>
                      <a:cubicBezTo>
                        <a:pt x="154" y="1642"/>
                        <a:pt x="154" y="1642"/>
                        <a:pt x="154" y="1642"/>
                      </a:cubicBezTo>
                      <a:cubicBezTo>
                        <a:pt x="372" y="1581"/>
                        <a:pt x="372" y="1581"/>
                        <a:pt x="372" y="1581"/>
                      </a:cubicBezTo>
                      <a:cubicBezTo>
                        <a:pt x="372" y="1581"/>
                        <a:pt x="372" y="1581"/>
                        <a:pt x="341" y="1581"/>
                      </a:cubicBezTo>
                      <a:lnTo>
                        <a:pt x="341" y="1581"/>
                      </a:lnTo>
                      <a:cubicBezTo>
                        <a:pt x="310" y="1581"/>
                        <a:pt x="310" y="1581"/>
                        <a:pt x="310" y="1581"/>
                      </a:cubicBezTo>
                      <a:lnTo>
                        <a:pt x="310" y="1549"/>
                      </a:lnTo>
                      <a:cubicBezTo>
                        <a:pt x="278" y="1518"/>
                        <a:pt x="278" y="1488"/>
                        <a:pt x="278" y="1488"/>
                      </a:cubicBezTo>
                      <a:cubicBezTo>
                        <a:pt x="278" y="1488"/>
                        <a:pt x="278" y="1488"/>
                        <a:pt x="341" y="1425"/>
                      </a:cubicBezTo>
                      <a:lnTo>
                        <a:pt x="341" y="1425"/>
                      </a:lnTo>
                      <a:lnTo>
                        <a:pt x="341" y="1425"/>
                      </a:lnTo>
                      <a:lnTo>
                        <a:pt x="372" y="1425"/>
                      </a:lnTo>
                      <a:cubicBezTo>
                        <a:pt x="372" y="1425"/>
                        <a:pt x="372" y="1425"/>
                        <a:pt x="402" y="1425"/>
                      </a:cubicBezTo>
                      <a:cubicBezTo>
                        <a:pt x="402" y="1394"/>
                        <a:pt x="402" y="1394"/>
                        <a:pt x="402" y="1394"/>
                      </a:cubicBezTo>
                      <a:lnTo>
                        <a:pt x="402" y="1333"/>
                      </a:lnTo>
                      <a:cubicBezTo>
                        <a:pt x="402" y="1301"/>
                        <a:pt x="402" y="1301"/>
                        <a:pt x="402" y="1301"/>
                      </a:cubicBezTo>
                      <a:cubicBezTo>
                        <a:pt x="434" y="1301"/>
                        <a:pt x="434" y="1301"/>
                        <a:pt x="434" y="1301"/>
                      </a:cubicBezTo>
                      <a:cubicBezTo>
                        <a:pt x="434" y="1301"/>
                        <a:pt x="434" y="1301"/>
                        <a:pt x="465" y="1301"/>
                      </a:cubicBezTo>
                      <a:cubicBezTo>
                        <a:pt x="465" y="1301"/>
                        <a:pt x="465" y="1301"/>
                        <a:pt x="465" y="1270"/>
                      </a:cubicBezTo>
                      <a:cubicBezTo>
                        <a:pt x="434" y="1270"/>
                        <a:pt x="434" y="1270"/>
                        <a:pt x="434" y="1270"/>
                      </a:cubicBezTo>
                      <a:lnTo>
                        <a:pt x="434" y="1270"/>
                      </a:lnTo>
                      <a:cubicBezTo>
                        <a:pt x="434" y="1240"/>
                        <a:pt x="434" y="1240"/>
                        <a:pt x="434" y="1240"/>
                      </a:cubicBezTo>
                      <a:cubicBezTo>
                        <a:pt x="434" y="1240"/>
                        <a:pt x="434" y="1240"/>
                        <a:pt x="434" y="1209"/>
                      </a:cubicBezTo>
                      <a:lnTo>
                        <a:pt x="434" y="1209"/>
                      </a:lnTo>
                      <a:lnTo>
                        <a:pt x="434" y="1177"/>
                      </a:lnTo>
                      <a:cubicBezTo>
                        <a:pt x="434" y="1146"/>
                        <a:pt x="465" y="1146"/>
                        <a:pt x="465" y="1146"/>
                      </a:cubicBezTo>
                      <a:cubicBezTo>
                        <a:pt x="465" y="1146"/>
                        <a:pt x="465" y="1146"/>
                        <a:pt x="496" y="1146"/>
                      </a:cubicBezTo>
                      <a:cubicBezTo>
                        <a:pt x="496" y="1177"/>
                        <a:pt x="526" y="1177"/>
                        <a:pt x="526" y="1177"/>
                      </a:cubicBezTo>
                      <a:lnTo>
                        <a:pt x="558" y="1177"/>
                      </a:lnTo>
                      <a:lnTo>
                        <a:pt x="558" y="1177"/>
                      </a:lnTo>
                      <a:lnTo>
                        <a:pt x="589" y="1146"/>
                      </a:lnTo>
                      <a:lnTo>
                        <a:pt x="589" y="1146"/>
                      </a:lnTo>
                      <a:lnTo>
                        <a:pt x="589" y="1146"/>
                      </a:lnTo>
                      <a:cubicBezTo>
                        <a:pt x="589" y="1146"/>
                        <a:pt x="589" y="1146"/>
                        <a:pt x="589" y="1116"/>
                      </a:cubicBezTo>
                      <a:lnTo>
                        <a:pt x="589" y="1116"/>
                      </a:lnTo>
                      <a:lnTo>
                        <a:pt x="589" y="1085"/>
                      </a:lnTo>
                      <a:cubicBezTo>
                        <a:pt x="589" y="1085"/>
                        <a:pt x="589" y="1085"/>
                        <a:pt x="589" y="1053"/>
                      </a:cubicBezTo>
                      <a:cubicBezTo>
                        <a:pt x="434" y="929"/>
                        <a:pt x="434" y="929"/>
                        <a:pt x="434" y="929"/>
                      </a:cubicBezTo>
                      <a:cubicBezTo>
                        <a:pt x="620" y="1022"/>
                        <a:pt x="620" y="1022"/>
                        <a:pt x="620" y="1022"/>
                      </a:cubicBezTo>
                      <a:lnTo>
                        <a:pt x="650" y="1022"/>
                      </a:lnTo>
                      <a:cubicBezTo>
                        <a:pt x="650" y="1022"/>
                        <a:pt x="713" y="1022"/>
                        <a:pt x="744" y="1022"/>
                      </a:cubicBezTo>
                      <a:lnTo>
                        <a:pt x="774" y="1022"/>
                      </a:lnTo>
                      <a:cubicBezTo>
                        <a:pt x="806" y="992"/>
                        <a:pt x="837" y="992"/>
                        <a:pt x="837" y="992"/>
                      </a:cubicBezTo>
                      <a:lnTo>
                        <a:pt x="837" y="992"/>
                      </a:lnTo>
                      <a:lnTo>
                        <a:pt x="868" y="961"/>
                      </a:lnTo>
                      <a:cubicBezTo>
                        <a:pt x="868" y="961"/>
                        <a:pt x="868" y="929"/>
                        <a:pt x="898" y="929"/>
                      </a:cubicBezTo>
                      <a:cubicBezTo>
                        <a:pt x="868" y="929"/>
                        <a:pt x="868" y="898"/>
                        <a:pt x="868" y="89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39" name="Freeform 150">
                  <a:extLst>
                    <a:ext uri="{FF2B5EF4-FFF2-40B4-BE49-F238E27FC236}">
                      <a16:creationId xmlns:a16="http://schemas.microsoft.com/office/drawing/2014/main" id="{7004ED9E-B63C-4258-8E94-F45DF8CABA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8250" y="3352800"/>
                  <a:ext cx="77788" cy="100013"/>
                </a:xfrm>
                <a:custGeom>
                  <a:gdLst>
                    <a:gd name="T0" fmla="*/ 217 w 218"/>
                    <a:gd name="T1" fmla="*/ 124 h 279"/>
                    <a:gd name="T2" fmla="*/ 217 w 218"/>
                    <a:gd name="T3" fmla="*/ 124 h 279"/>
                    <a:gd name="T4" fmla="*/ 155 w 218"/>
                    <a:gd name="T5" fmla="*/ 93 h 279"/>
                    <a:gd name="T6" fmla="*/ 155 w 218"/>
                    <a:gd name="T7" fmla="*/ 93 h 279"/>
                    <a:gd name="T8" fmla="*/ 124 w 218"/>
                    <a:gd name="T9" fmla="*/ 61 h 279"/>
                    <a:gd name="T10" fmla="*/ 124 w 218"/>
                    <a:gd name="T11" fmla="*/ 61 h 279"/>
                    <a:gd name="T12" fmla="*/ 124 w 218"/>
                    <a:gd name="T13" fmla="*/ 61 h 279"/>
                    <a:gd name="T14" fmla="*/ 124 w 218"/>
                    <a:gd name="T15" fmla="*/ 61 h 279"/>
                    <a:gd name="T16" fmla="*/ 124 w 218"/>
                    <a:gd name="T17" fmla="*/ 61 h 279"/>
                    <a:gd name="T18" fmla="*/ 124 w 218"/>
                    <a:gd name="T19" fmla="*/ 61 h 279"/>
                    <a:gd name="T20" fmla="*/ 93 w 218"/>
                    <a:gd name="T21" fmla="*/ 61 h 279"/>
                    <a:gd name="T22" fmla="*/ 93 w 218"/>
                    <a:gd name="T23" fmla="*/ 31 h 279"/>
                    <a:gd name="T24" fmla="*/ 93 w 218"/>
                    <a:gd name="T25" fmla="*/ 31 h 279"/>
                    <a:gd name="T26" fmla="*/ 61 w 218"/>
                    <a:gd name="T27" fmla="*/ 0 h 279"/>
                    <a:gd name="T28" fmla="*/ 61 w 218"/>
                    <a:gd name="T29" fmla="*/ 0 h 279"/>
                    <a:gd name="T30" fmla="*/ 61 w 218"/>
                    <a:gd name="T31" fmla="*/ 0 h 279"/>
                    <a:gd name="T32" fmla="*/ 61 w 218"/>
                    <a:gd name="T33" fmla="*/ 31 h 279"/>
                    <a:gd name="T34" fmla="*/ 31 w 218"/>
                    <a:gd name="T35" fmla="*/ 31 h 279"/>
                    <a:gd name="T36" fmla="*/ 31 w 218"/>
                    <a:gd name="T37" fmla="*/ 31 h 279"/>
                    <a:gd name="T38" fmla="*/ 31 w 218"/>
                    <a:gd name="T39" fmla="*/ 61 h 279"/>
                    <a:gd name="T40" fmla="*/ 31 w 218"/>
                    <a:gd name="T41" fmla="*/ 61 h 279"/>
                    <a:gd name="T42" fmla="*/ 31 w 218"/>
                    <a:gd name="T43" fmla="*/ 93 h 279"/>
                    <a:gd name="T44" fmla="*/ 31 w 218"/>
                    <a:gd name="T45" fmla="*/ 93 h 279"/>
                    <a:gd name="T46" fmla="*/ 31 w 218"/>
                    <a:gd name="T47" fmla="*/ 124 h 279"/>
                    <a:gd name="T48" fmla="*/ 0 w 218"/>
                    <a:gd name="T49" fmla="*/ 185 h 279"/>
                    <a:gd name="T50" fmla="*/ 0 w 218"/>
                    <a:gd name="T51" fmla="*/ 217 h 279"/>
                    <a:gd name="T52" fmla="*/ 0 w 218"/>
                    <a:gd name="T53" fmla="*/ 217 h 279"/>
                    <a:gd name="T54" fmla="*/ 0 w 218"/>
                    <a:gd name="T55" fmla="*/ 217 h 279"/>
                    <a:gd name="T56" fmla="*/ 0 w 218"/>
                    <a:gd name="T57" fmla="*/ 217 h 279"/>
                    <a:gd name="T58" fmla="*/ 31 w 218"/>
                    <a:gd name="T59" fmla="*/ 248 h 279"/>
                    <a:gd name="T60" fmla="*/ 31 w 218"/>
                    <a:gd name="T61" fmla="*/ 248 h 279"/>
                    <a:gd name="T62" fmla="*/ 61 w 218"/>
                    <a:gd name="T63" fmla="*/ 278 h 279"/>
                    <a:gd name="T64" fmla="*/ 93 w 218"/>
                    <a:gd name="T65" fmla="*/ 278 h 279"/>
                    <a:gd name="T66" fmla="*/ 93 w 218"/>
                    <a:gd name="T67" fmla="*/ 278 h 279"/>
                    <a:gd name="T68" fmla="*/ 124 w 218"/>
                    <a:gd name="T69" fmla="*/ 278 h 279"/>
                    <a:gd name="T70" fmla="*/ 155 w 218"/>
                    <a:gd name="T71" fmla="*/ 278 h 279"/>
                    <a:gd name="T72" fmla="*/ 185 w 218"/>
                    <a:gd name="T73" fmla="*/ 278 h 279"/>
                    <a:gd name="T74" fmla="*/ 185 w 218"/>
                    <a:gd name="T75" fmla="*/ 278 h 279"/>
                    <a:gd name="T76" fmla="*/ 217 w 218"/>
                    <a:gd name="T77" fmla="*/ 248 h 279"/>
                    <a:gd name="T78" fmla="*/ 217 w 218"/>
                    <a:gd name="T79" fmla="*/ 217 h 279"/>
                    <a:gd name="T80" fmla="*/ 217 w 218"/>
                    <a:gd name="T81" fmla="*/ 217 h 279"/>
                    <a:gd name="T82" fmla="*/ 217 w 218"/>
                    <a:gd name="T83" fmla="*/ 185 h 279"/>
                    <a:gd name="T84" fmla="*/ 217 w 218"/>
                    <a:gd name="T85" fmla="*/ 155 h 279"/>
                    <a:gd name="T86" fmla="*/ 217 w 218"/>
                    <a:gd name="T87" fmla="*/ 124 h 2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279">
                      <a:moveTo>
                        <a:pt x="217" y="124"/>
                      </a:moveTo>
                      <a:lnTo>
                        <a:pt x="217" y="124"/>
                      </a:lnTo>
                      <a:cubicBezTo>
                        <a:pt x="185" y="124"/>
                        <a:pt x="185" y="124"/>
                        <a:pt x="155" y="93"/>
                      </a:cubicBezTo>
                      <a:lnTo>
                        <a:pt x="155" y="93"/>
                      </a:lnTo>
                      <a:cubicBezTo>
                        <a:pt x="155" y="93"/>
                        <a:pt x="124" y="93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93" y="61"/>
                        <a:pt x="93" y="61"/>
                        <a:pt x="93" y="6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1" y="31"/>
                        <a:pt x="61" y="31"/>
                        <a:pt x="61" y="0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61"/>
                      </a:cubicBezTo>
                      <a:lnTo>
                        <a:pt x="31" y="61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31" y="124"/>
                      </a:lnTo>
                      <a:cubicBezTo>
                        <a:pt x="0" y="155"/>
                        <a:pt x="0" y="155"/>
                        <a:pt x="0" y="185"/>
                      </a:cubicBez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0" y="217"/>
                        <a:pt x="0" y="217"/>
                        <a:pt x="31" y="248"/>
                      </a:cubicBezTo>
                      <a:lnTo>
                        <a:pt x="31" y="248"/>
                      </a:lnTo>
                      <a:cubicBezTo>
                        <a:pt x="31" y="248"/>
                        <a:pt x="61" y="248"/>
                        <a:pt x="61" y="278"/>
                      </a:cubicBezTo>
                      <a:cubicBezTo>
                        <a:pt x="93" y="278"/>
                        <a:pt x="93" y="278"/>
                        <a:pt x="93" y="278"/>
                      </a:cubicBezTo>
                      <a:lnTo>
                        <a:pt x="93" y="278"/>
                      </a:lnTo>
                      <a:cubicBezTo>
                        <a:pt x="124" y="278"/>
                        <a:pt x="124" y="278"/>
                        <a:pt x="124" y="278"/>
                      </a:cubicBezTo>
                      <a:cubicBezTo>
                        <a:pt x="155" y="278"/>
                        <a:pt x="155" y="278"/>
                        <a:pt x="155" y="278"/>
                      </a:cubicBezTo>
                      <a:lnTo>
                        <a:pt x="185" y="278"/>
                      </a:lnTo>
                      <a:lnTo>
                        <a:pt x="185" y="278"/>
                      </a:lnTo>
                      <a:cubicBezTo>
                        <a:pt x="185" y="248"/>
                        <a:pt x="217" y="248"/>
                        <a:pt x="217" y="248"/>
                      </a:cubicBezTo>
                      <a:lnTo>
                        <a:pt x="217" y="217"/>
                      </a:lnTo>
                      <a:lnTo>
                        <a:pt x="217" y="217"/>
                      </a:lnTo>
                      <a:lnTo>
                        <a:pt x="217" y="185"/>
                      </a:lnTo>
                      <a:lnTo>
                        <a:pt x="217" y="155"/>
                      </a:lnTo>
                      <a:cubicBezTo>
                        <a:pt x="217" y="155"/>
                        <a:pt x="217" y="155"/>
                        <a:pt x="217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0" name="Freeform 151">
                  <a:extLst>
                    <a:ext uri="{FF2B5EF4-FFF2-40B4-BE49-F238E27FC236}">
                      <a16:creationId xmlns:a16="http://schemas.microsoft.com/office/drawing/2014/main" id="{3F88FABD-D587-4B76-9EF8-2A4623BE8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0463" y="3106738"/>
                  <a:ext cx="144462" cy="168275"/>
                </a:xfrm>
                <a:custGeom>
                  <a:gdLst>
                    <a:gd name="T0" fmla="*/ 186 w 403"/>
                    <a:gd name="T1" fmla="*/ 124 h 467"/>
                    <a:gd name="T2" fmla="*/ 186 w 403"/>
                    <a:gd name="T3" fmla="*/ 94 h 467"/>
                    <a:gd name="T4" fmla="*/ 186 w 403"/>
                    <a:gd name="T5" fmla="*/ 63 h 467"/>
                    <a:gd name="T6" fmla="*/ 186 w 403"/>
                    <a:gd name="T7" fmla="*/ 0 h 467"/>
                    <a:gd name="T8" fmla="*/ 186 w 403"/>
                    <a:gd name="T9" fmla="*/ 0 h 467"/>
                    <a:gd name="T10" fmla="*/ 124 w 403"/>
                    <a:gd name="T11" fmla="*/ 0 h 467"/>
                    <a:gd name="T12" fmla="*/ 124 w 403"/>
                    <a:gd name="T13" fmla="*/ 0 h 467"/>
                    <a:gd name="T14" fmla="*/ 93 w 403"/>
                    <a:gd name="T15" fmla="*/ 0 h 467"/>
                    <a:gd name="T16" fmla="*/ 30 w 403"/>
                    <a:gd name="T17" fmla="*/ 32 h 467"/>
                    <a:gd name="T18" fmla="*/ 0 w 403"/>
                    <a:gd name="T19" fmla="*/ 94 h 467"/>
                    <a:gd name="T20" fmla="*/ 0 w 403"/>
                    <a:gd name="T21" fmla="*/ 124 h 467"/>
                    <a:gd name="T22" fmla="*/ 0 w 403"/>
                    <a:gd name="T23" fmla="*/ 156 h 467"/>
                    <a:gd name="T24" fmla="*/ 0 w 403"/>
                    <a:gd name="T25" fmla="*/ 156 h 467"/>
                    <a:gd name="T26" fmla="*/ 0 w 403"/>
                    <a:gd name="T27" fmla="*/ 156 h 467"/>
                    <a:gd name="T28" fmla="*/ 0 w 403"/>
                    <a:gd name="T29" fmla="*/ 187 h 467"/>
                    <a:gd name="T30" fmla="*/ 62 w 403"/>
                    <a:gd name="T31" fmla="*/ 218 h 467"/>
                    <a:gd name="T32" fmla="*/ 62 w 403"/>
                    <a:gd name="T33" fmla="*/ 218 h 467"/>
                    <a:gd name="T34" fmla="*/ 62 w 403"/>
                    <a:gd name="T35" fmla="*/ 218 h 467"/>
                    <a:gd name="T36" fmla="*/ 93 w 403"/>
                    <a:gd name="T37" fmla="*/ 248 h 467"/>
                    <a:gd name="T38" fmla="*/ 154 w 403"/>
                    <a:gd name="T39" fmla="*/ 280 h 467"/>
                    <a:gd name="T40" fmla="*/ 186 w 403"/>
                    <a:gd name="T41" fmla="*/ 311 h 467"/>
                    <a:gd name="T42" fmla="*/ 217 w 403"/>
                    <a:gd name="T43" fmla="*/ 311 h 467"/>
                    <a:gd name="T44" fmla="*/ 248 w 403"/>
                    <a:gd name="T45" fmla="*/ 311 h 467"/>
                    <a:gd name="T46" fmla="*/ 278 w 403"/>
                    <a:gd name="T47" fmla="*/ 372 h 467"/>
                    <a:gd name="T48" fmla="*/ 248 w 403"/>
                    <a:gd name="T49" fmla="*/ 404 h 467"/>
                    <a:gd name="T50" fmla="*/ 217 w 403"/>
                    <a:gd name="T51" fmla="*/ 435 h 467"/>
                    <a:gd name="T52" fmla="*/ 217 w 403"/>
                    <a:gd name="T53" fmla="*/ 435 h 467"/>
                    <a:gd name="T54" fmla="*/ 217 w 403"/>
                    <a:gd name="T55" fmla="*/ 466 h 467"/>
                    <a:gd name="T56" fmla="*/ 217 w 403"/>
                    <a:gd name="T57" fmla="*/ 466 h 467"/>
                    <a:gd name="T58" fmla="*/ 248 w 403"/>
                    <a:gd name="T59" fmla="*/ 466 h 467"/>
                    <a:gd name="T60" fmla="*/ 278 w 403"/>
                    <a:gd name="T61" fmla="*/ 466 h 467"/>
                    <a:gd name="T62" fmla="*/ 310 w 403"/>
                    <a:gd name="T63" fmla="*/ 466 h 467"/>
                    <a:gd name="T64" fmla="*/ 372 w 403"/>
                    <a:gd name="T65" fmla="*/ 435 h 467"/>
                    <a:gd name="T66" fmla="*/ 372 w 403"/>
                    <a:gd name="T67" fmla="*/ 435 h 467"/>
                    <a:gd name="T68" fmla="*/ 372 w 403"/>
                    <a:gd name="T69" fmla="*/ 435 h 467"/>
                    <a:gd name="T70" fmla="*/ 372 w 403"/>
                    <a:gd name="T71" fmla="*/ 404 h 467"/>
                    <a:gd name="T72" fmla="*/ 372 w 403"/>
                    <a:gd name="T73" fmla="*/ 372 h 467"/>
                    <a:gd name="T74" fmla="*/ 402 w 403"/>
                    <a:gd name="T75" fmla="*/ 311 h 467"/>
                    <a:gd name="T76" fmla="*/ 402 w 403"/>
                    <a:gd name="T77" fmla="*/ 311 h 467"/>
                    <a:gd name="T78" fmla="*/ 402 w 403"/>
                    <a:gd name="T79" fmla="*/ 311 h 467"/>
                    <a:gd name="T80" fmla="*/ 341 w 403"/>
                    <a:gd name="T81" fmla="*/ 280 h 467"/>
                    <a:gd name="T82" fmla="*/ 341 w 403"/>
                    <a:gd name="T83" fmla="*/ 248 h 467"/>
                    <a:gd name="T84" fmla="*/ 341 w 403"/>
                    <a:gd name="T85" fmla="*/ 218 h 467"/>
                    <a:gd name="T86" fmla="*/ 310 w 403"/>
                    <a:gd name="T87" fmla="*/ 187 h 467"/>
                    <a:gd name="T88" fmla="*/ 310 w 403"/>
                    <a:gd name="T89" fmla="*/ 187 h 467"/>
                    <a:gd name="T90" fmla="*/ 278 w 403"/>
                    <a:gd name="T91" fmla="*/ 187 h 467"/>
                    <a:gd name="T92" fmla="*/ 278 w 403"/>
                    <a:gd name="T93" fmla="*/ 187 h 467"/>
                    <a:gd name="T94" fmla="*/ 278 w 403"/>
                    <a:gd name="T95" fmla="*/ 187 h 467"/>
                    <a:gd name="T96" fmla="*/ 248 w 403"/>
                    <a:gd name="T97" fmla="*/ 187 h 467"/>
                    <a:gd name="T98" fmla="*/ 217 w 403"/>
                    <a:gd name="T99" fmla="*/ 156 h 467"/>
                    <a:gd name="T100" fmla="*/ 186 w 403"/>
                    <a:gd name="T101" fmla="*/ 156 h 4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2" h="467">
                      <a:moveTo>
                        <a:pt x="186" y="124"/>
                      </a:move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cubicBezTo>
                        <a:pt x="186" y="94"/>
                        <a:pt x="186" y="94"/>
                        <a:pt x="186" y="63"/>
                      </a:cubicBezTo>
                      <a:lnTo>
                        <a:pt x="186" y="63"/>
                      </a:lnTo>
                      <a:cubicBezTo>
                        <a:pt x="186" y="63"/>
                        <a:pt x="186" y="32"/>
                        <a:pt x="186" y="0"/>
                      </a:cubicBez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54" y="0"/>
                        <a:pt x="124" y="0"/>
                      </a:cubicBez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124" y="0"/>
                      </a:lnTo>
                      <a:lnTo>
                        <a:pt x="93" y="0"/>
                      </a:lnTo>
                      <a:cubicBezTo>
                        <a:pt x="62" y="0"/>
                        <a:pt x="30" y="0"/>
                        <a:pt x="30" y="0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63"/>
                        <a:pt x="0" y="63"/>
                        <a:pt x="0" y="63"/>
                      </a:cubicBezTo>
                      <a:cubicBezTo>
                        <a:pt x="0" y="63"/>
                        <a:pt x="0" y="63"/>
                        <a:pt x="0" y="94"/>
                      </a:cubicBezTo>
                      <a:cubicBezTo>
                        <a:pt x="0" y="94"/>
                        <a:pt x="0" y="9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6"/>
                      </a:cubicBez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87"/>
                      </a:lnTo>
                      <a:lnTo>
                        <a:pt x="0" y="187"/>
                      </a:lnTo>
                      <a:cubicBezTo>
                        <a:pt x="30" y="187"/>
                        <a:pt x="30" y="187"/>
                        <a:pt x="30" y="187"/>
                      </a:cubicBezTo>
                      <a:cubicBezTo>
                        <a:pt x="30" y="187"/>
                        <a:pt x="30" y="187"/>
                        <a:pt x="62" y="218"/>
                      </a:cubicBezTo>
                      <a:lnTo>
                        <a:pt x="62" y="218"/>
                      </a:lnTo>
                      <a:lnTo>
                        <a:pt x="62" y="218"/>
                      </a:lnTo>
                      <a:lnTo>
                        <a:pt x="62" y="218"/>
                      </a:lnTo>
                      <a:lnTo>
                        <a:pt x="62" y="218"/>
                      </a:lnTo>
                      <a:cubicBezTo>
                        <a:pt x="93" y="218"/>
                        <a:pt x="93" y="218"/>
                        <a:pt x="93" y="218"/>
                      </a:cubicBezTo>
                      <a:lnTo>
                        <a:pt x="93" y="248"/>
                      </a:lnTo>
                      <a:cubicBezTo>
                        <a:pt x="124" y="248"/>
                        <a:pt x="124" y="248"/>
                        <a:pt x="124" y="248"/>
                      </a:cubicBezTo>
                      <a:cubicBezTo>
                        <a:pt x="124" y="248"/>
                        <a:pt x="124" y="280"/>
                        <a:pt x="154" y="280"/>
                      </a:cubicBezTo>
                      <a:lnTo>
                        <a:pt x="186" y="280"/>
                      </a:lnTo>
                      <a:lnTo>
                        <a:pt x="186" y="311"/>
                      </a:lnTo>
                      <a:cubicBezTo>
                        <a:pt x="217" y="311"/>
                        <a:pt x="217" y="311"/>
                        <a:pt x="217" y="311"/>
                      </a:cubicBezTo>
                      <a:lnTo>
                        <a:pt x="217" y="311"/>
                      </a:lnTo>
                      <a:cubicBezTo>
                        <a:pt x="248" y="311"/>
                        <a:pt x="248" y="311"/>
                        <a:pt x="248" y="311"/>
                      </a:cubicBezTo>
                      <a:lnTo>
                        <a:pt x="248" y="311"/>
                      </a:lnTo>
                      <a:cubicBezTo>
                        <a:pt x="248" y="311"/>
                        <a:pt x="248" y="342"/>
                        <a:pt x="278" y="342"/>
                      </a:cubicBezTo>
                      <a:cubicBezTo>
                        <a:pt x="278" y="342"/>
                        <a:pt x="278" y="342"/>
                        <a:pt x="278" y="372"/>
                      </a:cubicBezTo>
                      <a:cubicBezTo>
                        <a:pt x="278" y="372"/>
                        <a:pt x="278" y="372"/>
                        <a:pt x="248" y="404"/>
                      </a:cubicBezTo>
                      <a:lnTo>
                        <a:pt x="248" y="404"/>
                      </a:lnTo>
                      <a:lnTo>
                        <a:pt x="248" y="404"/>
                      </a:lnTo>
                      <a:cubicBezTo>
                        <a:pt x="248" y="435"/>
                        <a:pt x="248" y="435"/>
                        <a:pt x="217" y="435"/>
                      </a:cubicBezTo>
                      <a:lnTo>
                        <a:pt x="217" y="435"/>
                      </a:lnTo>
                      <a:lnTo>
                        <a:pt x="217" y="435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lnTo>
                        <a:pt x="217" y="466"/>
                      </a:lnTo>
                      <a:cubicBezTo>
                        <a:pt x="248" y="466"/>
                        <a:pt x="248" y="466"/>
                        <a:pt x="248" y="466"/>
                      </a:cubicBezTo>
                      <a:lnTo>
                        <a:pt x="248" y="466"/>
                      </a:lnTo>
                      <a:lnTo>
                        <a:pt x="248" y="466"/>
                      </a:lnTo>
                      <a:cubicBezTo>
                        <a:pt x="278" y="466"/>
                        <a:pt x="278" y="466"/>
                        <a:pt x="278" y="466"/>
                      </a:cubicBezTo>
                      <a:lnTo>
                        <a:pt x="278" y="466"/>
                      </a:lnTo>
                      <a:cubicBezTo>
                        <a:pt x="310" y="466"/>
                        <a:pt x="310" y="466"/>
                        <a:pt x="310" y="466"/>
                      </a:cubicBezTo>
                      <a:cubicBezTo>
                        <a:pt x="341" y="466"/>
                        <a:pt x="341" y="466"/>
                        <a:pt x="341" y="466"/>
                      </a:cubicBezTo>
                      <a:cubicBezTo>
                        <a:pt x="341" y="435"/>
                        <a:pt x="341" y="435"/>
                        <a:pt x="372" y="435"/>
                      </a:cubicBezTo>
                      <a:lnTo>
                        <a:pt x="372" y="435"/>
                      </a:lnTo>
                      <a:lnTo>
                        <a:pt x="372" y="435"/>
                      </a:lnTo>
                      <a:lnTo>
                        <a:pt x="372" y="435"/>
                      </a:lnTo>
                      <a:lnTo>
                        <a:pt x="372" y="435"/>
                      </a:lnTo>
                      <a:cubicBezTo>
                        <a:pt x="372" y="404"/>
                        <a:pt x="372" y="404"/>
                        <a:pt x="372" y="404"/>
                      </a:cubicBezTo>
                      <a:lnTo>
                        <a:pt x="372" y="404"/>
                      </a:lnTo>
                      <a:lnTo>
                        <a:pt x="372" y="404"/>
                      </a:lnTo>
                      <a:lnTo>
                        <a:pt x="372" y="372"/>
                      </a:lnTo>
                      <a:cubicBezTo>
                        <a:pt x="372" y="372"/>
                        <a:pt x="372" y="342"/>
                        <a:pt x="402" y="342"/>
                      </a:cubicBez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402" y="311"/>
                      </a:lnTo>
                      <a:lnTo>
                        <a:pt x="372" y="311"/>
                      </a:lnTo>
                      <a:cubicBezTo>
                        <a:pt x="372" y="311"/>
                        <a:pt x="372" y="311"/>
                        <a:pt x="341" y="280"/>
                      </a:cubicBezTo>
                      <a:cubicBezTo>
                        <a:pt x="341" y="280"/>
                        <a:pt x="341" y="280"/>
                        <a:pt x="341" y="248"/>
                      </a:cubicBezTo>
                      <a:lnTo>
                        <a:pt x="341" y="248"/>
                      </a:lnTo>
                      <a:lnTo>
                        <a:pt x="341" y="248"/>
                      </a:lnTo>
                      <a:cubicBezTo>
                        <a:pt x="341" y="218"/>
                        <a:pt x="341" y="218"/>
                        <a:pt x="341" y="218"/>
                      </a:cubicBezTo>
                      <a:lnTo>
                        <a:pt x="341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lnTo>
                        <a:pt x="310" y="187"/>
                      </a:lnTo>
                      <a:cubicBezTo>
                        <a:pt x="278" y="187"/>
                        <a:pt x="278" y="187"/>
                        <a:pt x="278" y="187"/>
                      </a:cubicBezTo>
                      <a:lnTo>
                        <a:pt x="278" y="187"/>
                      </a:lnTo>
                      <a:lnTo>
                        <a:pt x="278" y="187"/>
                      </a:lnTo>
                      <a:lnTo>
                        <a:pt x="278" y="187"/>
                      </a:lnTo>
                      <a:lnTo>
                        <a:pt x="278" y="187"/>
                      </a:lnTo>
                      <a:cubicBezTo>
                        <a:pt x="278" y="187"/>
                        <a:pt x="278" y="187"/>
                        <a:pt x="248" y="187"/>
                      </a:cubicBezTo>
                      <a:lnTo>
                        <a:pt x="248" y="187"/>
                      </a:lnTo>
                      <a:cubicBezTo>
                        <a:pt x="217" y="187"/>
                        <a:pt x="217" y="187"/>
                        <a:pt x="217" y="156"/>
                      </a:cubicBezTo>
                      <a:lnTo>
                        <a:pt x="217" y="156"/>
                      </a:lnTo>
                      <a:lnTo>
                        <a:pt x="217" y="156"/>
                      </a:lnTo>
                      <a:lnTo>
                        <a:pt x="186" y="156"/>
                      </a:lnTo>
                      <a:cubicBezTo>
                        <a:pt x="186" y="156"/>
                        <a:pt x="186" y="156"/>
                        <a:pt x="186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1" name="Freeform 152">
                  <a:extLst>
                    <a:ext uri="{FF2B5EF4-FFF2-40B4-BE49-F238E27FC236}">
                      <a16:creationId xmlns:a16="http://schemas.microsoft.com/office/drawing/2014/main" id="{B64BA367-E40D-452B-B8FD-78709EA09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163" y="2627313"/>
                  <a:ext cx="100012" cy="123825"/>
                </a:xfrm>
                <a:custGeom>
                  <a:gdLst>
                    <a:gd name="T0" fmla="*/ 62 w 280"/>
                    <a:gd name="T1" fmla="*/ 186 h 342"/>
                    <a:gd name="T2" fmla="*/ 62 w 280"/>
                    <a:gd name="T3" fmla="*/ 186 h 342"/>
                    <a:gd name="T4" fmla="*/ 62 w 280"/>
                    <a:gd name="T5" fmla="*/ 248 h 342"/>
                    <a:gd name="T6" fmla="*/ 62 w 280"/>
                    <a:gd name="T7" fmla="*/ 248 h 342"/>
                    <a:gd name="T8" fmla="*/ 31 w 280"/>
                    <a:gd name="T9" fmla="*/ 279 h 342"/>
                    <a:gd name="T10" fmla="*/ 31 w 280"/>
                    <a:gd name="T11" fmla="*/ 279 h 342"/>
                    <a:gd name="T12" fmla="*/ 31 w 280"/>
                    <a:gd name="T13" fmla="*/ 310 h 342"/>
                    <a:gd name="T14" fmla="*/ 31 w 280"/>
                    <a:gd name="T15" fmla="*/ 310 h 342"/>
                    <a:gd name="T16" fmla="*/ 31 w 280"/>
                    <a:gd name="T17" fmla="*/ 310 h 342"/>
                    <a:gd name="T18" fmla="*/ 31 w 280"/>
                    <a:gd name="T19" fmla="*/ 310 h 342"/>
                    <a:gd name="T20" fmla="*/ 31 w 280"/>
                    <a:gd name="T21" fmla="*/ 310 h 342"/>
                    <a:gd name="T22" fmla="*/ 62 w 280"/>
                    <a:gd name="T23" fmla="*/ 341 h 342"/>
                    <a:gd name="T24" fmla="*/ 62 w 280"/>
                    <a:gd name="T25" fmla="*/ 341 h 342"/>
                    <a:gd name="T26" fmla="*/ 92 w 280"/>
                    <a:gd name="T27" fmla="*/ 341 h 342"/>
                    <a:gd name="T28" fmla="*/ 124 w 280"/>
                    <a:gd name="T29" fmla="*/ 248 h 342"/>
                    <a:gd name="T30" fmla="*/ 186 w 280"/>
                    <a:gd name="T31" fmla="*/ 186 h 342"/>
                    <a:gd name="T32" fmla="*/ 248 w 280"/>
                    <a:gd name="T33" fmla="*/ 155 h 342"/>
                    <a:gd name="T34" fmla="*/ 248 w 280"/>
                    <a:gd name="T35" fmla="*/ 155 h 342"/>
                    <a:gd name="T36" fmla="*/ 248 w 280"/>
                    <a:gd name="T37" fmla="*/ 155 h 342"/>
                    <a:gd name="T38" fmla="*/ 248 w 280"/>
                    <a:gd name="T39" fmla="*/ 155 h 342"/>
                    <a:gd name="T40" fmla="*/ 248 w 280"/>
                    <a:gd name="T41" fmla="*/ 155 h 342"/>
                    <a:gd name="T42" fmla="*/ 248 w 280"/>
                    <a:gd name="T43" fmla="*/ 155 h 342"/>
                    <a:gd name="T44" fmla="*/ 248 w 280"/>
                    <a:gd name="T45" fmla="*/ 124 h 342"/>
                    <a:gd name="T46" fmla="*/ 248 w 280"/>
                    <a:gd name="T47" fmla="*/ 124 h 342"/>
                    <a:gd name="T48" fmla="*/ 279 w 280"/>
                    <a:gd name="T49" fmla="*/ 124 h 342"/>
                    <a:gd name="T50" fmla="*/ 279 w 280"/>
                    <a:gd name="T51" fmla="*/ 93 h 342"/>
                    <a:gd name="T52" fmla="*/ 248 w 280"/>
                    <a:gd name="T53" fmla="*/ 93 h 342"/>
                    <a:gd name="T54" fmla="*/ 248 w 280"/>
                    <a:gd name="T55" fmla="*/ 93 h 342"/>
                    <a:gd name="T56" fmla="*/ 248 w 280"/>
                    <a:gd name="T57" fmla="*/ 93 h 342"/>
                    <a:gd name="T58" fmla="*/ 248 w 280"/>
                    <a:gd name="T59" fmla="*/ 93 h 342"/>
                    <a:gd name="T60" fmla="*/ 248 w 280"/>
                    <a:gd name="T61" fmla="*/ 62 h 342"/>
                    <a:gd name="T62" fmla="*/ 248 w 280"/>
                    <a:gd name="T63" fmla="*/ 62 h 342"/>
                    <a:gd name="T64" fmla="*/ 217 w 280"/>
                    <a:gd name="T65" fmla="*/ 93 h 342"/>
                    <a:gd name="T66" fmla="*/ 186 w 280"/>
                    <a:gd name="T67" fmla="*/ 62 h 342"/>
                    <a:gd name="T68" fmla="*/ 186 w 280"/>
                    <a:gd name="T69" fmla="*/ 62 h 342"/>
                    <a:gd name="T70" fmla="*/ 186 w 280"/>
                    <a:gd name="T71" fmla="*/ 62 h 342"/>
                    <a:gd name="T72" fmla="*/ 155 w 280"/>
                    <a:gd name="T73" fmla="*/ 62 h 342"/>
                    <a:gd name="T74" fmla="*/ 155 w 280"/>
                    <a:gd name="T75" fmla="*/ 62 h 342"/>
                    <a:gd name="T76" fmla="*/ 124 w 280"/>
                    <a:gd name="T77" fmla="*/ 31 h 342"/>
                    <a:gd name="T78" fmla="*/ 92 w 280"/>
                    <a:gd name="T79" fmla="*/ 31 h 342"/>
                    <a:gd name="T80" fmla="*/ 92 w 280"/>
                    <a:gd name="T81" fmla="*/ 0 h 342"/>
                    <a:gd name="T82" fmla="*/ 92 w 280"/>
                    <a:gd name="T83" fmla="*/ 0 h 342"/>
                    <a:gd name="T84" fmla="*/ 62 w 280"/>
                    <a:gd name="T85" fmla="*/ 31 h 342"/>
                    <a:gd name="T86" fmla="*/ 31 w 280"/>
                    <a:gd name="T87" fmla="*/ 31 h 342"/>
                    <a:gd name="T88" fmla="*/ 31 w 280"/>
                    <a:gd name="T89" fmla="*/ 62 h 342"/>
                    <a:gd name="T90" fmla="*/ 31 w 280"/>
                    <a:gd name="T91" fmla="*/ 62 h 342"/>
                    <a:gd name="T92" fmla="*/ 31 w 280"/>
                    <a:gd name="T93" fmla="*/ 93 h 342"/>
                    <a:gd name="T94" fmla="*/ 31 w 280"/>
                    <a:gd name="T95" fmla="*/ 93 h 342"/>
                    <a:gd name="T96" fmla="*/ 0 w 280"/>
                    <a:gd name="T97" fmla="*/ 155 h 342"/>
                    <a:gd name="T98" fmla="*/ 0 w 280"/>
                    <a:gd name="T99" fmla="*/ 186 h 342"/>
                    <a:gd name="T100" fmla="*/ 0 w 280"/>
                    <a:gd name="T101" fmla="*/ 186 h 342"/>
                    <a:gd name="T102" fmla="*/ 31 w 280"/>
                    <a:gd name="T103" fmla="*/ 186 h 342"/>
                    <a:gd name="T104" fmla="*/ 62 w 280"/>
                    <a:gd name="T105" fmla="*/ 186 h 3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0" h="342">
                      <a:moveTo>
                        <a:pt x="62" y="186"/>
                      </a:moveTo>
                      <a:lnTo>
                        <a:pt x="62" y="186"/>
                      </a:lnTo>
                      <a:cubicBezTo>
                        <a:pt x="62" y="217"/>
                        <a:pt x="62" y="217"/>
                        <a:pt x="62" y="248"/>
                      </a:cubicBezTo>
                      <a:lnTo>
                        <a:pt x="62" y="248"/>
                      </a:lnTo>
                      <a:cubicBezTo>
                        <a:pt x="31" y="248"/>
                        <a:pt x="31" y="248"/>
                        <a:pt x="31" y="279"/>
                      </a:cubicBezTo>
                      <a:lnTo>
                        <a:pt x="31" y="279"/>
                      </a:lnTo>
                      <a:cubicBezTo>
                        <a:pt x="31" y="310"/>
                        <a:pt x="31" y="310"/>
                        <a:pt x="31" y="310"/>
                      </a:cubicBez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10"/>
                      </a:lnTo>
                      <a:cubicBezTo>
                        <a:pt x="62" y="310"/>
                        <a:pt x="62" y="341"/>
                        <a:pt x="62" y="341"/>
                      </a:cubicBezTo>
                      <a:lnTo>
                        <a:pt x="62" y="341"/>
                      </a:lnTo>
                      <a:cubicBezTo>
                        <a:pt x="62" y="341"/>
                        <a:pt x="62" y="341"/>
                        <a:pt x="92" y="341"/>
                      </a:cubicBezTo>
                      <a:cubicBezTo>
                        <a:pt x="92" y="310"/>
                        <a:pt x="92" y="279"/>
                        <a:pt x="124" y="248"/>
                      </a:cubicBezTo>
                      <a:cubicBezTo>
                        <a:pt x="124" y="217"/>
                        <a:pt x="155" y="217"/>
                        <a:pt x="186" y="186"/>
                      </a:cubicBezTo>
                      <a:cubicBezTo>
                        <a:pt x="217" y="186"/>
                        <a:pt x="217" y="186"/>
                        <a:pt x="248" y="15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55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24"/>
                        <a:pt x="279" y="124"/>
                        <a:pt x="279" y="93"/>
                      </a:cubicBez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17" y="62"/>
                        <a:pt x="217" y="93"/>
                        <a:pt x="217" y="93"/>
                      </a:cubicBezTo>
                      <a:cubicBezTo>
                        <a:pt x="217" y="93"/>
                        <a:pt x="186" y="93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55" y="62"/>
                        <a:pt x="155" y="62"/>
                        <a:pt x="155" y="62"/>
                      </a:cubicBezTo>
                      <a:lnTo>
                        <a:pt x="155" y="62"/>
                      </a:lnTo>
                      <a:cubicBezTo>
                        <a:pt x="155" y="62"/>
                        <a:pt x="124" y="62"/>
                        <a:pt x="124" y="31"/>
                      </a:cubicBezTo>
                      <a:cubicBezTo>
                        <a:pt x="124" y="31"/>
                        <a:pt x="124" y="31"/>
                        <a:pt x="92" y="31"/>
                      </a:cubicBezTo>
                      <a:lnTo>
                        <a:pt x="92" y="0"/>
                      </a:lnTo>
                      <a:lnTo>
                        <a:pt x="92" y="0"/>
                      </a:lnTo>
                      <a:cubicBezTo>
                        <a:pt x="62" y="0"/>
                        <a:pt x="62" y="0"/>
                        <a:pt x="62" y="31"/>
                      </a:cubicBezTo>
                      <a:lnTo>
                        <a:pt x="31" y="31"/>
                      </a:lnTo>
                      <a:cubicBezTo>
                        <a:pt x="31" y="31"/>
                        <a:pt x="31" y="31"/>
                        <a:pt x="31" y="62"/>
                      </a:cubicBezTo>
                      <a:lnTo>
                        <a:pt x="31" y="62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cubicBezTo>
                        <a:pt x="31" y="124"/>
                        <a:pt x="0" y="124"/>
                        <a:pt x="0" y="155"/>
                      </a:cubicBezTo>
                      <a:cubicBezTo>
                        <a:pt x="0" y="155"/>
                        <a:pt x="0" y="155"/>
                        <a:pt x="0" y="186"/>
                      </a:cubicBezTo>
                      <a:lnTo>
                        <a:pt x="0" y="186"/>
                      </a:lnTo>
                      <a:lnTo>
                        <a:pt x="31" y="186"/>
                      </a:lnTo>
                      <a:cubicBezTo>
                        <a:pt x="31" y="155"/>
                        <a:pt x="31" y="186"/>
                        <a:pt x="62" y="1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2" name="Freeform 153">
                  <a:extLst>
                    <a:ext uri="{FF2B5EF4-FFF2-40B4-BE49-F238E27FC236}">
                      <a16:creationId xmlns:a16="http://schemas.microsoft.com/office/drawing/2014/main" id="{0C653BA8-F06E-456E-B7A7-29D5B36CB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6613" y="2393950"/>
                  <a:ext cx="201612" cy="312738"/>
                </a:xfrm>
                <a:custGeom>
                  <a:gdLst>
                    <a:gd name="T0" fmla="*/ 62 w 558"/>
                    <a:gd name="T1" fmla="*/ 310 h 869"/>
                    <a:gd name="T2" fmla="*/ 62 w 558"/>
                    <a:gd name="T3" fmla="*/ 403 h 869"/>
                    <a:gd name="T4" fmla="*/ 62 w 558"/>
                    <a:gd name="T5" fmla="*/ 434 h 869"/>
                    <a:gd name="T6" fmla="*/ 62 w 558"/>
                    <a:gd name="T7" fmla="*/ 527 h 869"/>
                    <a:gd name="T8" fmla="*/ 0 w 558"/>
                    <a:gd name="T9" fmla="*/ 589 h 869"/>
                    <a:gd name="T10" fmla="*/ 0 w 558"/>
                    <a:gd name="T11" fmla="*/ 589 h 869"/>
                    <a:gd name="T12" fmla="*/ 0 w 558"/>
                    <a:gd name="T13" fmla="*/ 620 h 869"/>
                    <a:gd name="T14" fmla="*/ 62 w 558"/>
                    <a:gd name="T15" fmla="*/ 651 h 869"/>
                    <a:gd name="T16" fmla="*/ 93 w 558"/>
                    <a:gd name="T17" fmla="*/ 682 h 869"/>
                    <a:gd name="T18" fmla="*/ 124 w 558"/>
                    <a:gd name="T19" fmla="*/ 651 h 869"/>
                    <a:gd name="T20" fmla="*/ 155 w 558"/>
                    <a:gd name="T21" fmla="*/ 682 h 869"/>
                    <a:gd name="T22" fmla="*/ 155 w 558"/>
                    <a:gd name="T23" fmla="*/ 682 h 869"/>
                    <a:gd name="T24" fmla="*/ 217 w 558"/>
                    <a:gd name="T25" fmla="*/ 713 h 869"/>
                    <a:gd name="T26" fmla="*/ 248 w 558"/>
                    <a:gd name="T27" fmla="*/ 775 h 869"/>
                    <a:gd name="T28" fmla="*/ 279 w 558"/>
                    <a:gd name="T29" fmla="*/ 806 h 869"/>
                    <a:gd name="T30" fmla="*/ 309 w 558"/>
                    <a:gd name="T31" fmla="*/ 837 h 869"/>
                    <a:gd name="T32" fmla="*/ 309 w 558"/>
                    <a:gd name="T33" fmla="*/ 837 h 869"/>
                    <a:gd name="T34" fmla="*/ 341 w 558"/>
                    <a:gd name="T35" fmla="*/ 837 h 869"/>
                    <a:gd name="T36" fmla="*/ 433 w 558"/>
                    <a:gd name="T37" fmla="*/ 837 h 869"/>
                    <a:gd name="T38" fmla="*/ 433 w 558"/>
                    <a:gd name="T39" fmla="*/ 744 h 869"/>
                    <a:gd name="T40" fmla="*/ 433 w 558"/>
                    <a:gd name="T41" fmla="*/ 713 h 869"/>
                    <a:gd name="T42" fmla="*/ 433 w 558"/>
                    <a:gd name="T43" fmla="*/ 682 h 869"/>
                    <a:gd name="T44" fmla="*/ 433 w 558"/>
                    <a:gd name="T45" fmla="*/ 651 h 869"/>
                    <a:gd name="T46" fmla="*/ 433 w 558"/>
                    <a:gd name="T47" fmla="*/ 589 h 869"/>
                    <a:gd name="T48" fmla="*/ 465 w 558"/>
                    <a:gd name="T49" fmla="*/ 558 h 869"/>
                    <a:gd name="T50" fmla="*/ 527 w 558"/>
                    <a:gd name="T51" fmla="*/ 589 h 869"/>
                    <a:gd name="T52" fmla="*/ 527 w 558"/>
                    <a:gd name="T53" fmla="*/ 589 h 869"/>
                    <a:gd name="T54" fmla="*/ 557 w 558"/>
                    <a:gd name="T55" fmla="*/ 558 h 869"/>
                    <a:gd name="T56" fmla="*/ 557 w 558"/>
                    <a:gd name="T57" fmla="*/ 527 h 869"/>
                    <a:gd name="T58" fmla="*/ 557 w 558"/>
                    <a:gd name="T59" fmla="*/ 434 h 869"/>
                    <a:gd name="T60" fmla="*/ 557 w 558"/>
                    <a:gd name="T61" fmla="*/ 403 h 869"/>
                    <a:gd name="T62" fmla="*/ 557 w 558"/>
                    <a:gd name="T63" fmla="*/ 372 h 869"/>
                    <a:gd name="T64" fmla="*/ 527 w 558"/>
                    <a:gd name="T65" fmla="*/ 341 h 869"/>
                    <a:gd name="T66" fmla="*/ 496 w 558"/>
                    <a:gd name="T67" fmla="*/ 341 h 869"/>
                    <a:gd name="T68" fmla="*/ 465 w 558"/>
                    <a:gd name="T69" fmla="*/ 310 h 869"/>
                    <a:gd name="T70" fmla="*/ 403 w 558"/>
                    <a:gd name="T71" fmla="*/ 280 h 869"/>
                    <a:gd name="T72" fmla="*/ 341 w 558"/>
                    <a:gd name="T73" fmla="*/ 280 h 869"/>
                    <a:gd name="T74" fmla="*/ 279 w 558"/>
                    <a:gd name="T75" fmla="*/ 217 h 869"/>
                    <a:gd name="T76" fmla="*/ 309 w 558"/>
                    <a:gd name="T77" fmla="*/ 186 h 869"/>
                    <a:gd name="T78" fmla="*/ 279 w 558"/>
                    <a:gd name="T79" fmla="*/ 156 h 869"/>
                    <a:gd name="T80" fmla="*/ 248 w 558"/>
                    <a:gd name="T81" fmla="*/ 124 h 869"/>
                    <a:gd name="T82" fmla="*/ 248 w 558"/>
                    <a:gd name="T83" fmla="*/ 124 h 869"/>
                    <a:gd name="T84" fmla="*/ 279 w 558"/>
                    <a:gd name="T85" fmla="*/ 93 h 869"/>
                    <a:gd name="T86" fmla="*/ 279 w 558"/>
                    <a:gd name="T87" fmla="*/ 0 h 869"/>
                    <a:gd name="T88" fmla="*/ 248 w 558"/>
                    <a:gd name="T89" fmla="*/ 0 h 869"/>
                    <a:gd name="T90" fmla="*/ 185 w 558"/>
                    <a:gd name="T91" fmla="*/ 32 h 869"/>
                    <a:gd name="T92" fmla="*/ 155 w 558"/>
                    <a:gd name="T93" fmla="*/ 93 h 869"/>
                    <a:gd name="T94" fmla="*/ 93 w 558"/>
                    <a:gd name="T95" fmla="*/ 186 h 869"/>
                    <a:gd name="T96" fmla="*/ 93 w 558"/>
                    <a:gd name="T97" fmla="*/ 186 h 869"/>
                    <a:gd name="T98" fmla="*/ 62 w 558"/>
                    <a:gd name="T99" fmla="*/ 248 h 8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58" h="869">
                      <a:moveTo>
                        <a:pt x="31" y="248"/>
                      </a:moveTo>
                      <a:lnTo>
                        <a:pt x="31" y="248"/>
                      </a:lnTo>
                      <a:lnTo>
                        <a:pt x="62" y="310"/>
                      </a:lnTo>
                      <a:cubicBezTo>
                        <a:pt x="93" y="341"/>
                        <a:pt x="62" y="372"/>
                        <a:pt x="62" y="372"/>
                      </a:cubicBezTo>
                      <a:lnTo>
                        <a:pt x="62" y="372"/>
                      </a:lnTo>
                      <a:lnTo>
                        <a:pt x="62" y="403"/>
                      </a:lnTo>
                      <a:lnTo>
                        <a:pt x="62" y="403"/>
                      </a:lnTo>
                      <a:lnTo>
                        <a:pt x="62" y="434"/>
                      </a:lnTo>
                      <a:lnTo>
                        <a:pt x="62" y="434"/>
                      </a:lnTo>
                      <a:cubicBezTo>
                        <a:pt x="93" y="465"/>
                        <a:pt x="62" y="496"/>
                        <a:pt x="62" y="496"/>
                      </a:cubicBezTo>
                      <a:lnTo>
                        <a:pt x="62" y="496"/>
                      </a:lnTo>
                      <a:cubicBezTo>
                        <a:pt x="62" y="527"/>
                        <a:pt x="62" y="527"/>
                        <a:pt x="62" y="527"/>
                      </a:cubicBezTo>
                      <a:cubicBezTo>
                        <a:pt x="62" y="558"/>
                        <a:pt x="31" y="558"/>
                        <a:pt x="31" y="558"/>
                      </a:cubicBezTo>
                      <a:cubicBezTo>
                        <a:pt x="31" y="558"/>
                        <a:pt x="31" y="589"/>
                        <a:pt x="0" y="589"/>
                      </a:cubicBez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620"/>
                      </a:lnTo>
                      <a:lnTo>
                        <a:pt x="0" y="620"/>
                      </a:lnTo>
                      <a:lnTo>
                        <a:pt x="0" y="620"/>
                      </a:lnTo>
                      <a:cubicBezTo>
                        <a:pt x="31" y="620"/>
                        <a:pt x="31" y="651"/>
                        <a:pt x="31" y="651"/>
                      </a:cubicBezTo>
                      <a:cubicBezTo>
                        <a:pt x="31" y="651"/>
                        <a:pt x="31" y="651"/>
                        <a:pt x="62" y="651"/>
                      </a:cubicBezTo>
                      <a:lnTo>
                        <a:pt x="62" y="651"/>
                      </a:lnTo>
                      <a:cubicBezTo>
                        <a:pt x="62" y="651"/>
                        <a:pt x="62" y="651"/>
                        <a:pt x="62" y="682"/>
                      </a:cubicBezTo>
                      <a:lnTo>
                        <a:pt x="62" y="682"/>
                      </a:lnTo>
                      <a:lnTo>
                        <a:pt x="93" y="682"/>
                      </a:lnTo>
                      <a:cubicBezTo>
                        <a:pt x="93" y="651"/>
                        <a:pt x="93" y="651"/>
                        <a:pt x="93" y="651"/>
                      </a:cubicBezTo>
                      <a:cubicBezTo>
                        <a:pt x="124" y="651"/>
                        <a:pt x="124" y="651"/>
                        <a:pt x="124" y="651"/>
                      </a:cubicBezTo>
                      <a:lnTo>
                        <a:pt x="124" y="651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cubicBezTo>
                        <a:pt x="185" y="682"/>
                        <a:pt x="185" y="682"/>
                        <a:pt x="185" y="682"/>
                      </a:cubicBezTo>
                      <a:lnTo>
                        <a:pt x="185" y="682"/>
                      </a:lnTo>
                      <a:cubicBezTo>
                        <a:pt x="185" y="713"/>
                        <a:pt x="185" y="713"/>
                        <a:pt x="217" y="713"/>
                      </a:cubicBezTo>
                      <a:cubicBezTo>
                        <a:pt x="217" y="713"/>
                        <a:pt x="217" y="713"/>
                        <a:pt x="217" y="744"/>
                      </a:cubicBezTo>
                      <a:lnTo>
                        <a:pt x="217" y="744"/>
                      </a:lnTo>
                      <a:cubicBezTo>
                        <a:pt x="248" y="744"/>
                        <a:pt x="248" y="775"/>
                        <a:pt x="248" y="775"/>
                      </a:cubicBezTo>
                      <a:cubicBezTo>
                        <a:pt x="279" y="775"/>
                        <a:pt x="279" y="775"/>
                        <a:pt x="279" y="775"/>
                      </a:cubicBezTo>
                      <a:lnTo>
                        <a:pt x="279" y="775"/>
                      </a:lnTo>
                      <a:cubicBezTo>
                        <a:pt x="279" y="806"/>
                        <a:pt x="279" y="806"/>
                        <a:pt x="279" y="806"/>
                      </a:cubicBezTo>
                      <a:cubicBezTo>
                        <a:pt x="309" y="806"/>
                        <a:pt x="309" y="837"/>
                        <a:pt x="309" y="837"/>
                      </a:cubicBez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lnTo>
                        <a:pt x="309" y="837"/>
                      </a:lnTo>
                      <a:cubicBezTo>
                        <a:pt x="341" y="837"/>
                        <a:pt x="341" y="837"/>
                        <a:pt x="341" y="837"/>
                      </a:cubicBezTo>
                      <a:lnTo>
                        <a:pt x="341" y="837"/>
                      </a:lnTo>
                      <a:cubicBezTo>
                        <a:pt x="372" y="837"/>
                        <a:pt x="372" y="837"/>
                        <a:pt x="372" y="837"/>
                      </a:cubicBezTo>
                      <a:lnTo>
                        <a:pt x="403" y="837"/>
                      </a:lnTo>
                      <a:cubicBezTo>
                        <a:pt x="433" y="837"/>
                        <a:pt x="433" y="837"/>
                        <a:pt x="433" y="837"/>
                      </a:cubicBezTo>
                      <a:cubicBezTo>
                        <a:pt x="433" y="837"/>
                        <a:pt x="433" y="868"/>
                        <a:pt x="465" y="868"/>
                      </a:cubicBezTo>
                      <a:cubicBezTo>
                        <a:pt x="465" y="837"/>
                        <a:pt x="465" y="806"/>
                        <a:pt x="465" y="775"/>
                      </a:cubicBezTo>
                      <a:cubicBezTo>
                        <a:pt x="465" y="775"/>
                        <a:pt x="433" y="775"/>
                        <a:pt x="433" y="744"/>
                      </a:cubicBezTo>
                      <a:cubicBezTo>
                        <a:pt x="433" y="744"/>
                        <a:pt x="433" y="744"/>
                        <a:pt x="433" y="713"/>
                      </a:cubicBezTo>
                      <a:lnTo>
                        <a:pt x="433" y="713"/>
                      </a:lnTo>
                      <a:lnTo>
                        <a:pt x="433" y="713"/>
                      </a:lnTo>
                      <a:lnTo>
                        <a:pt x="433" y="713"/>
                      </a:lnTo>
                      <a:cubicBezTo>
                        <a:pt x="433" y="682"/>
                        <a:pt x="433" y="682"/>
                        <a:pt x="433" y="682"/>
                      </a:cubicBezTo>
                      <a:lnTo>
                        <a:pt x="433" y="682"/>
                      </a:lnTo>
                      <a:lnTo>
                        <a:pt x="433" y="682"/>
                      </a:lnTo>
                      <a:lnTo>
                        <a:pt x="433" y="651"/>
                      </a:lnTo>
                      <a:lnTo>
                        <a:pt x="433" y="651"/>
                      </a:lnTo>
                      <a:lnTo>
                        <a:pt x="433" y="651"/>
                      </a:lnTo>
                      <a:cubicBezTo>
                        <a:pt x="433" y="620"/>
                        <a:pt x="433" y="620"/>
                        <a:pt x="433" y="620"/>
                      </a:cubicBezTo>
                      <a:cubicBezTo>
                        <a:pt x="433" y="620"/>
                        <a:pt x="433" y="620"/>
                        <a:pt x="433" y="589"/>
                      </a:cubicBezTo>
                      <a:lnTo>
                        <a:pt x="433" y="589"/>
                      </a:lnTo>
                      <a:lnTo>
                        <a:pt x="465" y="558"/>
                      </a:lnTo>
                      <a:lnTo>
                        <a:pt x="465" y="558"/>
                      </a:lnTo>
                      <a:cubicBezTo>
                        <a:pt x="465" y="558"/>
                        <a:pt x="465" y="558"/>
                        <a:pt x="496" y="589"/>
                      </a:cubicBezTo>
                      <a:lnTo>
                        <a:pt x="496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lnTo>
                        <a:pt x="527" y="589"/>
                      </a:lnTo>
                      <a:cubicBezTo>
                        <a:pt x="527" y="558"/>
                        <a:pt x="557" y="558"/>
                        <a:pt x="557" y="558"/>
                      </a:cubicBezTo>
                      <a:lnTo>
                        <a:pt x="557" y="558"/>
                      </a:lnTo>
                      <a:lnTo>
                        <a:pt x="557" y="558"/>
                      </a:lnTo>
                      <a:lnTo>
                        <a:pt x="557" y="558"/>
                      </a:lnTo>
                      <a:lnTo>
                        <a:pt x="557" y="527"/>
                      </a:lnTo>
                      <a:lnTo>
                        <a:pt x="557" y="527"/>
                      </a:lnTo>
                      <a:lnTo>
                        <a:pt x="557" y="496"/>
                      </a:lnTo>
                      <a:lnTo>
                        <a:pt x="557" y="496"/>
                      </a:lnTo>
                      <a:cubicBezTo>
                        <a:pt x="557" y="465"/>
                        <a:pt x="557" y="434"/>
                        <a:pt x="557" y="434"/>
                      </a:cubicBezTo>
                      <a:lnTo>
                        <a:pt x="557" y="403"/>
                      </a:lnTo>
                      <a:lnTo>
                        <a:pt x="557" y="403"/>
                      </a:lnTo>
                      <a:lnTo>
                        <a:pt x="557" y="403"/>
                      </a:lnTo>
                      <a:lnTo>
                        <a:pt x="557" y="372"/>
                      </a:lnTo>
                      <a:lnTo>
                        <a:pt x="557" y="372"/>
                      </a:lnTo>
                      <a:lnTo>
                        <a:pt x="557" y="372"/>
                      </a:lnTo>
                      <a:cubicBezTo>
                        <a:pt x="557" y="341"/>
                        <a:pt x="557" y="341"/>
                        <a:pt x="557" y="341"/>
                      </a:cubicBezTo>
                      <a:cubicBezTo>
                        <a:pt x="557" y="341"/>
                        <a:pt x="557" y="341"/>
                        <a:pt x="527" y="341"/>
                      </a:cubicBezTo>
                      <a:lnTo>
                        <a:pt x="527" y="341"/>
                      </a:lnTo>
                      <a:lnTo>
                        <a:pt x="527" y="341"/>
                      </a:lnTo>
                      <a:lnTo>
                        <a:pt x="527" y="341"/>
                      </a:lnTo>
                      <a:cubicBezTo>
                        <a:pt x="496" y="341"/>
                        <a:pt x="496" y="341"/>
                        <a:pt x="496" y="341"/>
                      </a:cubicBezTo>
                      <a:lnTo>
                        <a:pt x="496" y="341"/>
                      </a:lnTo>
                      <a:cubicBezTo>
                        <a:pt x="465" y="341"/>
                        <a:pt x="465" y="341"/>
                        <a:pt x="465" y="341"/>
                      </a:cubicBezTo>
                      <a:cubicBezTo>
                        <a:pt x="465" y="341"/>
                        <a:pt x="465" y="341"/>
                        <a:pt x="465" y="310"/>
                      </a:cubicBezTo>
                      <a:cubicBezTo>
                        <a:pt x="465" y="310"/>
                        <a:pt x="465" y="310"/>
                        <a:pt x="433" y="310"/>
                      </a:cubicBezTo>
                      <a:lnTo>
                        <a:pt x="433" y="280"/>
                      </a:lnTo>
                      <a:lnTo>
                        <a:pt x="403" y="280"/>
                      </a:lnTo>
                      <a:lnTo>
                        <a:pt x="403" y="280"/>
                      </a:lnTo>
                      <a:lnTo>
                        <a:pt x="372" y="310"/>
                      </a:lnTo>
                      <a:cubicBezTo>
                        <a:pt x="341" y="310"/>
                        <a:pt x="341" y="280"/>
                        <a:pt x="341" y="280"/>
                      </a:cubicBezTo>
                      <a:cubicBezTo>
                        <a:pt x="309" y="280"/>
                        <a:pt x="309" y="280"/>
                        <a:pt x="309" y="248"/>
                      </a:cubicBezTo>
                      <a:cubicBezTo>
                        <a:pt x="309" y="248"/>
                        <a:pt x="279" y="248"/>
                        <a:pt x="279" y="217"/>
                      </a:cubicBezTo>
                      <a:lnTo>
                        <a:pt x="279" y="217"/>
                      </a:lnTo>
                      <a:lnTo>
                        <a:pt x="279" y="217"/>
                      </a:lnTo>
                      <a:cubicBezTo>
                        <a:pt x="279" y="217"/>
                        <a:pt x="279" y="217"/>
                        <a:pt x="309" y="217"/>
                      </a:cubicBezTo>
                      <a:cubicBezTo>
                        <a:pt x="309" y="186"/>
                        <a:pt x="309" y="186"/>
                        <a:pt x="309" y="186"/>
                      </a:cubicBezTo>
                      <a:cubicBezTo>
                        <a:pt x="279" y="186"/>
                        <a:pt x="279" y="186"/>
                        <a:pt x="279" y="156"/>
                      </a:cubicBezTo>
                      <a:lnTo>
                        <a:pt x="279" y="156"/>
                      </a:lnTo>
                      <a:lnTo>
                        <a:pt x="279" y="156"/>
                      </a:lnTo>
                      <a:lnTo>
                        <a:pt x="279" y="156"/>
                      </a:lnTo>
                      <a:cubicBezTo>
                        <a:pt x="248" y="156"/>
                        <a:pt x="248" y="124"/>
                        <a:pt x="248" y="124"/>
                      </a:cubicBez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124"/>
                      </a:lnTo>
                      <a:lnTo>
                        <a:pt x="248" y="93"/>
                      </a:lnTo>
                      <a:lnTo>
                        <a:pt x="248" y="93"/>
                      </a:lnTo>
                      <a:cubicBezTo>
                        <a:pt x="248" y="93"/>
                        <a:pt x="248" y="93"/>
                        <a:pt x="279" y="93"/>
                      </a:cubicBezTo>
                      <a:lnTo>
                        <a:pt x="279" y="62"/>
                      </a:lnTo>
                      <a:cubicBezTo>
                        <a:pt x="279" y="62"/>
                        <a:pt x="279" y="32"/>
                        <a:pt x="279" y="0"/>
                      </a:cubicBezTo>
                      <a:lnTo>
                        <a:pt x="279" y="0"/>
                      </a:lnTo>
                      <a:lnTo>
                        <a:pt x="279" y="0"/>
                      </a:lnTo>
                      <a:lnTo>
                        <a:pt x="248" y="0"/>
                      </a:lnTo>
                      <a:lnTo>
                        <a:pt x="248" y="0"/>
                      </a:lnTo>
                      <a:cubicBezTo>
                        <a:pt x="217" y="124"/>
                        <a:pt x="217" y="124"/>
                        <a:pt x="217" y="124"/>
                      </a:cubicBezTo>
                      <a:cubicBezTo>
                        <a:pt x="185" y="32"/>
                        <a:pt x="185" y="32"/>
                        <a:pt x="185" y="32"/>
                      </a:cubicBezTo>
                      <a:lnTo>
                        <a:pt x="185" y="32"/>
                      </a:lnTo>
                      <a:lnTo>
                        <a:pt x="185" y="62"/>
                      </a:lnTo>
                      <a:lnTo>
                        <a:pt x="155" y="93"/>
                      </a:lnTo>
                      <a:lnTo>
                        <a:pt x="155" y="93"/>
                      </a:lnTo>
                      <a:cubicBezTo>
                        <a:pt x="155" y="124"/>
                        <a:pt x="155" y="124"/>
                        <a:pt x="155" y="156"/>
                      </a:cubicBezTo>
                      <a:lnTo>
                        <a:pt x="124" y="156"/>
                      </a:lnTo>
                      <a:cubicBezTo>
                        <a:pt x="93" y="156"/>
                        <a:pt x="93" y="156"/>
                        <a:pt x="93" y="186"/>
                      </a:cubicBezTo>
                      <a:lnTo>
                        <a:pt x="93" y="186"/>
                      </a:lnTo>
                      <a:lnTo>
                        <a:pt x="93" y="186"/>
                      </a:lnTo>
                      <a:lnTo>
                        <a:pt x="93" y="186"/>
                      </a:lnTo>
                      <a:cubicBezTo>
                        <a:pt x="93" y="217"/>
                        <a:pt x="93" y="217"/>
                        <a:pt x="93" y="217"/>
                      </a:cubicBezTo>
                      <a:lnTo>
                        <a:pt x="93" y="217"/>
                      </a:lnTo>
                      <a:cubicBezTo>
                        <a:pt x="93" y="248"/>
                        <a:pt x="62" y="248"/>
                        <a:pt x="62" y="248"/>
                      </a:cubicBezTo>
                      <a:cubicBezTo>
                        <a:pt x="62" y="248"/>
                        <a:pt x="62" y="248"/>
                        <a:pt x="31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3" name="Freeform 154">
                  <a:extLst>
                    <a:ext uri="{FF2B5EF4-FFF2-40B4-BE49-F238E27FC236}">
                      <a16:creationId xmlns:a16="http://schemas.microsoft.com/office/drawing/2014/main" id="{D6A6EABA-7B07-4725-B149-5177855AB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8850" y="2393950"/>
                  <a:ext cx="223838" cy="223838"/>
                </a:xfrm>
                <a:custGeom>
                  <a:gdLst>
                    <a:gd name="T0" fmla="*/ 62 w 621"/>
                    <a:gd name="T1" fmla="*/ 124 h 621"/>
                    <a:gd name="T2" fmla="*/ 0 w 621"/>
                    <a:gd name="T3" fmla="*/ 124 h 621"/>
                    <a:gd name="T4" fmla="*/ 0 w 621"/>
                    <a:gd name="T5" fmla="*/ 186 h 621"/>
                    <a:gd name="T6" fmla="*/ 0 w 621"/>
                    <a:gd name="T7" fmla="*/ 217 h 621"/>
                    <a:gd name="T8" fmla="*/ 31 w 621"/>
                    <a:gd name="T9" fmla="*/ 248 h 621"/>
                    <a:gd name="T10" fmla="*/ 92 w 621"/>
                    <a:gd name="T11" fmla="*/ 248 h 621"/>
                    <a:gd name="T12" fmla="*/ 155 w 621"/>
                    <a:gd name="T13" fmla="*/ 280 h 621"/>
                    <a:gd name="T14" fmla="*/ 186 w 621"/>
                    <a:gd name="T15" fmla="*/ 280 h 621"/>
                    <a:gd name="T16" fmla="*/ 248 w 621"/>
                    <a:gd name="T17" fmla="*/ 280 h 621"/>
                    <a:gd name="T18" fmla="*/ 279 w 621"/>
                    <a:gd name="T19" fmla="*/ 310 h 621"/>
                    <a:gd name="T20" fmla="*/ 279 w 621"/>
                    <a:gd name="T21" fmla="*/ 341 h 621"/>
                    <a:gd name="T22" fmla="*/ 248 w 621"/>
                    <a:gd name="T23" fmla="*/ 403 h 621"/>
                    <a:gd name="T24" fmla="*/ 279 w 621"/>
                    <a:gd name="T25" fmla="*/ 465 h 621"/>
                    <a:gd name="T26" fmla="*/ 279 w 621"/>
                    <a:gd name="T27" fmla="*/ 527 h 621"/>
                    <a:gd name="T28" fmla="*/ 279 w 621"/>
                    <a:gd name="T29" fmla="*/ 527 h 621"/>
                    <a:gd name="T30" fmla="*/ 279 w 621"/>
                    <a:gd name="T31" fmla="*/ 589 h 621"/>
                    <a:gd name="T32" fmla="*/ 310 w 621"/>
                    <a:gd name="T33" fmla="*/ 620 h 621"/>
                    <a:gd name="T34" fmla="*/ 310 w 621"/>
                    <a:gd name="T35" fmla="*/ 620 h 621"/>
                    <a:gd name="T36" fmla="*/ 372 w 621"/>
                    <a:gd name="T37" fmla="*/ 620 h 621"/>
                    <a:gd name="T38" fmla="*/ 372 w 621"/>
                    <a:gd name="T39" fmla="*/ 620 h 621"/>
                    <a:gd name="T40" fmla="*/ 434 w 621"/>
                    <a:gd name="T41" fmla="*/ 558 h 621"/>
                    <a:gd name="T42" fmla="*/ 403 w 621"/>
                    <a:gd name="T43" fmla="*/ 496 h 621"/>
                    <a:gd name="T44" fmla="*/ 403 w 621"/>
                    <a:gd name="T45" fmla="*/ 465 h 621"/>
                    <a:gd name="T46" fmla="*/ 403 w 621"/>
                    <a:gd name="T47" fmla="*/ 434 h 621"/>
                    <a:gd name="T48" fmla="*/ 434 w 621"/>
                    <a:gd name="T49" fmla="*/ 403 h 621"/>
                    <a:gd name="T50" fmla="*/ 464 w 621"/>
                    <a:gd name="T51" fmla="*/ 403 h 621"/>
                    <a:gd name="T52" fmla="*/ 464 w 621"/>
                    <a:gd name="T53" fmla="*/ 434 h 621"/>
                    <a:gd name="T54" fmla="*/ 527 w 621"/>
                    <a:gd name="T55" fmla="*/ 434 h 621"/>
                    <a:gd name="T56" fmla="*/ 527 w 621"/>
                    <a:gd name="T57" fmla="*/ 434 h 621"/>
                    <a:gd name="T58" fmla="*/ 558 w 621"/>
                    <a:gd name="T59" fmla="*/ 434 h 621"/>
                    <a:gd name="T60" fmla="*/ 588 w 621"/>
                    <a:gd name="T61" fmla="*/ 403 h 621"/>
                    <a:gd name="T62" fmla="*/ 588 w 621"/>
                    <a:gd name="T63" fmla="*/ 403 h 621"/>
                    <a:gd name="T64" fmla="*/ 588 w 621"/>
                    <a:gd name="T65" fmla="*/ 403 h 621"/>
                    <a:gd name="T66" fmla="*/ 588 w 621"/>
                    <a:gd name="T67" fmla="*/ 372 h 621"/>
                    <a:gd name="T68" fmla="*/ 558 w 621"/>
                    <a:gd name="T69" fmla="*/ 310 h 621"/>
                    <a:gd name="T70" fmla="*/ 588 w 621"/>
                    <a:gd name="T71" fmla="*/ 280 h 621"/>
                    <a:gd name="T72" fmla="*/ 620 w 621"/>
                    <a:gd name="T73" fmla="*/ 217 h 621"/>
                    <a:gd name="T74" fmla="*/ 588 w 621"/>
                    <a:gd name="T75" fmla="*/ 156 h 621"/>
                    <a:gd name="T76" fmla="*/ 588 w 621"/>
                    <a:gd name="T77" fmla="*/ 124 h 621"/>
                    <a:gd name="T78" fmla="*/ 496 w 621"/>
                    <a:gd name="T79" fmla="*/ 62 h 621"/>
                    <a:gd name="T80" fmla="*/ 464 w 621"/>
                    <a:gd name="T81" fmla="*/ 62 h 621"/>
                    <a:gd name="T82" fmla="*/ 403 w 621"/>
                    <a:gd name="T83" fmla="*/ 93 h 621"/>
                    <a:gd name="T84" fmla="*/ 310 w 621"/>
                    <a:gd name="T85" fmla="*/ 62 h 621"/>
                    <a:gd name="T86" fmla="*/ 248 w 621"/>
                    <a:gd name="T87" fmla="*/ 62 h 621"/>
                    <a:gd name="T88" fmla="*/ 186 w 621"/>
                    <a:gd name="T89" fmla="*/ 0 h 621"/>
                    <a:gd name="T90" fmla="*/ 92 w 621"/>
                    <a:gd name="T91" fmla="*/ 0 h 621"/>
                    <a:gd name="T92" fmla="*/ 62 w 621"/>
                    <a:gd name="T93" fmla="*/ 32 h 6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21" h="621">
                      <a:moveTo>
                        <a:pt x="62" y="62"/>
                      </a:moveTo>
                      <a:lnTo>
                        <a:pt x="62" y="62"/>
                      </a:lnTo>
                      <a:cubicBezTo>
                        <a:pt x="62" y="93"/>
                        <a:pt x="62" y="124"/>
                        <a:pt x="62" y="124"/>
                      </a:cubicBezTo>
                      <a:lnTo>
                        <a:pt x="31" y="156"/>
                      </a:lnTo>
                      <a:lnTo>
                        <a:pt x="0" y="156"/>
                      </a:lnTo>
                      <a:cubicBezTo>
                        <a:pt x="0" y="156"/>
                        <a:pt x="0" y="156"/>
                        <a:pt x="0" y="124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lnTo>
                        <a:pt x="0" y="156"/>
                      </a:lnTo>
                      <a:cubicBezTo>
                        <a:pt x="0" y="186"/>
                        <a:pt x="0" y="186"/>
                        <a:pt x="0" y="186"/>
                      </a:cubicBezTo>
                      <a:lnTo>
                        <a:pt x="0" y="217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ubicBezTo>
                        <a:pt x="0" y="217"/>
                        <a:pt x="0" y="248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62" y="217"/>
                        <a:pt x="62" y="217"/>
                        <a:pt x="62" y="217"/>
                      </a:cubicBezTo>
                      <a:cubicBezTo>
                        <a:pt x="62" y="217"/>
                        <a:pt x="92" y="217"/>
                        <a:pt x="92" y="248"/>
                      </a:cubicBezTo>
                      <a:lnTo>
                        <a:pt x="92" y="248"/>
                      </a:lnTo>
                      <a:cubicBezTo>
                        <a:pt x="124" y="248"/>
                        <a:pt x="155" y="280"/>
                        <a:pt x="155" y="280"/>
                      </a:cubicBezTo>
                      <a:lnTo>
                        <a:pt x="155" y="280"/>
                      </a:lnTo>
                      <a:lnTo>
                        <a:pt x="155" y="280"/>
                      </a:lnTo>
                      <a:lnTo>
                        <a:pt x="155" y="280"/>
                      </a:lnTo>
                      <a:lnTo>
                        <a:pt x="186" y="280"/>
                      </a:lnTo>
                      <a:lnTo>
                        <a:pt x="186" y="280"/>
                      </a:lnTo>
                      <a:lnTo>
                        <a:pt x="186" y="280"/>
                      </a:lnTo>
                      <a:cubicBezTo>
                        <a:pt x="216" y="280"/>
                        <a:pt x="216" y="280"/>
                        <a:pt x="216" y="280"/>
                      </a:cubicBezTo>
                      <a:cubicBezTo>
                        <a:pt x="216" y="280"/>
                        <a:pt x="216" y="280"/>
                        <a:pt x="248" y="280"/>
                      </a:cubicBezTo>
                      <a:lnTo>
                        <a:pt x="248" y="280"/>
                      </a:lnTo>
                      <a:lnTo>
                        <a:pt x="248" y="280"/>
                      </a:lnTo>
                      <a:cubicBezTo>
                        <a:pt x="248" y="280"/>
                        <a:pt x="279" y="280"/>
                        <a:pt x="279" y="310"/>
                      </a:cubicBezTo>
                      <a:lnTo>
                        <a:pt x="279" y="310"/>
                      </a:lnTo>
                      <a:cubicBezTo>
                        <a:pt x="279" y="341"/>
                        <a:pt x="279" y="341"/>
                        <a:pt x="279" y="341"/>
                      </a:cubicBezTo>
                      <a:lnTo>
                        <a:pt x="279" y="341"/>
                      </a:lnTo>
                      <a:cubicBezTo>
                        <a:pt x="279" y="372"/>
                        <a:pt x="248" y="372"/>
                        <a:pt x="248" y="372"/>
                      </a:cubicBezTo>
                      <a:lnTo>
                        <a:pt x="248" y="372"/>
                      </a:lnTo>
                      <a:lnTo>
                        <a:pt x="248" y="403"/>
                      </a:lnTo>
                      <a:lnTo>
                        <a:pt x="248" y="403"/>
                      </a:lnTo>
                      <a:cubicBezTo>
                        <a:pt x="248" y="403"/>
                        <a:pt x="248" y="403"/>
                        <a:pt x="248" y="434"/>
                      </a:cubicBezTo>
                      <a:cubicBezTo>
                        <a:pt x="248" y="434"/>
                        <a:pt x="279" y="434"/>
                        <a:pt x="279" y="465"/>
                      </a:cubicBezTo>
                      <a:lnTo>
                        <a:pt x="279" y="465"/>
                      </a:lnTo>
                      <a:cubicBezTo>
                        <a:pt x="279" y="496"/>
                        <a:pt x="279" y="496"/>
                        <a:pt x="279" y="496"/>
                      </a:cubicBezTo>
                      <a:lnTo>
                        <a:pt x="279" y="527"/>
                      </a:lnTo>
                      <a:lnTo>
                        <a:pt x="279" y="527"/>
                      </a:lnTo>
                      <a:lnTo>
                        <a:pt x="279" y="527"/>
                      </a:lnTo>
                      <a:lnTo>
                        <a:pt x="279" y="527"/>
                      </a:lnTo>
                      <a:cubicBezTo>
                        <a:pt x="279" y="558"/>
                        <a:pt x="279" y="558"/>
                        <a:pt x="279" y="558"/>
                      </a:cubicBezTo>
                      <a:cubicBezTo>
                        <a:pt x="279" y="558"/>
                        <a:pt x="279" y="558"/>
                        <a:pt x="279" y="589"/>
                      </a:cubicBezTo>
                      <a:lnTo>
                        <a:pt x="279" y="589"/>
                      </a:lnTo>
                      <a:lnTo>
                        <a:pt x="279" y="589"/>
                      </a:lnTo>
                      <a:cubicBezTo>
                        <a:pt x="310" y="589"/>
                        <a:pt x="310" y="589"/>
                        <a:pt x="310" y="620"/>
                      </a:cubicBez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lnTo>
                        <a:pt x="310" y="620"/>
                      </a:lnTo>
                      <a:cubicBezTo>
                        <a:pt x="340" y="620"/>
                        <a:pt x="340" y="620"/>
                        <a:pt x="340" y="620"/>
                      </a:cubicBez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lnTo>
                        <a:pt x="372" y="620"/>
                      </a:lnTo>
                      <a:cubicBezTo>
                        <a:pt x="403" y="589"/>
                        <a:pt x="403" y="589"/>
                        <a:pt x="403" y="589"/>
                      </a:cubicBezTo>
                      <a:lnTo>
                        <a:pt x="403" y="589"/>
                      </a:lnTo>
                      <a:cubicBezTo>
                        <a:pt x="434" y="589"/>
                        <a:pt x="434" y="589"/>
                        <a:pt x="434" y="558"/>
                      </a:cubicBezTo>
                      <a:cubicBezTo>
                        <a:pt x="434" y="558"/>
                        <a:pt x="403" y="558"/>
                        <a:pt x="403" y="527"/>
                      </a:cubicBezTo>
                      <a:lnTo>
                        <a:pt x="403" y="527"/>
                      </a:lnTo>
                      <a:cubicBezTo>
                        <a:pt x="403" y="527"/>
                        <a:pt x="403" y="527"/>
                        <a:pt x="403" y="496"/>
                      </a:cubicBezTo>
                      <a:lnTo>
                        <a:pt x="403" y="496"/>
                      </a:lnTo>
                      <a:cubicBezTo>
                        <a:pt x="403" y="496"/>
                        <a:pt x="403" y="496"/>
                        <a:pt x="403" y="465"/>
                      </a:cubicBezTo>
                      <a:lnTo>
                        <a:pt x="403" y="465"/>
                      </a:lnTo>
                      <a:cubicBezTo>
                        <a:pt x="403" y="465"/>
                        <a:pt x="372" y="465"/>
                        <a:pt x="372" y="434"/>
                      </a:cubicBezTo>
                      <a:lnTo>
                        <a:pt x="372" y="434"/>
                      </a:lnTo>
                      <a:lnTo>
                        <a:pt x="403" y="434"/>
                      </a:lnTo>
                      <a:cubicBezTo>
                        <a:pt x="403" y="403"/>
                        <a:pt x="403" y="403"/>
                        <a:pt x="403" y="403"/>
                      </a:cubicBezTo>
                      <a:lnTo>
                        <a:pt x="403" y="403"/>
                      </a:lnTo>
                      <a:lnTo>
                        <a:pt x="434" y="403"/>
                      </a:lnTo>
                      <a:lnTo>
                        <a:pt x="434" y="403"/>
                      </a:lnTo>
                      <a:cubicBezTo>
                        <a:pt x="434" y="434"/>
                        <a:pt x="434" y="434"/>
                        <a:pt x="434" y="434"/>
                      </a:cubicBezTo>
                      <a:cubicBezTo>
                        <a:pt x="434" y="434"/>
                        <a:pt x="434" y="403"/>
                        <a:pt x="464" y="403"/>
                      </a:cubicBezTo>
                      <a:lnTo>
                        <a:pt x="464" y="403"/>
                      </a:lnTo>
                      <a:lnTo>
                        <a:pt x="464" y="434"/>
                      </a:lnTo>
                      <a:lnTo>
                        <a:pt x="464" y="434"/>
                      </a:lnTo>
                      <a:lnTo>
                        <a:pt x="464" y="434"/>
                      </a:lnTo>
                      <a:cubicBezTo>
                        <a:pt x="496" y="434"/>
                        <a:pt x="496" y="434"/>
                        <a:pt x="496" y="434"/>
                      </a:cubicBez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cubicBezTo>
                        <a:pt x="527" y="434"/>
                        <a:pt x="527" y="434"/>
                        <a:pt x="558" y="434"/>
                      </a:cubicBezTo>
                      <a:lnTo>
                        <a:pt x="558" y="434"/>
                      </a:lnTo>
                      <a:lnTo>
                        <a:pt x="558" y="434"/>
                      </a:lnTo>
                      <a:lnTo>
                        <a:pt x="558" y="434"/>
                      </a:lnTo>
                      <a:cubicBezTo>
                        <a:pt x="558" y="403"/>
                        <a:pt x="588" y="403"/>
                        <a:pt x="588" y="403"/>
                      </a:cubicBezTo>
                      <a:lnTo>
                        <a:pt x="588" y="403"/>
                      </a:lnTo>
                      <a:lnTo>
                        <a:pt x="588" y="403"/>
                      </a:lnTo>
                      <a:lnTo>
                        <a:pt x="588" y="403"/>
                      </a:lnTo>
                      <a:lnTo>
                        <a:pt x="588" y="403"/>
                      </a:lnTo>
                      <a:cubicBezTo>
                        <a:pt x="588" y="403"/>
                        <a:pt x="588" y="403"/>
                        <a:pt x="620" y="403"/>
                      </a:cubicBezTo>
                      <a:cubicBezTo>
                        <a:pt x="588" y="403"/>
                        <a:pt x="588" y="403"/>
                        <a:pt x="588" y="403"/>
                      </a:cubicBezTo>
                      <a:lnTo>
                        <a:pt x="588" y="403"/>
                      </a:lnTo>
                      <a:lnTo>
                        <a:pt x="588" y="403"/>
                      </a:lnTo>
                      <a:cubicBezTo>
                        <a:pt x="588" y="403"/>
                        <a:pt x="588" y="403"/>
                        <a:pt x="588" y="372"/>
                      </a:cubicBezTo>
                      <a:lnTo>
                        <a:pt x="588" y="372"/>
                      </a:lnTo>
                      <a:cubicBezTo>
                        <a:pt x="588" y="341"/>
                        <a:pt x="558" y="341"/>
                        <a:pt x="558" y="341"/>
                      </a:cubicBezTo>
                      <a:cubicBezTo>
                        <a:pt x="558" y="341"/>
                        <a:pt x="558" y="341"/>
                        <a:pt x="558" y="310"/>
                      </a:cubicBezTo>
                      <a:lnTo>
                        <a:pt x="558" y="310"/>
                      </a:lnTo>
                      <a:cubicBezTo>
                        <a:pt x="558" y="310"/>
                        <a:pt x="558" y="310"/>
                        <a:pt x="588" y="280"/>
                      </a:cubicBezTo>
                      <a:lnTo>
                        <a:pt x="588" y="280"/>
                      </a:lnTo>
                      <a:lnTo>
                        <a:pt x="588" y="280"/>
                      </a:lnTo>
                      <a:cubicBezTo>
                        <a:pt x="588" y="280"/>
                        <a:pt x="588" y="248"/>
                        <a:pt x="620" y="248"/>
                      </a:cubicBezTo>
                      <a:lnTo>
                        <a:pt x="620" y="217"/>
                      </a:lnTo>
                      <a:lnTo>
                        <a:pt x="620" y="217"/>
                      </a:lnTo>
                      <a:lnTo>
                        <a:pt x="620" y="217"/>
                      </a:lnTo>
                      <a:cubicBezTo>
                        <a:pt x="620" y="186"/>
                        <a:pt x="620" y="186"/>
                        <a:pt x="620" y="186"/>
                      </a:cubicBezTo>
                      <a:cubicBezTo>
                        <a:pt x="620" y="186"/>
                        <a:pt x="588" y="186"/>
                        <a:pt x="588" y="156"/>
                      </a:cubicBezTo>
                      <a:cubicBezTo>
                        <a:pt x="558" y="186"/>
                        <a:pt x="558" y="186"/>
                        <a:pt x="558" y="186"/>
                      </a:cubicBezTo>
                      <a:cubicBezTo>
                        <a:pt x="588" y="124"/>
                        <a:pt x="588" y="124"/>
                        <a:pt x="588" y="124"/>
                      </a:cubicBezTo>
                      <a:lnTo>
                        <a:pt x="588" y="124"/>
                      </a:lnTo>
                      <a:lnTo>
                        <a:pt x="588" y="124"/>
                      </a:lnTo>
                      <a:cubicBezTo>
                        <a:pt x="558" y="124"/>
                        <a:pt x="527" y="93"/>
                        <a:pt x="527" y="93"/>
                      </a:cubicBezTo>
                      <a:cubicBezTo>
                        <a:pt x="496" y="93"/>
                        <a:pt x="496" y="62"/>
                        <a:pt x="496" y="62"/>
                      </a:cubicBezTo>
                      <a:lnTo>
                        <a:pt x="496" y="62"/>
                      </a:lnTo>
                      <a:cubicBezTo>
                        <a:pt x="496" y="62"/>
                        <a:pt x="496" y="62"/>
                        <a:pt x="464" y="62"/>
                      </a:cubicBezTo>
                      <a:lnTo>
                        <a:pt x="464" y="62"/>
                      </a:lnTo>
                      <a:lnTo>
                        <a:pt x="464" y="62"/>
                      </a:lnTo>
                      <a:cubicBezTo>
                        <a:pt x="403" y="93"/>
                        <a:pt x="403" y="93"/>
                        <a:pt x="403" y="93"/>
                      </a:cubicBezTo>
                      <a:lnTo>
                        <a:pt x="403" y="93"/>
                      </a:lnTo>
                      <a:cubicBezTo>
                        <a:pt x="403" y="93"/>
                        <a:pt x="372" y="62"/>
                        <a:pt x="340" y="62"/>
                      </a:cubicBezTo>
                      <a:cubicBezTo>
                        <a:pt x="340" y="62"/>
                        <a:pt x="340" y="62"/>
                        <a:pt x="310" y="62"/>
                      </a:cubicBezTo>
                      <a:lnTo>
                        <a:pt x="310" y="62"/>
                      </a:lnTo>
                      <a:cubicBezTo>
                        <a:pt x="279" y="62"/>
                        <a:pt x="279" y="62"/>
                        <a:pt x="248" y="62"/>
                      </a:cubicBezTo>
                      <a:lnTo>
                        <a:pt x="248" y="62"/>
                      </a:lnTo>
                      <a:lnTo>
                        <a:pt x="248" y="62"/>
                      </a:lnTo>
                      <a:cubicBezTo>
                        <a:pt x="216" y="62"/>
                        <a:pt x="216" y="62"/>
                        <a:pt x="216" y="62"/>
                      </a:cubicBezTo>
                      <a:cubicBezTo>
                        <a:pt x="216" y="62"/>
                        <a:pt x="186" y="62"/>
                        <a:pt x="186" y="32"/>
                      </a:cubicBezTo>
                      <a:cubicBezTo>
                        <a:pt x="186" y="32"/>
                        <a:pt x="186" y="32"/>
                        <a:pt x="186" y="0"/>
                      </a:cubicBezTo>
                      <a:cubicBezTo>
                        <a:pt x="186" y="0"/>
                        <a:pt x="155" y="0"/>
                        <a:pt x="124" y="0"/>
                      </a:cubicBezTo>
                      <a:lnTo>
                        <a:pt x="124" y="0"/>
                      </a:lnTo>
                      <a:lnTo>
                        <a:pt x="92" y="0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lnTo>
                        <a:pt x="62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4" name="Freeform 155">
                  <a:extLst>
                    <a:ext uri="{FF2B5EF4-FFF2-40B4-BE49-F238E27FC236}">
                      <a16:creationId xmlns:a16="http://schemas.microsoft.com/office/drawing/2014/main" id="{391C450D-6E3A-4EB4-BBE8-D5F3F5538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6025" y="2605088"/>
                  <a:ext cx="1588" cy="1587"/>
                </a:xfrm>
                <a:custGeom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5" name="Freeform 156">
                  <a:extLst>
                    <a:ext uri="{FF2B5EF4-FFF2-40B4-BE49-F238E27FC236}">
                      <a16:creationId xmlns:a16="http://schemas.microsoft.com/office/drawing/2014/main" id="{DF146F1C-515C-4A9F-8EA6-9309F196E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2688" y="2471738"/>
                  <a:ext cx="66675" cy="134937"/>
                </a:xfrm>
                <a:custGeom>
                  <a:gdLst>
                    <a:gd name="T0" fmla="*/ 31 w 187"/>
                    <a:gd name="T1" fmla="*/ 0 h 373"/>
                    <a:gd name="T2" fmla="*/ 62 w 187"/>
                    <a:gd name="T3" fmla="*/ 63 h 373"/>
                    <a:gd name="T4" fmla="*/ 31 w 187"/>
                    <a:gd name="T5" fmla="*/ 93 h 373"/>
                    <a:gd name="T6" fmla="*/ 31 w 187"/>
                    <a:gd name="T7" fmla="*/ 93 h 373"/>
                    <a:gd name="T8" fmla="*/ 0 w 187"/>
                    <a:gd name="T9" fmla="*/ 93 h 373"/>
                    <a:gd name="T10" fmla="*/ 0 w 187"/>
                    <a:gd name="T11" fmla="*/ 93 h 373"/>
                    <a:gd name="T12" fmla="*/ 31 w 187"/>
                    <a:gd name="T13" fmla="*/ 124 h 373"/>
                    <a:gd name="T14" fmla="*/ 31 w 187"/>
                    <a:gd name="T15" fmla="*/ 124 h 373"/>
                    <a:gd name="T16" fmla="*/ 92 w 187"/>
                    <a:gd name="T17" fmla="*/ 155 h 373"/>
                    <a:gd name="T18" fmla="*/ 62 w 187"/>
                    <a:gd name="T19" fmla="*/ 186 h 373"/>
                    <a:gd name="T20" fmla="*/ 92 w 187"/>
                    <a:gd name="T21" fmla="*/ 248 h 373"/>
                    <a:gd name="T22" fmla="*/ 62 w 187"/>
                    <a:gd name="T23" fmla="*/ 279 h 373"/>
                    <a:gd name="T24" fmla="*/ 92 w 187"/>
                    <a:gd name="T25" fmla="*/ 310 h 373"/>
                    <a:gd name="T26" fmla="*/ 92 w 187"/>
                    <a:gd name="T27" fmla="*/ 372 h 373"/>
                    <a:gd name="T28" fmla="*/ 92 w 187"/>
                    <a:gd name="T29" fmla="*/ 372 h 373"/>
                    <a:gd name="T30" fmla="*/ 92 w 187"/>
                    <a:gd name="T31" fmla="*/ 372 h 373"/>
                    <a:gd name="T32" fmla="*/ 124 w 187"/>
                    <a:gd name="T33" fmla="*/ 372 h 373"/>
                    <a:gd name="T34" fmla="*/ 155 w 187"/>
                    <a:gd name="T35" fmla="*/ 372 h 373"/>
                    <a:gd name="T36" fmla="*/ 186 w 187"/>
                    <a:gd name="T37" fmla="*/ 341 h 373"/>
                    <a:gd name="T38" fmla="*/ 186 w 187"/>
                    <a:gd name="T39" fmla="*/ 341 h 373"/>
                    <a:gd name="T40" fmla="*/ 155 w 187"/>
                    <a:gd name="T41" fmla="*/ 310 h 373"/>
                    <a:gd name="T42" fmla="*/ 124 w 187"/>
                    <a:gd name="T43" fmla="*/ 248 h 373"/>
                    <a:gd name="T44" fmla="*/ 124 w 187"/>
                    <a:gd name="T45" fmla="*/ 186 h 373"/>
                    <a:gd name="T46" fmla="*/ 124 w 187"/>
                    <a:gd name="T47" fmla="*/ 186 h 373"/>
                    <a:gd name="T48" fmla="*/ 124 w 187"/>
                    <a:gd name="T49" fmla="*/ 186 h 373"/>
                    <a:gd name="T50" fmla="*/ 155 w 187"/>
                    <a:gd name="T51" fmla="*/ 155 h 373"/>
                    <a:gd name="T52" fmla="*/ 186 w 187"/>
                    <a:gd name="T53" fmla="*/ 155 h 373"/>
                    <a:gd name="T54" fmla="*/ 186 w 187"/>
                    <a:gd name="T55" fmla="*/ 124 h 373"/>
                    <a:gd name="T56" fmla="*/ 186 w 187"/>
                    <a:gd name="T57" fmla="*/ 124 h 373"/>
                    <a:gd name="T58" fmla="*/ 186 w 187"/>
                    <a:gd name="T59" fmla="*/ 124 h 373"/>
                    <a:gd name="T60" fmla="*/ 155 w 187"/>
                    <a:gd name="T61" fmla="*/ 93 h 373"/>
                    <a:gd name="T62" fmla="*/ 92 w 187"/>
                    <a:gd name="T63" fmla="*/ 31 h 373"/>
                    <a:gd name="T64" fmla="*/ 62 w 187"/>
                    <a:gd name="T65" fmla="*/ 0 h 373"/>
                    <a:gd name="T66" fmla="*/ 62 w 187"/>
                    <a:gd name="T67" fmla="*/ 0 h 3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7" h="373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62" y="31"/>
                        <a:pt x="62" y="31"/>
                        <a:pt x="62" y="63"/>
                      </a:cubicBezTo>
                      <a:lnTo>
                        <a:pt x="62" y="63"/>
                      </a:lnTo>
                      <a:lnTo>
                        <a:pt x="62" y="63"/>
                      </a:lnTo>
                      <a:cubicBezTo>
                        <a:pt x="31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cubicBezTo>
                        <a:pt x="62" y="124"/>
                        <a:pt x="62" y="124"/>
                        <a:pt x="62" y="155"/>
                      </a:cubicBez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2" y="186"/>
                        <a:pt x="92" y="186"/>
                        <a:pt x="92" y="186"/>
                      </a:cubicBezTo>
                      <a:lnTo>
                        <a:pt x="62" y="186"/>
                      </a:lnTo>
                      <a:cubicBezTo>
                        <a:pt x="92" y="217"/>
                        <a:pt x="92" y="217"/>
                        <a:pt x="92" y="248"/>
                      </a:cubicBezTo>
                      <a:lnTo>
                        <a:pt x="92" y="248"/>
                      </a:lnTo>
                      <a:lnTo>
                        <a:pt x="92" y="248"/>
                      </a:lnTo>
                      <a:cubicBezTo>
                        <a:pt x="92" y="248"/>
                        <a:pt x="92" y="279"/>
                        <a:pt x="62" y="279"/>
                      </a:cubicBezTo>
                      <a:lnTo>
                        <a:pt x="62" y="279"/>
                      </a:lnTo>
                      <a:cubicBezTo>
                        <a:pt x="62" y="310"/>
                        <a:pt x="92" y="310"/>
                        <a:pt x="92" y="310"/>
                      </a:cubicBezTo>
                      <a:cubicBezTo>
                        <a:pt x="92" y="310"/>
                        <a:pt x="62" y="310"/>
                        <a:pt x="62" y="341"/>
                      </a:cubicBezTo>
                      <a:cubicBezTo>
                        <a:pt x="92" y="341"/>
                        <a:pt x="92" y="372"/>
                        <a:pt x="92" y="372"/>
                      </a:cubicBezTo>
                      <a:lnTo>
                        <a:pt x="92" y="372"/>
                      </a:lnTo>
                      <a:lnTo>
                        <a:pt x="92" y="372"/>
                      </a:lnTo>
                      <a:lnTo>
                        <a:pt x="92" y="372"/>
                      </a:lnTo>
                      <a:lnTo>
                        <a:pt x="92" y="372"/>
                      </a:lnTo>
                      <a:cubicBezTo>
                        <a:pt x="124" y="372"/>
                        <a:pt x="124" y="372"/>
                        <a:pt x="124" y="372"/>
                      </a:cubicBezTo>
                      <a:lnTo>
                        <a:pt x="124" y="372"/>
                      </a:lnTo>
                      <a:lnTo>
                        <a:pt x="124" y="372"/>
                      </a:lnTo>
                      <a:cubicBezTo>
                        <a:pt x="155" y="372"/>
                        <a:pt x="155" y="372"/>
                        <a:pt x="155" y="372"/>
                      </a:cubicBezTo>
                      <a:lnTo>
                        <a:pt x="155" y="372"/>
                      </a:lnTo>
                      <a:cubicBezTo>
                        <a:pt x="155" y="372"/>
                        <a:pt x="155" y="341"/>
                        <a:pt x="186" y="341"/>
                      </a:cubicBezTo>
                      <a:lnTo>
                        <a:pt x="186" y="341"/>
                      </a:lnTo>
                      <a:lnTo>
                        <a:pt x="186" y="341"/>
                      </a:lnTo>
                      <a:lnTo>
                        <a:pt x="155" y="310"/>
                      </a:lnTo>
                      <a:lnTo>
                        <a:pt x="155" y="310"/>
                      </a:lnTo>
                      <a:lnTo>
                        <a:pt x="155" y="279"/>
                      </a:lnTo>
                      <a:cubicBezTo>
                        <a:pt x="124" y="279"/>
                        <a:pt x="124" y="248"/>
                        <a:pt x="124" y="248"/>
                      </a:cubicBezTo>
                      <a:cubicBezTo>
                        <a:pt x="124" y="217"/>
                        <a:pt x="124" y="217"/>
                        <a:pt x="124" y="217"/>
                      </a:cubicBezTo>
                      <a:cubicBezTo>
                        <a:pt x="124" y="217"/>
                        <a:pt x="124" y="217"/>
                        <a:pt x="124" y="186"/>
                      </a:cubicBez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lnTo>
                        <a:pt x="155" y="155"/>
                      </a:lnTo>
                      <a:lnTo>
                        <a:pt x="155" y="155"/>
                      </a:lnTo>
                      <a:cubicBezTo>
                        <a:pt x="155" y="155"/>
                        <a:pt x="155" y="155"/>
                        <a:pt x="186" y="155"/>
                      </a:cubicBezTo>
                      <a:lnTo>
                        <a:pt x="186" y="155"/>
                      </a:lnTo>
                      <a:lnTo>
                        <a:pt x="186" y="155"/>
                      </a:lnTo>
                      <a:cubicBezTo>
                        <a:pt x="186" y="124"/>
                        <a:pt x="186" y="124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cubicBezTo>
                        <a:pt x="124" y="93"/>
                        <a:pt x="124" y="93"/>
                        <a:pt x="124" y="93"/>
                      </a:cubicBezTo>
                      <a:cubicBezTo>
                        <a:pt x="92" y="63"/>
                        <a:pt x="92" y="63"/>
                        <a:pt x="92" y="31"/>
                      </a:cubicBezTo>
                      <a:cubicBezTo>
                        <a:pt x="92" y="31"/>
                        <a:pt x="9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6" name="Freeform 157">
                  <a:extLst>
                    <a:ext uri="{FF2B5EF4-FFF2-40B4-BE49-F238E27FC236}">
                      <a16:creationId xmlns:a16="http://schemas.microsoft.com/office/drawing/2014/main" id="{3520C6AB-9C65-4970-BB40-D9B087B43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9363" y="2527300"/>
                  <a:ext cx="100012" cy="66675"/>
                </a:xfrm>
                <a:custGeom>
                  <a:gdLst>
                    <a:gd name="T0" fmla="*/ 0 w 279"/>
                    <a:gd name="T1" fmla="*/ 62 h 187"/>
                    <a:gd name="T2" fmla="*/ 0 w 279"/>
                    <a:gd name="T3" fmla="*/ 62 h 187"/>
                    <a:gd name="T4" fmla="*/ 0 w 279"/>
                    <a:gd name="T5" fmla="*/ 62 h 187"/>
                    <a:gd name="T6" fmla="*/ 0 w 279"/>
                    <a:gd name="T7" fmla="*/ 93 h 187"/>
                    <a:gd name="T8" fmla="*/ 0 w 279"/>
                    <a:gd name="T9" fmla="*/ 93 h 187"/>
                    <a:gd name="T10" fmla="*/ 30 w 279"/>
                    <a:gd name="T11" fmla="*/ 93 h 187"/>
                    <a:gd name="T12" fmla="*/ 30 w 279"/>
                    <a:gd name="T13" fmla="*/ 93 h 187"/>
                    <a:gd name="T14" fmla="*/ 30 w 279"/>
                    <a:gd name="T15" fmla="*/ 155 h 187"/>
                    <a:gd name="T16" fmla="*/ 30 w 279"/>
                    <a:gd name="T17" fmla="*/ 155 h 187"/>
                    <a:gd name="T18" fmla="*/ 30 w 279"/>
                    <a:gd name="T19" fmla="*/ 155 h 187"/>
                    <a:gd name="T20" fmla="*/ 30 w 279"/>
                    <a:gd name="T21" fmla="*/ 155 h 187"/>
                    <a:gd name="T22" fmla="*/ 30 w 279"/>
                    <a:gd name="T23" fmla="*/ 155 h 187"/>
                    <a:gd name="T24" fmla="*/ 30 w 279"/>
                    <a:gd name="T25" fmla="*/ 155 h 187"/>
                    <a:gd name="T26" fmla="*/ 62 w 279"/>
                    <a:gd name="T27" fmla="*/ 155 h 187"/>
                    <a:gd name="T28" fmla="*/ 62 w 279"/>
                    <a:gd name="T29" fmla="*/ 155 h 187"/>
                    <a:gd name="T30" fmla="*/ 93 w 279"/>
                    <a:gd name="T31" fmla="*/ 155 h 187"/>
                    <a:gd name="T32" fmla="*/ 93 w 279"/>
                    <a:gd name="T33" fmla="*/ 155 h 187"/>
                    <a:gd name="T34" fmla="*/ 124 w 279"/>
                    <a:gd name="T35" fmla="*/ 155 h 187"/>
                    <a:gd name="T36" fmla="*/ 154 w 279"/>
                    <a:gd name="T37" fmla="*/ 155 h 187"/>
                    <a:gd name="T38" fmla="*/ 154 w 279"/>
                    <a:gd name="T39" fmla="*/ 155 h 187"/>
                    <a:gd name="T40" fmla="*/ 154 w 279"/>
                    <a:gd name="T41" fmla="*/ 155 h 187"/>
                    <a:gd name="T42" fmla="*/ 186 w 279"/>
                    <a:gd name="T43" fmla="*/ 186 h 187"/>
                    <a:gd name="T44" fmla="*/ 186 w 279"/>
                    <a:gd name="T45" fmla="*/ 186 h 187"/>
                    <a:gd name="T46" fmla="*/ 186 w 279"/>
                    <a:gd name="T47" fmla="*/ 186 h 187"/>
                    <a:gd name="T48" fmla="*/ 217 w 279"/>
                    <a:gd name="T49" fmla="*/ 186 h 187"/>
                    <a:gd name="T50" fmla="*/ 248 w 279"/>
                    <a:gd name="T51" fmla="*/ 186 h 187"/>
                    <a:gd name="T52" fmla="*/ 248 w 279"/>
                    <a:gd name="T53" fmla="*/ 186 h 187"/>
                    <a:gd name="T54" fmla="*/ 248 w 279"/>
                    <a:gd name="T55" fmla="*/ 186 h 187"/>
                    <a:gd name="T56" fmla="*/ 248 w 279"/>
                    <a:gd name="T57" fmla="*/ 155 h 187"/>
                    <a:gd name="T58" fmla="*/ 248 w 279"/>
                    <a:gd name="T59" fmla="*/ 155 h 187"/>
                    <a:gd name="T60" fmla="*/ 248 w 279"/>
                    <a:gd name="T61" fmla="*/ 155 h 187"/>
                    <a:gd name="T62" fmla="*/ 278 w 279"/>
                    <a:gd name="T63" fmla="*/ 93 h 187"/>
                    <a:gd name="T64" fmla="*/ 278 w 279"/>
                    <a:gd name="T65" fmla="*/ 93 h 187"/>
                    <a:gd name="T66" fmla="*/ 278 w 279"/>
                    <a:gd name="T67" fmla="*/ 93 h 187"/>
                    <a:gd name="T68" fmla="*/ 278 w 279"/>
                    <a:gd name="T69" fmla="*/ 62 h 187"/>
                    <a:gd name="T70" fmla="*/ 278 w 279"/>
                    <a:gd name="T71" fmla="*/ 62 h 187"/>
                    <a:gd name="T72" fmla="*/ 278 w 279"/>
                    <a:gd name="T73" fmla="*/ 62 h 187"/>
                    <a:gd name="T74" fmla="*/ 278 w 279"/>
                    <a:gd name="T75" fmla="*/ 31 h 187"/>
                    <a:gd name="T76" fmla="*/ 248 w 279"/>
                    <a:gd name="T77" fmla="*/ 31 h 187"/>
                    <a:gd name="T78" fmla="*/ 248 w 279"/>
                    <a:gd name="T79" fmla="*/ 31 h 187"/>
                    <a:gd name="T80" fmla="*/ 217 w 279"/>
                    <a:gd name="T81" fmla="*/ 31 h 187"/>
                    <a:gd name="T82" fmla="*/ 154 w 279"/>
                    <a:gd name="T83" fmla="*/ 62 h 187"/>
                    <a:gd name="T84" fmla="*/ 154 w 279"/>
                    <a:gd name="T85" fmla="*/ 31 h 187"/>
                    <a:gd name="T86" fmla="*/ 124 w 279"/>
                    <a:gd name="T87" fmla="*/ 0 h 187"/>
                    <a:gd name="T88" fmla="*/ 124 w 279"/>
                    <a:gd name="T89" fmla="*/ 0 h 187"/>
                    <a:gd name="T90" fmla="*/ 93 w 279"/>
                    <a:gd name="T91" fmla="*/ 0 h 187"/>
                    <a:gd name="T92" fmla="*/ 62 w 279"/>
                    <a:gd name="T93" fmla="*/ 0 h 187"/>
                    <a:gd name="T94" fmla="*/ 30 w 279"/>
                    <a:gd name="T95" fmla="*/ 0 h 187"/>
                    <a:gd name="T96" fmla="*/ 30 w 279"/>
                    <a:gd name="T97" fmla="*/ 0 h 187"/>
                    <a:gd name="T98" fmla="*/ 30 w 279"/>
                    <a:gd name="T99" fmla="*/ 31 h 187"/>
                    <a:gd name="T100" fmla="*/ 0 w 279"/>
                    <a:gd name="T101" fmla="*/ 62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9" h="187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cubicBezTo>
                        <a:pt x="0" y="93"/>
                        <a:pt x="0" y="93"/>
                        <a:pt x="30" y="93"/>
                      </a:cubicBezTo>
                      <a:lnTo>
                        <a:pt x="30" y="93"/>
                      </a:lnTo>
                      <a:cubicBezTo>
                        <a:pt x="30" y="124"/>
                        <a:pt x="30" y="124"/>
                        <a:pt x="30" y="155"/>
                      </a:cubicBez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62" y="155"/>
                      </a:lnTo>
                      <a:lnTo>
                        <a:pt x="62" y="155"/>
                      </a:lnTo>
                      <a:lnTo>
                        <a:pt x="93" y="155"/>
                      </a:lnTo>
                      <a:lnTo>
                        <a:pt x="93" y="155"/>
                      </a:lnTo>
                      <a:cubicBezTo>
                        <a:pt x="124" y="155"/>
                        <a:pt x="124" y="155"/>
                        <a:pt x="124" y="155"/>
                      </a:cubicBezTo>
                      <a:lnTo>
                        <a:pt x="154" y="155"/>
                      </a:lnTo>
                      <a:lnTo>
                        <a:pt x="154" y="155"/>
                      </a:lnTo>
                      <a:lnTo>
                        <a:pt x="154" y="155"/>
                      </a:lnTo>
                      <a:cubicBezTo>
                        <a:pt x="154" y="155"/>
                        <a:pt x="186" y="155"/>
                        <a:pt x="186" y="186"/>
                      </a:cubicBezTo>
                      <a:lnTo>
                        <a:pt x="186" y="186"/>
                      </a:lnTo>
                      <a:lnTo>
                        <a:pt x="186" y="186"/>
                      </a:lnTo>
                      <a:cubicBezTo>
                        <a:pt x="217" y="186"/>
                        <a:pt x="217" y="186"/>
                        <a:pt x="217" y="186"/>
                      </a:cubicBezTo>
                      <a:lnTo>
                        <a:pt x="248" y="186"/>
                      </a:lnTo>
                      <a:lnTo>
                        <a:pt x="248" y="186"/>
                      </a:lnTo>
                      <a:lnTo>
                        <a:pt x="248" y="186"/>
                      </a:lnTo>
                      <a:cubicBezTo>
                        <a:pt x="248" y="155"/>
                        <a:pt x="248" y="155"/>
                        <a:pt x="248" y="155"/>
                      </a:cubicBezTo>
                      <a:lnTo>
                        <a:pt x="248" y="155"/>
                      </a:lnTo>
                      <a:lnTo>
                        <a:pt x="248" y="155"/>
                      </a:lnTo>
                      <a:cubicBezTo>
                        <a:pt x="248" y="124"/>
                        <a:pt x="278" y="124"/>
                        <a:pt x="278" y="93"/>
                      </a:cubicBezTo>
                      <a:lnTo>
                        <a:pt x="278" y="93"/>
                      </a:lnTo>
                      <a:lnTo>
                        <a:pt x="278" y="93"/>
                      </a:lnTo>
                      <a:lnTo>
                        <a:pt x="278" y="62"/>
                      </a:lnTo>
                      <a:lnTo>
                        <a:pt x="278" y="62"/>
                      </a:lnTo>
                      <a:lnTo>
                        <a:pt x="278" y="62"/>
                      </a:lnTo>
                      <a:cubicBezTo>
                        <a:pt x="278" y="31"/>
                        <a:pt x="278" y="31"/>
                        <a:pt x="278" y="31"/>
                      </a:cubicBez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lnTo>
                        <a:pt x="217" y="31"/>
                      </a:lnTo>
                      <a:cubicBezTo>
                        <a:pt x="154" y="62"/>
                        <a:pt x="154" y="62"/>
                        <a:pt x="154" y="62"/>
                      </a:cubicBez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54" y="0"/>
                        <a:pt x="154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62" y="0"/>
                        <a:pt x="30" y="0"/>
                      </a:cubicBezTo>
                      <a:lnTo>
                        <a:pt x="30" y="0"/>
                      </a:lnTo>
                      <a:lnTo>
                        <a:pt x="30" y="31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7" name="Freeform 158">
                  <a:extLst>
                    <a:ext uri="{FF2B5EF4-FFF2-40B4-BE49-F238E27FC236}">
                      <a16:creationId xmlns:a16="http://schemas.microsoft.com/office/drawing/2014/main" id="{85FC6A75-F577-4BF5-A83C-6DB2B070C8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000" y="2884488"/>
                  <a:ext cx="223838" cy="279400"/>
                </a:xfrm>
                <a:custGeom>
                  <a:gdLst>
                    <a:gd name="T0" fmla="*/ 185 w 621"/>
                    <a:gd name="T1" fmla="*/ 31 h 776"/>
                    <a:gd name="T2" fmla="*/ 185 w 621"/>
                    <a:gd name="T3" fmla="*/ 0 h 776"/>
                    <a:gd name="T4" fmla="*/ 124 w 621"/>
                    <a:gd name="T5" fmla="*/ 31 h 776"/>
                    <a:gd name="T6" fmla="*/ 93 w 621"/>
                    <a:gd name="T7" fmla="*/ 62 h 776"/>
                    <a:gd name="T8" fmla="*/ 61 w 621"/>
                    <a:gd name="T9" fmla="*/ 93 h 776"/>
                    <a:gd name="T10" fmla="*/ 31 w 621"/>
                    <a:gd name="T11" fmla="*/ 93 h 776"/>
                    <a:gd name="T12" fmla="*/ 61 w 621"/>
                    <a:gd name="T13" fmla="*/ 154 h 776"/>
                    <a:gd name="T14" fmla="*/ 31 w 621"/>
                    <a:gd name="T15" fmla="*/ 217 h 776"/>
                    <a:gd name="T16" fmla="*/ 31 w 621"/>
                    <a:gd name="T17" fmla="*/ 248 h 776"/>
                    <a:gd name="T18" fmla="*/ 31 w 621"/>
                    <a:gd name="T19" fmla="*/ 310 h 776"/>
                    <a:gd name="T20" fmla="*/ 31 w 621"/>
                    <a:gd name="T21" fmla="*/ 341 h 776"/>
                    <a:gd name="T22" fmla="*/ 31 w 621"/>
                    <a:gd name="T23" fmla="*/ 403 h 776"/>
                    <a:gd name="T24" fmla="*/ 0 w 621"/>
                    <a:gd name="T25" fmla="*/ 465 h 776"/>
                    <a:gd name="T26" fmla="*/ 0 w 621"/>
                    <a:gd name="T27" fmla="*/ 465 h 776"/>
                    <a:gd name="T28" fmla="*/ 61 w 621"/>
                    <a:gd name="T29" fmla="*/ 558 h 776"/>
                    <a:gd name="T30" fmla="*/ 61 w 621"/>
                    <a:gd name="T31" fmla="*/ 619 h 776"/>
                    <a:gd name="T32" fmla="*/ 61 w 621"/>
                    <a:gd name="T33" fmla="*/ 651 h 776"/>
                    <a:gd name="T34" fmla="*/ 61 w 621"/>
                    <a:gd name="T35" fmla="*/ 651 h 776"/>
                    <a:gd name="T36" fmla="*/ 93 w 621"/>
                    <a:gd name="T37" fmla="*/ 743 h 776"/>
                    <a:gd name="T38" fmla="*/ 93 w 621"/>
                    <a:gd name="T39" fmla="*/ 775 h 776"/>
                    <a:gd name="T40" fmla="*/ 124 w 621"/>
                    <a:gd name="T41" fmla="*/ 743 h 776"/>
                    <a:gd name="T42" fmla="*/ 155 w 621"/>
                    <a:gd name="T43" fmla="*/ 743 h 776"/>
                    <a:gd name="T44" fmla="*/ 185 w 621"/>
                    <a:gd name="T45" fmla="*/ 743 h 776"/>
                    <a:gd name="T46" fmla="*/ 217 w 621"/>
                    <a:gd name="T47" fmla="*/ 743 h 776"/>
                    <a:gd name="T48" fmla="*/ 217 w 621"/>
                    <a:gd name="T49" fmla="*/ 743 h 776"/>
                    <a:gd name="T50" fmla="*/ 309 w 621"/>
                    <a:gd name="T51" fmla="*/ 743 h 776"/>
                    <a:gd name="T52" fmla="*/ 341 w 621"/>
                    <a:gd name="T53" fmla="*/ 743 h 776"/>
                    <a:gd name="T54" fmla="*/ 372 w 621"/>
                    <a:gd name="T55" fmla="*/ 713 h 776"/>
                    <a:gd name="T56" fmla="*/ 372 w 621"/>
                    <a:gd name="T57" fmla="*/ 682 h 776"/>
                    <a:gd name="T58" fmla="*/ 372 w 621"/>
                    <a:gd name="T59" fmla="*/ 651 h 776"/>
                    <a:gd name="T60" fmla="*/ 403 w 621"/>
                    <a:gd name="T61" fmla="*/ 589 h 776"/>
                    <a:gd name="T62" fmla="*/ 496 w 621"/>
                    <a:gd name="T63" fmla="*/ 558 h 776"/>
                    <a:gd name="T64" fmla="*/ 589 w 621"/>
                    <a:gd name="T65" fmla="*/ 558 h 776"/>
                    <a:gd name="T66" fmla="*/ 620 w 621"/>
                    <a:gd name="T67" fmla="*/ 527 h 776"/>
                    <a:gd name="T68" fmla="*/ 620 w 621"/>
                    <a:gd name="T69" fmla="*/ 495 h 776"/>
                    <a:gd name="T70" fmla="*/ 557 w 621"/>
                    <a:gd name="T71" fmla="*/ 434 h 776"/>
                    <a:gd name="T72" fmla="*/ 527 w 621"/>
                    <a:gd name="T73" fmla="*/ 434 h 776"/>
                    <a:gd name="T74" fmla="*/ 496 w 621"/>
                    <a:gd name="T75" fmla="*/ 434 h 776"/>
                    <a:gd name="T76" fmla="*/ 465 w 621"/>
                    <a:gd name="T77" fmla="*/ 341 h 776"/>
                    <a:gd name="T78" fmla="*/ 465 w 621"/>
                    <a:gd name="T79" fmla="*/ 310 h 776"/>
                    <a:gd name="T80" fmla="*/ 465 w 621"/>
                    <a:gd name="T81" fmla="*/ 279 h 776"/>
                    <a:gd name="T82" fmla="*/ 465 w 621"/>
                    <a:gd name="T83" fmla="*/ 248 h 776"/>
                    <a:gd name="T84" fmla="*/ 403 w 621"/>
                    <a:gd name="T85" fmla="*/ 248 h 776"/>
                    <a:gd name="T86" fmla="*/ 341 w 621"/>
                    <a:gd name="T87" fmla="*/ 186 h 776"/>
                    <a:gd name="T88" fmla="*/ 279 w 621"/>
                    <a:gd name="T89" fmla="*/ 186 h 776"/>
                    <a:gd name="T90" fmla="*/ 279 w 621"/>
                    <a:gd name="T91" fmla="*/ 186 h 776"/>
                    <a:gd name="T92" fmla="*/ 248 w 621"/>
                    <a:gd name="T93" fmla="*/ 154 h 776"/>
                    <a:gd name="T94" fmla="*/ 217 w 621"/>
                    <a:gd name="T95" fmla="*/ 124 h 77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21" h="776">
                      <a:moveTo>
                        <a:pt x="185" y="62"/>
                      </a:moveTo>
                      <a:lnTo>
                        <a:pt x="185" y="62"/>
                      </a:lnTo>
                      <a:cubicBezTo>
                        <a:pt x="185" y="31"/>
                        <a:pt x="185" y="31"/>
                        <a:pt x="185" y="31"/>
                      </a:cubicBezTo>
                      <a:lnTo>
                        <a:pt x="185" y="31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ubicBezTo>
                        <a:pt x="185" y="0"/>
                        <a:pt x="185" y="0"/>
                        <a:pt x="155" y="0"/>
                      </a:cubicBezTo>
                      <a:lnTo>
                        <a:pt x="155" y="0"/>
                      </a:lnTo>
                      <a:cubicBezTo>
                        <a:pt x="155" y="0"/>
                        <a:pt x="155" y="31"/>
                        <a:pt x="124" y="31"/>
                      </a:cubicBezTo>
                      <a:lnTo>
                        <a:pt x="124" y="31"/>
                      </a:lnTo>
                      <a:cubicBezTo>
                        <a:pt x="93" y="62"/>
                        <a:pt x="93" y="62"/>
                        <a:pt x="93" y="62"/>
                      </a:cubicBezTo>
                      <a:lnTo>
                        <a:pt x="93" y="62"/>
                      </a:lnTo>
                      <a:cubicBezTo>
                        <a:pt x="93" y="62"/>
                        <a:pt x="93" y="62"/>
                        <a:pt x="61" y="62"/>
                      </a:cubicBezTo>
                      <a:lnTo>
                        <a:pt x="61" y="62"/>
                      </a:lnTo>
                      <a:lnTo>
                        <a:pt x="61" y="93"/>
                      </a:lnTo>
                      <a:cubicBezTo>
                        <a:pt x="61" y="93"/>
                        <a:pt x="61" y="93"/>
                        <a:pt x="31" y="93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31" y="124"/>
                      </a:cubicBezTo>
                      <a:cubicBezTo>
                        <a:pt x="31" y="124"/>
                        <a:pt x="61" y="124"/>
                        <a:pt x="61" y="154"/>
                      </a:cubicBezTo>
                      <a:lnTo>
                        <a:pt x="61" y="154"/>
                      </a:lnTo>
                      <a:cubicBezTo>
                        <a:pt x="61" y="154"/>
                        <a:pt x="61" y="186"/>
                        <a:pt x="31" y="186"/>
                      </a:cubicBezTo>
                      <a:lnTo>
                        <a:pt x="31" y="186"/>
                      </a:lnTo>
                      <a:cubicBezTo>
                        <a:pt x="31" y="217"/>
                        <a:pt x="31" y="217"/>
                        <a:pt x="31" y="217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31" y="248"/>
                        <a:pt x="31" y="248"/>
                        <a:pt x="31" y="279"/>
                      </a:cubicBezTo>
                      <a:lnTo>
                        <a:pt x="31" y="310"/>
                      </a:lnTo>
                      <a:lnTo>
                        <a:pt x="31" y="310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lnTo>
                        <a:pt x="31" y="341"/>
                      </a:lnTo>
                      <a:cubicBezTo>
                        <a:pt x="31" y="341"/>
                        <a:pt x="31" y="341"/>
                        <a:pt x="31" y="371"/>
                      </a:cubicBezTo>
                      <a:cubicBezTo>
                        <a:pt x="31" y="371"/>
                        <a:pt x="31" y="371"/>
                        <a:pt x="31" y="403"/>
                      </a:cubicBezTo>
                      <a:lnTo>
                        <a:pt x="31" y="403"/>
                      </a:lnTo>
                      <a:cubicBezTo>
                        <a:pt x="31" y="403"/>
                        <a:pt x="31" y="403"/>
                        <a:pt x="31" y="434"/>
                      </a:cubicBezTo>
                      <a:lnTo>
                        <a:pt x="31" y="434"/>
                      </a:lnTo>
                      <a:cubicBezTo>
                        <a:pt x="31" y="434"/>
                        <a:pt x="31" y="434"/>
                        <a:pt x="0" y="465"/>
                      </a:cubicBezTo>
                      <a:lnTo>
                        <a:pt x="0" y="465"/>
                      </a:lnTo>
                      <a:lnTo>
                        <a:pt x="0" y="465"/>
                      </a:lnTo>
                      <a:lnTo>
                        <a:pt x="0" y="465"/>
                      </a:lnTo>
                      <a:cubicBezTo>
                        <a:pt x="0" y="495"/>
                        <a:pt x="31" y="495"/>
                        <a:pt x="31" y="495"/>
                      </a:cubicBezTo>
                      <a:cubicBezTo>
                        <a:pt x="31" y="527"/>
                        <a:pt x="31" y="527"/>
                        <a:pt x="31" y="558"/>
                      </a:cubicBezTo>
                      <a:cubicBezTo>
                        <a:pt x="31" y="558"/>
                        <a:pt x="31" y="558"/>
                        <a:pt x="61" y="558"/>
                      </a:cubicBezTo>
                      <a:lnTo>
                        <a:pt x="61" y="558"/>
                      </a:lnTo>
                      <a:lnTo>
                        <a:pt x="61" y="589"/>
                      </a:lnTo>
                      <a:cubicBezTo>
                        <a:pt x="61" y="589"/>
                        <a:pt x="61" y="589"/>
                        <a:pt x="61" y="619"/>
                      </a:cubicBezTo>
                      <a:cubicBezTo>
                        <a:pt x="61" y="619"/>
                        <a:pt x="61" y="619"/>
                        <a:pt x="61" y="651"/>
                      </a:cubicBez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lnTo>
                        <a:pt x="61" y="651"/>
                      </a:lnTo>
                      <a:cubicBezTo>
                        <a:pt x="61" y="682"/>
                        <a:pt x="61" y="682"/>
                        <a:pt x="61" y="713"/>
                      </a:cubicBezTo>
                      <a:lnTo>
                        <a:pt x="61" y="713"/>
                      </a:lnTo>
                      <a:cubicBezTo>
                        <a:pt x="93" y="713"/>
                        <a:pt x="93" y="743"/>
                        <a:pt x="93" y="743"/>
                      </a:cubicBez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lnTo>
                        <a:pt x="93" y="775"/>
                      </a:lnTo>
                      <a:cubicBezTo>
                        <a:pt x="124" y="775"/>
                        <a:pt x="124" y="743"/>
                        <a:pt x="124" y="743"/>
                      </a:cubicBezTo>
                      <a:cubicBezTo>
                        <a:pt x="124" y="743"/>
                        <a:pt x="124" y="743"/>
                        <a:pt x="155" y="743"/>
                      </a:cubicBezTo>
                      <a:lnTo>
                        <a:pt x="155" y="743"/>
                      </a:lnTo>
                      <a:lnTo>
                        <a:pt x="155" y="743"/>
                      </a:lnTo>
                      <a:cubicBezTo>
                        <a:pt x="185" y="713"/>
                        <a:pt x="185" y="713"/>
                        <a:pt x="185" y="713"/>
                      </a:cubicBezTo>
                      <a:cubicBezTo>
                        <a:pt x="185" y="743"/>
                        <a:pt x="185" y="743"/>
                        <a:pt x="185" y="743"/>
                      </a:cubicBezTo>
                      <a:lnTo>
                        <a:pt x="185" y="743"/>
                      </a:lnTo>
                      <a:cubicBezTo>
                        <a:pt x="185" y="743"/>
                        <a:pt x="185" y="743"/>
                        <a:pt x="217" y="743"/>
                      </a:cubicBez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lnTo>
                        <a:pt x="217" y="743"/>
                      </a:lnTo>
                      <a:cubicBezTo>
                        <a:pt x="248" y="743"/>
                        <a:pt x="248" y="743"/>
                        <a:pt x="279" y="743"/>
                      </a:cubicBezTo>
                      <a:cubicBezTo>
                        <a:pt x="279" y="743"/>
                        <a:pt x="279" y="743"/>
                        <a:pt x="309" y="743"/>
                      </a:cubicBezTo>
                      <a:lnTo>
                        <a:pt x="309" y="743"/>
                      </a:lnTo>
                      <a:lnTo>
                        <a:pt x="309" y="743"/>
                      </a:lnTo>
                      <a:lnTo>
                        <a:pt x="309" y="743"/>
                      </a:lnTo>
                      <a:lnTo>
                        <a:pt x="341" y="743"/>
                      </a:lnTo>
                      <a:lnTo>
                        <a:pt x="341" y="713"/>
                      </a:lnTo>
                      <a:lnTo>
                        <a:pt x="341" y="713"/>
                      </a:lnTo>
                      <a:lnTo>
                        <a:pt x="372" y="713"/>
                      </a:lnTo>
                      <a:lnTo>
                        <a:pt x="372" y="713"/>
                      </a:lnTo>
                      <a:cubicBezTo>
                        <a:pt x="372" y="682"/>
                        <a:pt x="372" y="682"/>
                        <a:pt x="372" y="682"/>
                      </a:cubicBezTo>
                      <a:lnTo>
                        <a:pt x="372" y="682"/>
                      </a:lnTo>
                      <a:cubicBezTo>
                        <a:pt x="372" y="651"/>
                        <a:pt x="372" y="651"/>
                        <a:pt x="372" y="651"/>
                      </a:cubicBezTo>
                      <a:lnTo>
                        <a:pt x="372" y="651"/>
                      </a:lnTo>
                      <a:lnTo>
                        <a:pt x="372" y="651"/>
                      </a:lnTo>
                      <a:cubicBezTo>
                        <a:pt x="372" y="619"/>
                        <a:pt x="372" y="619"/>
                        <a:pt x="372" y="619"/>
                      </a:cubicBezTo>
                      <a:lnTo>
                        <a:pt x="372" y="619"/>
                      </a:lnTo>
                      <a:lnTo>
                        <a:pt x="403" y="589"/>
                      </a:lnTo>
                      <a:cubicBezTo>
                        <a:pt x="433" y="589"/>
                        <a:pt x="465" y="558"/>
                        <a:pt x="496" y="558"/>
                      </a:cubicBezTo>
                      <a:lnTo>
                        <a:pt x="496" y="558"/>
                      </a:lnTo>
                      <a:lnTo>
                        <a:pt x="496" y="558"/>
                      </a:lnTo>
                      <a:lnTo>
                        <a:pt x="527" y="558"/>
                      </a:lnTo>
                      <a:lnTo>
                        <a:pt x="527" y="558"/>
                      </a:lnTo>
                      <a:cubicBezTo>
                        <a:pt x="557" y="558"/>
                        <a:pt x="589" y="558"/>
                        <a:pt x="589" y="558"/>
                      </a:cubicBezTo>
                      <a:lnTo>
                        <a:pt x="589" y="558"/>
                      </a:lnTo>
                      <a:cubicBezTo>
                        <a:pt x="620" y="558"/>
                        <a:pt x="620" y="527"/>
                        <a:pt x="620" y="527"/>
                      </a:cubicBezTo>
                      <a:lnTo>
                        <a:pt x="620" y="527"/>
                      </a:lnTo>
                      <a:cubicBezTo>
                        <a:pt x="620" y="495"/>
                        <a:pt x="620" y="495"/>
                        <a:pt x="620" y="495"/>
                      </a:cubicBezTo>
                      <a:lnTo>
                        <a:pt x="620" y="495"/>
                      </a:lnTo>
                      <a:lnTo>
                        <a:pt x="620" y="495"/>
                      </a:lnTo>
                      <a:lnTo>
                        <a:pt x="589" y="495"/>
                      </a:lnTo>
                      <a:cubicBezTo>
                        <a:pt x="589" y="495"/>
                        <a:pt x="557" y="465"/>
                        <a:pt x="557" y="434"/>
                      </a:cubicBez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57" y="434"/>
                      </a:lnTo>
                      <a:lnTo>
                        <a:pt x="527" y="434"/>
                      </a:lnTo>
                      <a:lnTo>
                        <a:pt x="527" y="434"/>
                      </a:lnTo>
                      <a:cubicBezTo>
                        <a:pt x="527" y="434"/>
                        <a:pt x="527" y="434"/>
                        <a:pt x="496" y="434"/>
                      </a:cubicBezTo>
                      <a:lnTo>
                        <a:pt x="496" y="434"/>
                      </a:lnTo>
                      <a:cubicBezTo>
                        <a:pt x="496" y="434"/>
                        <a:pt x="496" y="434"/>
                        <a:pt x="465" y="403"/>
                      </a:cubicBezTo>
                      <a:lnTo>
                        <a:pt x="465" y="371"/>
                      </a:lnTo>
                      <a:cubicBezTo>
                        <a:pt x="465" y="341"/>
                        <a:pt x="465" y="341"/>
                        <a:pt x="465" y="341"/>
                      </a:cubicBezTo>
                      <a:lnTo>
                        <a:pt x="465" y="341"/>
                      </a:lnTo>
                      <a:lnTo>
                        <a:pt x="465" y="341"/>
                      </a:lnTo>
                      <a:lnTo>
                        <a:pt x="465" y="310"/>
                      </a:lnTo>
                      <a:lnTo>
                        <a:pt x="465" y="310"/>
                      </a:lnTo>
                      <a:cubicBezTo>
                        <a:pt x="465" y="279"/>
                        <a:pt x="465" y="279"/>
                        <a:pt x="465" y="279"/>
                      </a:cubicBezTo>
                      <a:lnTo>
                        <a:pt x="465" y="279"/>
                      </a:lnTo>
                      <a:lnTo>
                        <a:pt x="465" y="279"/>
                      </a:lnTo>
                      <a:cubicBezTo>
                        <a:pt x="465" y="248"/>
                        <a:pt x="465" y="248"/>
                        <a:pt x="465" y="248"/>
                      </a:cubicBezTo>
                      <a:lnTo>
                        <a:pt x="465" y="248"/>
                      </a:lnTo>
                      <a:lnTo>
                        <a:pt x="465" y="248"/>
                      </a:lnTo>
                      <a:lnTo>
                        <a:pt x="433" y="248"/>
                      </a:lnTo>
                      <a:cubicBezTo>
                        <a:pt x="433" y="248"/>
                        <a:pt x="433" y="248"/>
                        <a:pt x="403" y="248"/>
                      </a:cubicBezTo>
                      <a:cubicBezTo>
                        <a:pt x="403" y="248"/>
                        <a:pt x="372" y="248"/>
                        <a:pt x="372" y="217"/>
                      </a:cubicBezTo>
                      <a:cubicBezTo>
                        <a:pt x="372" y="217"/>
                        <a:pt x="372" y="217"/>
                        <a:pt x="341" y="217"/>
                      </a:cubicBezTo>
                      <a:cubicBezTo>
                        <a:pt x="341" y="186"/>
                        <a:pt x="341" y="186"/>
                        <a:pt x="341" y="186"/>
                      </a:cubicBezTo>
                      <a:lnTo>
                        <a:pt x="341" y="186"/>
                      </a:lnTo>
                      <a:lnTo>
                        <a:pt x="341" y="186"/>
                      </a:lnTo>
                      <a:cubicBezTo>
                        <a:pt x="309" y="186"/>
                        <a:pt x="309" y="186"/>
                        <a:pt x="279" y="186"/>
                      </a:cubicBez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lnTo>
                        <a:pt x="279" y="186"/>
                      </a:lnTo>
                      <a:cubicBezTo>
                        <a:pt x="279" y="186"/>
                        <a:pt x="248" y="186"/>
                        <a:pt x="248" y="154"/>
                      </a:cubicBezTo>
                      <a:lnTo>
                        <a:pt x="248" y="154"/>
                      </a:lnTo>
                      <a:cubicBezTo>
                        <a:pt x="217" y="154"/>
                        <a:pt x="217" y="154"/>
                        <a:pt x="217" y="124"/>
                      </a:cubicBezTo>
                      <a:lnTo>
                        <a:pt x="217" y="124"/>
                      </a:lnTo>
                      <a:cubicBezTo>
                        <a:pt x="185" y="124"/>
                        <a:pt x="185" y="93"/>
                        <a:pt x="185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8" name="Freeform 159">
                  <a:extLst>
                    <a:ext uri="{FF2B5EF4-FFF2-40B4-BE49-F238E27FC236}">
                      <a16:creationId xmlns:a16="http://schemas.microsoft.com/office/drawing/2014/main" id="{33E3D387-9A94-4E81-9288-84687D430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513" y="3632200"/>
                  <a:ext cx="1587" cy="11113"/>
                </a:xfrm>
                <a:custGeom>
                  <a:gdLst>
                    <a:gd name="T0" fmla="*/ 0 w 1"/>
                    <a:gd name="T1" fmla="*/ 0 h 32"/>
                    <a:gd name="T2" fmla="*/ 0 w 1"/>
                    <a:gd name="T3" fmla="*/ 0 h 32"/>
                    <a:gd name="T4" fmla="*/ 0 w 1"/>
                    <a:gd name="T5" fmla="*/ 31 h 32"/>
                    <a:gd name="T6" fmla="*/ 0 w 1"/>
                    <a:gd name="T7" fmla="*/ 31 h 32"/>
                    <a:gd name="T8" fmla="*/ 0 w 1"/>
                    <a:gd name="T9" fmla="*/ 31 h 32"/>
                    <a:gd name="T10" fmla="*/ 0 w 1"/>
                    <a:gd name="T11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49" name="Freeform 160">
                  <a:extLst>
                    <a:ext uri="{FF2B5EF4-FFF2-40B4-BE49-F238E27FC236}">
                      <a16:creationId xmlns:a16="http://schemas.microsoft.com/office/drawing/2014/main" id="{E460456C-E174-472A-A5E2-6D8A15BBB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163" y="2673350"/>
                  <a:ext cx="257175" cy="938213"/>
                </a:xfrm>
                <a:custGeom>
                  <a:gdLst>
                    <a:gd name="T0" fmla="*/ 465 w 714"/>
                    <a:gd name="T1" fmla="*/ 2511 h 2605"/>
                    <a:gd name="T2" fmla="*/ 465 w 714"/>
                    <a:gd name="T3" fmla="*/ 2448 h 2605"/>
                    <a:gd name="T4" fmla="*/ 496 w 714"/>
                    <a:gd name="T5" fmla="*/ 2356 h 2605"/>
                    <a:gd name="T6" fmla="*/ 496 w 714"/>
                    <a:gd name="T7" fmla="*/ 2293 h 2605"/>
                    <a:gd name="T8" fmla="*/ 527 w 714"/>
                    <a:gd name="T9" fmla="*/ 2232 h 2605"/>
                    <a:gd name="T10" fmla="*/ 557 w 714"/>
                    <a:gd name="T11" fmla="*/ 2108 h 2605"/>
                    <a:gd name="T12" fmla="*/ 527 w 714"/>
                    <a:gd name="T13" fmla="*/ 1984 h 2605"/>
                    <a:gd name="T14" fmla="*/ 527 w 714"/>
                    <a:gd name="T15" fmla="*/ 1922 h 2605"/>
                    <a:gd name="T16" fmla="*/ 557 w 714"/>
                    <a:gd name="T17" fmla="*/ 1828 h 2605"/>
                    <a:gd name="T18" fmla="*/ 589 w 714"/>
                    <a:gd name="T19" fmla="*/ 1704 h 2605"/>
                    <a:gd name="T20" fmla="*/ 620 w 714"/>
                    <a:gd name="T21" fmla="*/ 1674 h 2605"/>
                    <a:gd name="T22" fmla="*/ 651 w 714"/>
                    <a:gd name="T23" fmla="*/ 1612 h 2605"/>
                    <a:gd name="T24" fmla="*/ 651 w 714"/>
                    <a:gd name="T25" fmla="*/ 1550 h 2605"/>
                    <a:gd name="T26" fmla="*/ 713 w 714"/>
                    <a:gd name="T27" fmla="*/ 1456 h 2605"/>
                    <a:gd name="T28" fmla="*/ 681 w 714"/>
                    <a:gd name="T29" fmla="*/ 1395 h 2605"/>
                    <a:gd name="T30" fmla="*/ 651 w 714"/>
                    <a:gd name="T31" fmla="*/ 1302 h 2605"/>
                    <a:gd name="T32" fmla="*/ 620 w 714"/>
                    <a:gd name="T33" fmla="*/ 1208 h 2605"/>
                    <a:gd name="T34" fmla="*/ 620 w 714"/>
                    <a:gd name="T35" fmla="*/ 1178 h 2605"/>
                    <a:gd name="T36" fmla="*/ 589 w 714"/>
                    <a:gd name="T37" fmla="*/ 1116 h 2605"/>
                    <a:gd name="T38" fmla="*/ 557 w 714"/>
                    <a:gd name="T39" fmla="*/ 1054 h 2605"/>
                    <a:gd name="T40" fmla="*/ 620 w 714"/>
                    <a:gd name="T41" fmla="*/ 992 h 2605"/>
                    <a:gd name="T42" fmla="*/ 589 w 714"/>
                    <a:gd name="T43" fmla="*/ 930 h 2605"/>
                    <a:gd name="T44" fmla="*/ 620 w 714"/>
                    <a:gd name="T45" fmla="*/ 868 h 2605"/>
                    <a:gd name="T46" fmla="*/ 620 w 714"/>
                    <a:gd name="T47" fmla="*/ 775 h 2605"/>
                    <a:gd name="T48" fmla="*/ 620 w 714"/>
                    <a:gd name="T49" fmla="*/ 743 h 2605"/>
                    <a:gd name="T50" fmla="*/ 589 w 714"/>
                    <a:gd name="T51" fmla="*/ 682 h 2605"/>
                    <a:gd name="T52" fmla="*/ 557 w 714"/>
                    <a:gd name="T53" fmla="*/ 682 h 2605"/>
                    <a:gd name="T54" fmla="*/ 465 w 714"/>
                    <a:gd name="T55" fmla="*/ 620 h 2605"/>
                    <a:gd name="T56" fmla="*/ 433 w 714"/>
                    <a:gd name="T57" fmla="*/ 589 h 2605"/>
                    <a:gd name="T58" fmla="*/ 372 w 714"/>
                    <a:gd name="T59" fmla="*/ 527 h 2605"/>
                    <a:gd name="T60" fmla="*/ 341 w 714"/>
                    <a:gd name="T61" fmla="*/ 465 h 2605"/>
                    <a:gd name="T62" fmla="*/ 341 w 714"/>
                    <a:gd name="T63" fmla="*/ 403 h 2605"/>
                    <a:gd name="T64" fmla="*/ 372 w 714"/>
                    <a:gd name="T65" fmla="*/ 341 h 2605"/>
                    <a:gd name="T66" fmla="*/ 372 w 714"/>
                    <a:gd name="T67" fmla="*/ 310 h 2605"/>
                    <a:gd name="T68" fmla="*/ 403 w 714"/>
                    <a:gd name="T69" fmla="*/ 248 h 2605"/>
                    <a:gd name="T70" fmla="*/ 527 w 714"/>
                    <a:gd name="T71" fmla="*/ 186 h 2605"/>
                    <a:gd name="T72" fmla="*/ 527 w 714"/>
                    <a:gd name="T73" fmla="*/ 124 h 2605"/>
                    <a:gd name="T74" fmla="*/ 433 w 714"/>
                    <a:gd name="T75" fmla="*/ 124 h 2605"/>
                    <a:gd name="T76" fmla="*/ 372 w 714"/>
                    <a:gd name="T77" fmla="*/ 31 h 2605"/>
                    <a:gd name="T78" fmla="*/ 309 w 714"/>
                    <a:gd name="T79" fmla="*/ 31 h 2605"/>
                    <a:gd name="T80" fmla="*/ 186 w 714"/>
                    <a:gd name="T81" fmla="*/ 124 h 2605"/>
                    <a:gd name="T82" fmla="*/ 92 w 714"/>
                    <a:gd name="T83" fmla="*/ 310 h 2605"/>
                    <a:gd name="T84" fmla="*/ 31 w 714"/>
                    <a:gd name="T85" fmla="*/ 248 h 2605"/>
                    <a:gd name="T86" fmla="*/ 0 w 714"/>
                    <a:gd name="T87" fmla="*/ 279 h 2605"/>
                    <a:gd name="T88" fmla="*/ 62 w 714"/>
                    <a:gd name="T89" fmla="*/ 434 h 2605"/>
                    <a:gd name="T90" fmla="*/ 124 w 714"/>
                    <a:gd name="T91" fmla="*/ 558 h 2605"/>
                    <a:gd name="T92" fmla="*/ 186 w 714"/>
                    <a:gd name="T93" fmla="*/ 682 h 2605"/>
                    <a:gd name="T94" fmla="*/ 279 w 714"/>
                    <a:gd name="T95" fmla="*/ 868 h 2605"/>
                    <a:gd name="T96" fmla="*/ 433 w 714"/>
                    <a:gd name="T97" fmla="*/ 992 h 2605"/>
                    <a:gd name="T98" fmla="*/ 557 w 714"/>
                    <a:gd name="T99" fmla="*/ 1116 h 2605"/>
                    <a:gd name="T100" fmla="*/ 589 w 714"/>
                    <a:gd name="T101" fmla="*/ 1271 h 2605"/>
                    <a:gd name="T102" fmla="*/ 557 w 714"/>
                    <a:gd name="T103" fmla="*/ 1426 h 2605"/>
                    <a:gd name="T104" fmla="*/ 557 w 714"/>
                    <a:gd name="T105" fmla="*/ 1550 h 2605"/>
                    <a:gd name="T106" fmla="*/ 527 w 714"/>
                    <a:gd name="T107" fmla="*/ 1736 h 2605"/>
                    <a:gd name="T108" fmla="*/ 527 w 714"/>
                    <a:gd name="T109" fmla="*/ 1828 h 2605"/>
                    <a:gd name="T110" fmla="*/ 496 w 714"/>
                    <a:gd name="T111" fmla="*/ 1952 h 2605"/>
                    <a:gd name="T112" fmla="*/ 496 w 714"/>
                    <a:gd name="T113" fmla="*/ 2139 h 2605"/>
                    <a:gd name="T114" fmla="*/ 433 w 714"/>
                    <a:gd name="T115" fmla="*/ 2293 h 2605"/>
                    <a:gd name="T116" fmla="*/ 403 w 714"/>
                    <a:gd name="T117" fmla="*/ 2356 h 2605"/>
                    <a:gd name="T118" fmla="*/ 372 w 714"/>
                    <a:gd name="T119" fmla="*/ 2572 h 2605"/>
                    <a:gd name="T120" fmla="*/ 433 w 714"/>
                    <a:gd name="T121" fmla="*/ 2572 h 26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14" h="2605">
                      <a:moveTo>
                        <a:pt x="433" y="2541"/>
                      </a:moveTo>
                      <a:lnTo>
                        <a:pt x="433" y="2541"/>
                      </a:lnTo>
                      <a:lnTo>
                        <a:pt x="433" y="2541"/>
                      </a:lnTo>
                      <a:cubicBezTo>
                        <a:pt x="433" y="2541"/>
                        <a:pt x="433" y="2541"/>
                        <a:pt x="465" y="2511"/>
                      </a:cubicBezTo>
                      <a:lnTo>
                        <a:pt x="465" y="2511"/>
                      </a:lnTo>
                      <a:lnTo>
                        <a:pt x="465" y="2511"/>
                      </a:lnTo>
                      <a:lnTo>
                        <a:pt x="465" y="2511"/>
                      </a:lnTo>
                      <a:lnTo>
                        <a:pt x="465" y="2480"/>
                      </a:lnTo>
                      <a:lnTo>
                        <a:pt x="465" y="2480"/>
                      </a:lnTo>
                      <a:cubicBezTo>
                        <a:pt x="465" y="2480"/>
                        <a:pt x="465" y="2480"/>
                        <a:pt x="465" y="2448"/>
                      </a:cubicBezTo>
                      <a:lnTo>
                        <a:pt x="465" y="2448"/>
                      </a:lnTo>
                      <a:lnTo>
                        <a:pt x="465" y="2448"/>
                      </a:lnTo>
                      <a:cubicBezTo>
                        <a:pt x="465" y="2417"/>
                        <a:pt x="465" y="2417"/>
                        <a:pt x="496" y="2417"/>
                      </a:cubicBezTo>
                      <a:lnTo>
                        <a:pt x="496" y="2387"/>
                      </a:lnTo>
                      <a:cubicBezTo>
                        <a:pt x="496" y="2387"/>
                        <a:pt x="496" y="2387"/>
                        <a:pt x="496" y="2356"/>
                      </a:cubicBezTo>
                      <a:lnTo>
                        <a:pt x="496" y="2356"/>
                      </a:lnTo>
                      <a:cubicBezTo>
                        <a:pt x="496" y="2356"/>
                        <a:pt x="496" y="2356"/>
                        <a:pt x="496" y="2324"/>
                      </a:cubicBezTo>
                      <a:lnTo>
                        <a:pt x="496" y="2324"/>
                      </a:lnTo>
                      <a:lnTo>
                        <a:pt x="496" y="2324"/>
                      </a:lnTo>
                      <a:lnTo>
                        <a:pt x="496" y="2293"/>
                      </a:lnTo>
                      <a:lnTo>
                        <a:pt x="496" y="2293"/>
                      </a:lnTo>
                      <a:cubicBezTo>
                        <a:pt x="496" y="2263"/>
                        <a:pt x="496" y="2263"/>
                        <a:pt x="496" y="2263"/>
                      </a:cubicBezTo>
                      <a:cubicBezTo>
                        <a:pt x="496" y="2263"/>
                        <a:pt x="527" y="2263"/>
                        <a:pt x="527" y="2232"/>
                      </a:cubicBezTo>
                      <a:lnTo>
                        <a:pt x="527" y="2232"/>
                      </a:lnTo>
                      <a:lnTo>
                        <a:pt x="527" y="2232"/>
                      </a:lnTo>
                      <a:lnTo>
                        <a:pt x="527" y="2232"/>
                      </a:lnTo>
                      <a:lnTo>
                        <a:pt x="527" y="2200"/>
                      </a:lnTo>
                      <a:cubicBezTo>
                        <a:pt x="527" y="2200"/>
                        <a:pt x="527" y="2200"/>
                        <a:pt x="527" y="2169"/>
                      </a:cubicBezTo>
                      <a:cubicBezTo>
                        <a:pt x="527" y="2169"/>
                        <a:pt x="527" y="2169"/>
                        <a:pt x="557" y="2169"/>
                      </a:cubicBezTo>
                      <a:cubicBezTo>
                        <a:pt x="557" y="2169"/>
                        <a:pt x="557" y="2139"/>
                        <a:pt x="557" y="2108"/>
                      </a:cubicBezTo>
                      <a:lnTo>
                        <a:pt x="557" y="2108"/>
                      </a:lnTo>
                      <a:lnTo>
                        <a:pt x="557" y="2076"/>
                      </a:lnTo>
                      <a:cubicBezTo>
                        <a:pt x="557" y="2076"/>
                        <a:pt x="557" y="2076"/>
                        <a:pt x="557" y="2046"/>
                      </a:cubicBezTo>
                      <a:cubicBezTo>
                        <a:pt x="557" y="2046"/>
                        <a:pt x="527" y="2046"/>
                        <a:pt x="527" y="2015"/>
                      </a:cubicBezTo>
                      <a:cubicBezTo>
                        <a:pt x="527" y="2015"/>
                        <a:pt x="527" y="2015"/>
                        <a:pt x="527" y="1984"/>
                      </a:cubicBezTo>
                      <a:lnTo>
                        <a:pt x="527" y="1984"/>
                      </a:lnTo>
                      <a:lnTo>
                        <a:pt x="527" y="1952"/>
                      </a:lnTo>
                      <a:lnTo>
                        <a:pt x="527" y="1952"/>
                      </a:lnTo>
                      <a:cubicBezTo>
                        <a:pt x="527" y="1922"/>
                        <a:pt x="527" y="1922"/>
                        <a:pt x="527" y="1922"/>
                      </a:cubicBezTo>
                      <a:lnTo>
                        <a:pt x="527" y="1922"/>
                      </a:lnTo>
                      <a:lnTo>
                        <a:pt x="527" y="1922"/>
                      </a:lnTo>
                      <a:cubicBezTo>
                        <a:pt x="557" y="1891"/>
                        <a:pt x="557" y="1891"/>
                        <a:pt x="557" y="1891"/>
                      </a:cubicBezTo>
                      <a:lnTo>
                        <a:pt x="557" y="1860"/>
                      </a:lnTo>
                      <a:lnTo>
                        <a:pt x="557" y="1860"/>
                      </a:lnTo>
                      <a:cubicBezTo>
                        <a:pt x="557" y="1828"/>
                        <a:pt x="557" y="1828"/>
                        <a:pt x="557" y="1828"/>
                      </a:cubicBezTo>
                      <a:lnTo>
                        <a:pt x="557" y="1828"/>
                      </a:lnTo>
                      <a:lnTo>
                        <a:pt x="557" y="1798"/>
                      </a:lnTo>
                      <a:lnTo>
                        <a:pt x="557" y="1798"/>
                      </a:lnTo>
                      <a:lnTo>
                        <a:pt x="557" y="1798"/>
                      </a:lnTo>
                      <a:cubicBezTo>
                        <a:pt x="557" y="1767"/>
                        <a:pt x="589" y="1736"/>
                        <a:pt x="589" y="1704"/>
                      </a:cubicBezTo>
                      <a:cubicBezTo>
                        <a:pt x="620" y="1704"/>
                        <a:pt x="620" y="1674"/>
                        <a:pt x="620" y="1674"/>
                      </a:cubicBezTo>
                      <a:lnTo>
                        <a:pt x="620" y="1674"/>
                      </a:lnTo>
                      <a:lnTo>
                        <a:pt x="620" y="1674"/>
                      </a:lnTo>
                      <a:lnTo>
                        <a:pt x="620" y="1674"/>
                      </a:lnTo>
                      <a:lnTo>
                        <a:pt x="620" y="1674"/>
                      </a:lnTo>
                      <a:cubicBezTo>
                        <a:pt x="620" y="1643"/>
                        <a:pt x="620" y="1643"/>
                        <a:pt x="620" y="1643"/>
                      </a:cubicBezTo>
                      <a:lnTo>
                        <a:pt x="651" y="1643"/>
                      </a:lnTo>
                      <a:lnTo>
                        <a:pt x="651" y="1643"/>
                      </a:lnTo>
                      <a:lnTo>
                        <a:pt x="651" y="1612"/>
                      </a:lnTo>
                      <a:lnTo>
                        <a:pt x="651" y="1612"/>
                      </a:lnTo>
                      <a:lnTo>
                        <a:pt x="651" y="1612"/>
                      </a:lnTo>
                      <a:lnTo>
                        <a:pt x="651" y="1580"/>
                      </a:lnTo>
                      <a:lnTo>
                        <a:pt x="620" y="1580"/>
                      </a:lnTo>
                      <a:lnTo>
                        <a:pt x="651" y="1550"/>
                      </a:lnTo>
                      <a:lnTo>
                        <a:pt x="651" y="1550"/>
                      </a:lnTo>
                      <a:lnTo>
                        <a:pt x="620" y="1519"/>
                      </a:lnTo>
                      <a:lnTo>
                        <a:pt x="651" y="1488"/>
                      </a:lnTo>
                      <a:lnTo>
                        <a:pt x="651" y="1488"/>
                      </a:lnTo>
                      <a:cubicBezTo>
                        <a:pt x="681" y="1488"/>
                        <a:pt x="681" y="1456"/>
                        <a:pt x="713" y="1456"/>
                      </a:cubicBezTo>
                      <a:lnTo>
                        <a:pt x="713" y="1456"/>
                      </a:lnTo>
                      <a:lnTo>
                        <a:pt x="713" y="1456"/>
                      </a:lnTo>
                      <a:lnTo>
                        <a:pt x="713" y="1426"/>
                      </a:lnTo>
                      <a:lnTo>
                        <a:pt x="713" y="1426"/>
                      </a:lnTo>
                      <a:lnTo>
                        <a:pt x="713" y="1426"/>
                      </a:lnTo>
                      <a:cubicBezTo>
                        <a:pt x="681" y="1426"/>
                        <a:pt x="681" y="1426"/>
                        <a:pt x="681" y="1395"/>
                      </a:cubicBezTo>
                      <a:lnTo>
                        <a:pt x="681" y="1395"/>
                      </a:lnTo>
                      <a:cubicBezTo>
                        <a:pt x="681" y="1364"/>
                        <a:pt x="681" y="1364"/>
                        <a:pt x="681" y="1364"/>
                      </a:cubicBezTo>
                      <a:lnTo>
                        <a:pt x="681" y="1364"/>
                      </a:lnTo>
                      <a:cubicBezTo>
                        <a:pt x="651" y="1364"/>
                        <a:pt x="651" y="1332"/>
                        <a:pt x="651" y="1302"/>
                      </a:cubicBezTo>
                      <a:lnTo>
                        <a:pt x="651" y="1302"/>
                      </a:lnTo>
                      <a:lnTo>
                        <a:pt x="651" y="1302"/>
                      </a:lnTo>
                      <a:lnTo>
                        <a:pt x="651" y="1302"/>
                      </a:lnTo>
                      <a:cubicBezTo>
                        <a:pt x="620" y="1271"/>
                        <a:pt x="620" y="1240"/>
                        <a:pt x="620" y="1240"/>
                      </a:cubicBezTo>
                      <a:lnTo>
                        <a:pt x="620" y="1240"/>
                      </a:lnTo>
                      <a:lnTo>
                        <a:pt x="620" y="1208"/>
                      </a:lnTo>
                      <a:lnTo>
                        <a:pt x="620" y="120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78"/>
                      </a:lnTo>
                      <a:lnTo>
                        <a:pt x="620" y="1147"/>
                      </a:lnTo>
                      <a:lnTo>
                        <a:pt x="620" y="1147"/>
                      </a:lnTo>
                      <a:lnTo>
                        <a:pt x="620" y="1116"/>
                      </a:lnTo>
                      <a:lnTo>
                        <a:pt x="589" y="1116"/>
                      </a:lnTo>
                      <a:lnTo>
                        <a:pt x="589" y="1116"/>
                      </a:lnTo>
                      <a:cubicBezTo>
                        <a:pt x="589" y="1116"/>
                        <a:pt x="589" y="1116"/>
                        <a:pt x="589" y="1084"/>
                      </a:cubicBezTo>
                      <a:lnTo>
                        <a:pt x="589" y="1084"/>
                      </a:lnTo>
                      <a:lnTo>
                        <a:pt x="557" y="1054"/>
                      </a:lnTo>
                      <a:lnTo>
                        <a:pt x="557" y="1054"/>
                      </a:lnTo>
                      <a:cubicBezTo>
                        <a:pt x="557" y="1054"/>
                        <a:pt x="557" y="1054"/>
                        <a:pt x="589" y="1023"/>
                      </a:cubicBezTo>
                      <a:cubicBezTo>
                        <a:pt x="589" y="1023"/>
                        <a:pt x="589" y="1023"/>
                        <a:pt x="589" y="992"/>
                      </a:cubicBezTo>
                      <a:lnTo>
                        <a:pt x="589" y="992"/>
                      </a:lnTo>
                      <a:lnTo>
                        <a:pt x="620" y="992"/>
                      </a:lnTo>
                      <a:lnTo>
                        <a:pt x="620" y="992"/>
                      </a:lnTo>
                      <a:lnTo>
                        <a:pt x="620" y="992"/>
                      </a:lnTo>
                      <a:cubicBezTo>
                        <a:pt x="589" y="992"/>
                        <a:pt x="589" y="960"/>
                        <a:pt x="589" y="930"/>
                      </a:cubicBezTo>
                      <a:lnTo>
                        <a:pt x="589" y="930"/>
                      </a:lnTo>
                      <a:lnTo>
                        <a:pt x="589" y="930"/>
                      </a:lnTo>
                      <a:lnTo>
                        <a:pt x="589" y="930"/>
                      </a:lnTo>
                      <a:cubicBezTo>
                        <a:pt x="589" y="899"/>
                        <a:pt x="589" y="899"/>
                        <a:pt x="589" y="899"/>
                      </a:cubicBezTo>
                      <a:lnTo>
                        <a:pt x="589" y="899"/>
                      </a:lnTo>
                      <a:cubicBezTo>
                        <a:pt x="589" y="868"/>
                        <a:pt x="589" y="868"/>
                        <a:pt x="589" y="868"/>
                      </a:cubicBezTo>
                      <a:lnTo>
                        <a:pt x="620" y="868"/>
                      </a:lnTo>
                      <a:lnTo>
                        <a:pt x="620" y="868"/>
                      </a:lnTo>
                      <a:cubicBezTo>
                        <a:pt x="620" y="868"/>
                        <a:pt x="620" y="868"/>
                        <a:pt x="620" y="837"/>
                      </a:cubicBezTo>
                      <a:lnTo>
                        <a:pt x="589" y="837"/>
                      </a:lnTo>
                      <a:cubicBezTo>
                        <a:pt x="589" y="806"/>
                        <a:pt x="589" y="806"/>
                        <a:pt x="620" y="806"/>
                      </a:cubicBezTo>
                      <a:lnTo>
                        <a:pt x="620" y="806"/>
                      </a:lnTo>
                      <a:cubicBezTo>
                        <a:pt x="620" y="775"/>
                        <a:pt x="620" y="775"/>
                        <a:pt x="620" y="775"/>
                      </a:cubicBezTo>
                      <a:lnTo>
                        <a:pt x="620" y="775"/>
                      </a:lnTo>
                      <a:lnTo>
                        <a:pt x="620" y="775"/>
                      </a:lnTo>
                      <a:lnTo>
                        <a:pt x="620" y="775"/>
                      </a:lnTo>
                      <a:lnTo>
                        <a:pt x="620" y="775"/>
                      </a:lnTo>
                      <a:cubicBezTo>
                        <a:pt x="620" y="743"/>
                        <a:pt x="620" y="743"/>
                        <a:pt x="620" y="743"/>
                      </a:cubicBezTo>
                      <a:lnTo>
                        <a:pt x="620" y="743"/>
                      </a:lnTo>
                      <a:cubicBezTo>
                        <a:pt x="620" y="713"/>
                        <a:pt x="589" y="682"/>
                        <a:pt x="589" y="682"/>
                      </a:cubicBezTo>
                      <a:lnTo>
                        <a:pt x="589" y="682"/>
                      </a:lnTo>
                      <a:lnTo>
                        <a:pt x="589" y="682"/>
                      </a:lnTo>
                      <a:lnTo>
                        <a:pt x="589" y="682"/>
                      </a:lnTo>
                      <a:cubicBezTo>
                        <a:pt x="557" y="682"/>
                        <a:pt x="557" y="682"/>
                        <a:pt x="557" y="682"/>
                      </a:cubicBezTo>
                      <a:lnTo>
                        <a:pt x="557" y="682"/>
                      </a:lnTo>
                      <a:lnTo>
                        <a:pt x="557" y="682"/>
                      </a:lnTo>
                      <a:lnTo>
                        <a:pt x="557" y="682"/>
                      </a:lnTo>
                      <a:lnTo>
                        <a:pt x="557" y="682"/>
                      </a:lnTo>
                      <a:cubicBezTo>
                        <a:pt x="527" y="682"/>
                        <a:pt x="527" y="651"/>
                        <a:pt x="527" y="620"/>
                      </a:cubicBezTo>
                      <a:lnTo>
                        <a:pt x="527" y="620"/>
                      </a:lnTo>
                      <a:lnTo>
                        <a:pt x="527" y="620"/>
                      </a:lnTo>
                      <a:cubicBezTo>
                        <a:pt x="496" y="620"/>
                        <a:pt x="496" y="620"/>
                        <a:pt x="496" y="620"/>
                      </a:cubicBezTo>
                      <a:cubicBezTo>
                        <a:pt x="496" y="620"/>
                        <a:pt x="496" y="620"/>
                        <a:pt x="465" y="620"/>
                      </a:cubicBez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lnTo>
                        <a:pt x="465" y="620"/>
                      </a:lnTo>
                      <a:cubicBezTo>
                        <a:pt x="465" y="620"/>
                        <a:pt x="433" y="620"/>
                        <a:pt x="433" y="589"/>
                      </a:cubicBezTo>
                      <a:lnTo>
                        <a:pt x="433" y="589"/>
                      </a:lnTo>
                      <a:lnTo>
                        <a:pt x="433" y="589"/>
                      </a:lnTo>
                      <a:cubicBezTo>
                        <a:pt x="403" y="589"/>
                        <a:pt x="403" y="589"/>
                        <a:pt x="403" y="558"/>
                      </a:cubicBezTo>
                      <a:cubicBezTo>
                        <a:pt x="403" y="558"/>
                        <a:pt x="372" y="558"/>
                        <a:pt x="372" y="527"/>
                      </a:cubicBezTo>
                      <a:lnTo>
                        <a:pt x="372" y="527"/>
                      </a:lnTo>
                      <a:lnTo>
                        <a:pt x="372" y="527"/>
                      </a:lnTo>
                      <a:lnTo>
                        <a:pt x="372" y="527"/>
                      </a:lnTo>
                      <a:cubicBezTo>
                        <a:pt x="372" y="527"/>
                        <a:pt x="372" y="527"/>
                        <a:pt x="372" y="496"/>
                      </a:cubicBezTo>
                      <a:lnTo>
                        <a:pt x="372" y="496"/>
                      </a:lnTo>
                      <a:lnTo>
                        <a:pt x="341" y="465"/>
                      </a:lnTo>
                      <a:cubicBezTo>
                        <a:pt x="341" y="434"/>
                        <a:pt x="341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03"/>
                        <a:pt x="341" y="403"/>
                        <a:pt x="341" y="403"/>
                      </a:cubicBezTo>
                      <a:lnTo>
                        <a:pt x="341" y="403"/>
                      </a:lnTo>
                      <a:lnTo>
                        <a:pt x="341" y="403"/>
                      </a:lnTo>
                      <a:lnTo>
                        <a:pt x="341" y="372"/>
                      </a:lnTo>
                      <a:lnTo>
                        <a:pt x="341" y="372"/>
                      </a:lnTo>
                      <a:lnTo>
                        <a:pt x="341" y="372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lnTo>
                        <a:pt x="372" y="341"/>
                      </a:lnTo>
                      <a:cubicBezTo>
                        <a:pt x="372" y="310"/>
                        <a:pt x="372" y="310"/>
                        <a:pt x="372" y="310"/>
                      </a:cubicBezTo>
                      <a:lnTo>
                        <a:pt x="372" y="310"/>
                      </a:lnTo>
                      <a:cubicBezTo>
                        <a:pt x="372" y="279"/>
                        <a:pt x="372" y="279"/>
                        <a:pt x="372" y="279"/>
                      </a:cubicBezTo>
                      <a:cubicBezTo>
                        <a:pt x="403" y="248"/>
                        <a:pt x="403" y="248"/>
                        <a:pt x="403" y="248"/>
                      </a:cubicBezTo>
                      <a:lnTo>
                        <a:pt x="403" y="248"/>
                      </a:lnTo>
                      <a:lnTo>
                        <a:pt x="403" y="248"/>
                      </a:lnTo>
                      <a:cubicBezTo>
                        <a:pt x="433" y="248"/>
                        <a:pt x="433" y="248"/>
                        <a:pt x="433" y="217"/>
                      </a:cubicBezTo>
                      <a:cubicBezTo>
                        <a:pt x="433" y="217"/>
                        <a:pt x="465" y="217"/>
                        <a:pt x="465" y="186"/>
                      </a:cubicBezTo>
                      <a:lnTo>
                        <a:pt x="496" y="186"/>
                      </a:lnTo>
                      <a:lnTo>
                        <a:pt x="496" y="186"/>
                      </a:lnTo>
                      <a:lnTo>
                        <a:pt x="527" y="186"/>
                      </a:lnTo>
                      <a:lnTo>
                        <a:pt x="527" y="186"/>
                      </a:lnTo>
                      <a:lnTo>
                        <a:pt x="527" y="186"/>
                      </a:lnTo>
                      <a:cubicBezTo>
                        <a:pt x="527" y="155"/>
                        <a:pt x="527" y="155"/>
                        <a:pt x="527" y="155"/>
                      </a:cubicBez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527" y="124"/>
                      </a:lnTo>
                      <a:lnTo>
                        <a:pt x="496" y="124"/>
                      </a:lnTo>
                      <a:lnTo>
                        <a:pt x="465" y="124"/>
                      </a:lnTo>
                      <a:cubicBezTo>
                        <a:pt x="465" y="124"/>
                        <a:pt x="465" y="124"/>
                        <a:pt x="433" y="124"/>
                      </a:cubicBezTo>
                      <a:lnTo>
                        <a:pt x="433" y="124"/>
                      </a:lnTo>
                      <a:cubicBezTo>
                        <a:pt x="403" y="124"/>
                        <a:pt x="372" y="124"/>
                        <a:pt x="372" y="93"/>
                      </a:cubicBezTo>
                      <a:lnTo>
                        <a:pt x="372" y="62"/>
                      </a:lnTo>
                      <a:lnTo>
                        <a:pt x="372" y="62"/>
                      </a:lnTo>
                      <a:lnTo>
                        <a:pt x="372" y="31"/>
                      </a:lnTo>
                      <a:lnTo>
                        <a:pt x="372" y="31"/>
                      </a:lnTo>
                      <a:lnTo>
                        <a:pt x="341" y="31"/>
                      </a:lnTo>
                      <a:cubicBezTo>
                        <a:pt x="341" y="31"/>
                        <a:pt x="309" y="31"/>
                        <a:pt x="309" y="0"/>
                      </a:cubicBezTo>
                      <a:lnTo>
                        <a:pt x="309" y="0"/>
                      </a:lnTo>
                      <a:lnTo>
                        <a:pt x="309" y="31"/>
                      </a:lnTo>
                      <a:cubicBezTo>
                        <a:pt x="309" y="31"/>
                        <a:pt x="309" y="31"/>
                        <a:pt x="279" y="31"/>
                      </a:cubicBezTo>
                      <a:cubicBezTo>
                        <a:pt x="279" y="62"/>
                        <a:pt x="279" y="62"/>
                        <a:pt x="279" y="62"/>
                      </a:cubicBezTo>
                      <a:lnTo>
                        <a:pt x="279" y="62"/>
                      </a:lnTo>
                      <a:lnTo>
                        <a:pt x="279" y="62"/>
                      </a:lnTo>
                      <a:cubicBezTo>
                        <a:pt x="279" y="93"/>
                        <a:pt x="248" y="124"/>
                        <a:pt x="186" y="124"/>
                      </a:cubicBezTo>
                      <a:cubicBezTo>
                        <a:pt x="155" y="124"/>
                        <a:pt x="155" y="155"/>
                        <a:pt x="155" y="155"/>
                      </a:cubicBezTo>
                      <a:cubicBezTo>
                        <a:pt x="155" y="186"/>
                        <a:pt x="124" y="217"/>
                        <a:pt x="124" y="248"/>
                      </a:cubicBezTo>
                      <a:cubicBezTo>
                        <a:pt x="124" y="248"/>
                        <a:pt x="124" y="248"/>
                        <a:pt x="124" y="279"/>
                      </a:cubicBezTo>
                      <a:lnTo>
                        <a:pt x="92" y="279"/>
                      </a:lnTo>
                      <a:cubicBezTo>
                        <a:pt x="92" y="310"/>
                        <a:pt x="92" y="310"/>
                        <a:pt x="92" y="310"/>
                      </a:cubicBezTo>
                      <a:cubicBezTo>
                        <a:pt x="62" y="310"/>
                        <a:pt x="62" y="310"/>
                        <a:pt x="62" y="310"/>
                      </a:cubicBezTo>
                      <a:lnTo>
                        <a:pt x="62" y="310"/>
                      </a:lnTo>
                      <a:cubicBezTo>
                        <a:pt x="62" y="279"/>
                        <a:pt x="31" y="279"/>
                        <a:pt x="31" y="248"/>
                      </a:cubicBez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cubicBezTo>
                        <a:pt x="31" y="248"/>
                        <a:pt x="31" y="248"/>
                        <a:pt x="0" y="248"/>
                      </a:cubicBezTo>
                      <a:lnTo>
                        <a:pt x="0" y="248"/>
                      </a:lnTo>
                      <a:cubicBezTo>
                        <a:pt x="0" y="279"/>
                        <a:pt x="0" y="279"/>
                        <a:pt x="0" y="279"/>
                      </a:cubicBezTo>
                      <a:lnTo>
                        <a:pt x="0" y="279"/>
                      </a:lnTo>
                      <a:lnTo>
                        <a:pt x="0" y="310"/>
                      </a:lnTo>
                      <a:lnTo>
                        <a:pt x="0" y="310"/>
                      </a:lnTo>
                      <a:cubicBezTo>
                        <a:pt x="0" y="310"/>
                        <a:pt x="31" y="341"/>
                        <a:pt x="62" y="372"/>
                      </a:cubicBezTo>
                      <a:lnTo>
                        <a:pt x="62" y="372"/>
                      </a:lnTo>
                      <a:cubicBezTo>
                        <a:pt x="62" y="403"/>
                        <a:pt x="62" y="403"/>
                        <a:pt x="62" y="434"/>
                      </a:cubicBezTo>
                      <a:lnTo>
                        <a:pt x="92" y="434"/>
                      </a:lnTo>
                      <a:lnTo>
                        <a:pt x="92" y="465"/>
                      </a:lnTo>
                      <a:cubicBezTo>
                        <a:pt x="92" y="465"/>
                        <a:pt x="92" y="465"/>
                        <a:pt x="124" y="465"/>
                      </a:cubicBezTo>
                      <a:cubicBezTo>
                        <a:pt x="124" y="496"/>
                        <a:pt x="124" y="527"/>
                        <a:pt x="124" y="527"/>
                      </a:cubicBezTo>
                      <a:cubicBezTo>
                        <a:pt x="124" y="527"/>
                        <a:pt x="124" y="527"/>
                        <a:pt x="124" y="558"/>
                      </a:cubicBezTo>
                      <a:lnTo>
                        <a:pt x="155" y="589"/>
                      </a:lnTo>
                      <a:cubicBezTo>
                        <a:pt x="186" y="620"/>
                        <a:pt x="186" y="620"/>
                        <a:pt x="186" y="651"/>
                      </a:cubicBezTo>
                      <a:cubicBezTo>
                        <a:pt x="186" y="682"/>
                        <a:pt x="186" y="682"/>
                        <a:pt x="186" y="682"/>
                      </a:cubicBezTo>
                      <a:lnTo>
                        <a:pt x="186" y="682"/>
                      </a:lnTo>
                      <a:lnTo>
                        <a:pt x="186" y="682"/>
                      </a:lnTo>
                      <a:cubicBezTo>
                        <a:pt x="186" y="682"/>
                        <a:pt x="186" y="682"/>
                        <a:pt x="217" y="713"/>
                      </a:cubicBezTo>
                      <a:cubicBezTo>
                        <a:pt x="217" y="713"/>
                        <a:pt x="217" y="743"/>
                        <a:pt x="248" y="743"/>
                      </a:cubicBezTo>
                      <a:cubicBezTo>
                        <a:pt x="248" y="775"/>
                        <a:pt x="248" y="806"/>
                        <a:pt x="248" y="806"/>
                      </a:cubicBezTo>
                      <a:cubicBezTo>
                        <a:pt x="248" y="837"/>
                        <a:pt x="248" y="837"/>
                        <a:pt x="248" y="837"/>
                      </a:cubicBezTo>
                      <a:cubicBezTo>
                        <a:pt x="248" y="868"/>
                        <a:pt x="248" y="868"/>
                        <a:pt x="279" y="868"/>
                      </a:cubicBezTo>
                      <a:lnTo>
                        <a:pt x="279" y="868"/>
                      </a:lnTo>
                      <a:lnTo>
                        <a:pt x="309" y="899"/>
                      </a:lnTo>
                      <a:cubicBezTo>
                        <a:pt x="341" y="899"/>
                        <a:pt x="341" y="930"/>
                        <a:pt x="341" y="930"/>
                      </a:cubicBezTo>
                      <a:cubicBezTo>
                        <a:pt x="372" y="930"/>
                        <a:pt x="372" y="960"/>
                        <a:pt x="372" y="960"/>
                      </a:cubicBezTo>
                      <a:cubicBezTo>
                        <a:pt x="403" y="960"/>
                        <a:pt x="433" y="992"/>
                        <a:pt x="433" y="992"/>
                      </a:cubicBezTo>
                      <a:cubicBezTo>
                        <a:pt x="433" y="992"/>
                        <a:pt x="433" y="992"/>
                        <a:pt x="465" y="992"/>
                      </a:cubicBezTo>
                      <a:lnTo>
                        <a:pt x="496" y="1023"/>
                      </a:lnTo>
                      <a:cubicBezTo>
                        <a:pt x="496" y="1054"/>
                        <a:pt x="496" y="1054"/>
                        <a:pt x="527" y="1054"/>
                      </a:cubicBezTo>
                      <a:lnTo>
                        <a:pt x="527" y="1054"/>
                      </a:lnTo>
                      <a:cubicBezTo>
                        <a:pt x="557" y="1084"/>
                        <a:pt x="557" y="1084"/>
                        <a:pt x="557" y="1116"/>
                      </a:cubicBezTo>
                      <a:cubicBezTo>
                        <a:pt x="589" y="1116"/>
                        <a:pt x="589" y="1147"/>
                        <a:pt x="589" y="1208"/>
                      </a:cubicBezTo>
                      <a:lnTo>
                        <a:pt x="589" y="1208"/>
                      </a:lnTo>
                      <a:lnTo>
                        <a:pt x="589" y="1240"/>
                      </a:lnTo>
                      <a:lnTo>
                        <a:pt x="589" y="1271"/>
                      </a:lnTo>
                      <a:lnTo>
                        <a:pt x="589" y="1271"/>
                      </a:lnTo>
                      <a:lnTo>
                        <a:pt x="589" y="1271"/>
                      </a:lnTo>
                      <a:cubicBezTo>
                        <a:pt x="589" y="1271"/>
                        <a:pt x="589" y="1302"/>
                        <a:pt x="589" y="1332"/>
                      </a:cubicBezTo>
                      <a:cubicBezTo>
                        <a:pt x="589" y="1364"/>
                        <a:pt x="589" y="1364"/>
                        <a:pt x="589" y="1395"/>
                      </a:cubicBezTo>
                      <a:lnTo>
                        <a:pt x="589" y="1395"/>
                      </a:lnTo>
                      <a:cubicBezTo>
                        <a:pt x="589" y="1426"/>
                        <a:pt x="589" y="1426"/>
                        <a:pt x="557" y="1426"/>
                      </a:cubicBezTo>
                      <a:cubicBezTo>
                        <a:pt x="557" y="1456"/>
                        <a:pt x="557" y="1456"/>
                        <a:pt x="557" y="1456"/>
                      </a:cubicBezTo>
                      <a:cubicBezTo>
                        <a:pt x="589" y="1456"/>
                        <a:pt x="557" y="1488"/>
                        <a:pt x="557" y="1519"/>
                      </a:cubicBezTo>
                      <a:lnTo>
                        <a:pt x="557" y="1519"/>
                      </a:lnTo>
                      <a:cubicBezTo>
                        <a:pt x="557" y="1519"/>
                        <a:pt x="557" y="1519"/>
                        <a:pt x="557" y="1550"/>
                      </a:cubicBezTo>
                      <a:lnTo>
                        <a:pt x="557" y="1550"/>
                      </a:lnTo>
                      <a:cubicBezTo>
                        <a:pt x="557" y="1580"/>
                        <a:pt x="557" y="1580"/>
                        <a:pt x="557" y="1612"/>
                      </a:cubicBezTo>
                      <a:lnTo>
                        <a:pt x="557" y="1643"/>
                      </a:lnTo>
                      <a:cubicBezTo>
                        <a:pt x="557" y="1643"/>
                        <a:pt x="557" y="1643"/>
                        <a:pt x="557" y="1674"/>
                      </a:cubicBezTo>
                      <a:lnTo>
                        <a:pt x="557" y="1704"/>
                      </a:lnTo>
                      <a:cubicBezTo>
                        <a:pt x="557" y="1704"/>
                        <a:pt x="557" y="1736"/>
                        <a:pt x="527" y="1736"/>
                      </a:cubicBezTo>
                      <a:lnTo>
                        <a:pt x="527" y="1767"/>
                      </a:lnTo>
                      <a:cubicBezTo>
                        <a:pt x="527" y="1798"/>
                        <a:pt x="527" y="1798"/>
                        <a:pt x="527" y="1798"/>
                      </a:cubicBezTo>
                      <a:lnTo>
                        <a:pt x="527" y="1798"/>
                      </a:lnTo>
                      <a:lnTo>
                        <a:pt x="527" y="1798"/>
                      </a:lnTo>
                      <a:lnTo>
                        <a:pt x="527" y="1828"/>
                      </a:lnTo>
                      <a:lnTo>
                        <a:pt x="527" y="1828"/>
                      </a:lnTo>
                      <a:cubicBezTo>
                        <a:pt x="527" y="1828"/>
                        <a:pt x="527" y="1828"/>
                        <a:pt x="527" y="1860"/>
                      </a:cubicBezTo>
                      <a:cubicBezTo>
                        <a:pt x="527" y="1860"/>
                        <a:pt x="527" y="1891"/>
                        <a:pt x="496" y="1891"/>
                      </a:cubicBezTo>
                      <a:lnTo>
                        <a:pt x="496" y="1922"/>
                      </a:lnTo>
                      <a:cubicBezTo>
                        <a:pt x="496" y="1922"/>
                        <a:pt x="496" y="1922"/>
                        <a:pt x="496" y="1952"/>
                      </a:cubicBezTo>
                      <a:cubicBezTo>
                        <a:pt x="496" y="1952"/>
                        <a:pt x="496" y="1952"/>
                        <a:pt x="496" y="1984"/>
                      </a:cubicBezTo>
                      <a:cubicBezTo>
                        <a:pt x="527" y="1984"/>
                        <a:pt x="496" y="2046"/>
                        <a:pt x="496" y="2046"/>
                      </a:cubicBezTo>
                      <a:lnTo>
                        <a:pt x="496" y="2076"/>
                      </a:lnTo>
                      <a:cubicBezTo>
                        <a:pt x="496" y="2076"/>
                        <a:pt x="496" y="2108"/>
                        <a:pt x="496" y="2139"/>
                      </a:cubicBezTo>
                      <a:lnTo>
                        <a:pt x="496" y="2139"/>
                      </a:lnTo>
                      <a:cubicBezTo>
                        <a:pt x="496" y="2139"/>
                        <a:pt x="496" y="2139"/>
                        <a:pt x="496" y="2169"/>
                      </a:cubicBezTo>
                      <a:cubicBezTo>
                        <a:pt x="496" y="2169"/>
                        <a:pt x="496" y="2200"/>
                        <a:pt x="465" y="2232"/>
                      </a:cubicBezTo>
                      <a:lnTo>
                        <a:pt x="433" y="2263"/>
                      </a:lnTo>
                      <a:lnTo>
                        <a:pt x="433" y="2293"/>
                      </a:lnTo>
                      <a:lnTo>
                        <a:pt x="433" y="2293"/>
                      </a:lnTo>
                      <a:cubicBezTo>
                        <a:pt x="433" y="2293"/>
                        <a:pt x="433" y="2293"/>
                        <a:pt x="433" y="2324"/>
                      </a:cubicBezTo>
                      <a:lnTo>
                        <a:pt x="403" y="2324"/>
                      </a:lnTo>
                      <a:lnTo>
                        <a:pt x="403" y="2324"/>
                      </a:lnTo>
                      <a:cubicBezTo>
                        <a:pt x="403" y="2356"/>
                        <a:pt x="403" y="2356"/>
                        <a:pt x="403" y="2356"/>
                      </a:cubicBezTo>
                      <a:lnTo>
                        <a:pt x="403" y="2356"/>
                      </a:lnTo>
                      <a:cubicBezTo>
                        <a:pt x="403" y="2387"/>
                        <a:pt x="403" y="2387"/>
                        <a:pt x="403" y="2417"/>
                      </a:cubicBezTo>
                      <a:lnTo>
                        <a:pt x="403" y="2417"/>
                      </a:lnTo>
                      <a:lnTo>
                        <a:pt x="403" y="2448"/>
                      </a:lnTo>
                      <a:cubicBezTo>
                        <a:pt x="403" y="2448"/>
                        <a:pt x="433" y="2480"/>
                        <a:pt x="403" y="2511"/>
                      </a:cubicBezTo>
                      <a:cubicBezTo>
                        <a:pt x="403" y="2541"/>
                        <a:pt x="372" y="2572"/>
                        <a:pt x="372" y="2572"/>
                      </a:cubicBezTo>
                      <a:lnTo>
                        <a:pt x="372" y="2572"/>
                      </a:lnTo>
                      <a:cubicBezTo>
                        <a:pt x="403" y="2572"/>
                        <a:pt x="403" y="2572"/>
                        <a:pt x="403" y="2572"/>
                      </a:cubicBezTo>
                      <a:lnTo>
                        <a:pt x="433" y="2572"/>
                      </a:lnTo>
                      <a:lnTo>
                        <a:pt x="433" y="2572"/>
                      </a:lnTo>
                      <a:lnTo>
                        <a:pt x="433" y="2572"/>
                      </a:lnTo>
                      <a:lnTo>
                        <a:pt x="433" y="2572"/>
                      </a:lnTo>
                      <a:cubicBezTo>
                        <a:pt x="465" y="2604"/>
                        <a:pt x="465" y="2604"/>
                        <a:pt x="465" y="2604"/>
                      </a:cubicBezTo>
                      <a:cubicBezTo>
                        <a:pt x="465" y="2604"/>
                        <a:pt x="433" y="2572"/>
                        <a:pt x="433" y="254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0" name="Freeform 161">
                  <a:extLst>
                    <a:ext uri="{FF2B5EF4-FFF2-40B4-BE49-F238E27FC236}">
                      <a16:creationId xmlns:a16="http://schemas.microsoft.com/office/drawing/2014/main" id="{26DD4D57-4132-47AB-8F4D-5B6080FAD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4400" y="3810000"/>
                  <a:ext cx="33338" cy="34925"/>
                </a:xfrm>
                <a:custGeom>
                  <a:gdLst>
                    <a:gd name="T0" fmla="*/ 92 w 93"/>
                    <a:gd name="T1" fmla="*/ 63 h 95"/>
                    <a:gd name="T2" fmla="*/ 92 w 93"/>
                    <a:gd name="T3" fmla="*/ 63 h 95"/>
                    <a:gd name="T4" fmla="*/ 31 w 93"/>
                    <a:gd name="T5" fmla="*/ 31 h 95"/>
                    <a:gd name="T6" fmla="*/ 31 w 93"/>
                    <a:gd name="T7" fmla="*/ 0 h 95"/>
                    <a:gd name="T8" fmla="*/ 31 w 93"/>
                    <a:gd name="T9" fmla="*/ 0 h 95"/>
                    <a:gd name="T10" fmla="*/ 31 w 93"/>
                    <a:gd name="T11" fmla="*/ 0 h 95"/>
                    <a:gd name="T12" fmla="*/ 0 w 93"/>
                    <a:gd name="T13" fmla="*/ 0 h 95"/>
                    <a:gd name="T14" fmla="*/ 0 w 93"/>
                    <a:gd name="T15" fmla="*/ 0 h 95"/>
                    <a:gd name="T16" fmla="*/ 31 w 93"/>
                    <a:gd name="T17" fmla="*/ 63 h 95"/>
                    <a:gd name="T18" fmla="*/ 31 w 93"/>
                    <a:gd name="T19" fmla="*/ 94 h 95"/>
                    <a:gd name="T20" fmla="*/ 31 w 93"/>
                    <a:gd name="T21" fmla="*/ 94 h 95"/>
                    <a:gd name="T22" fmla="*/ 62 w 93"/>
                    <a:gd name="T23" fmla="*/ 94 h 95"/>
                    <a:gd name="T24" fmla="*/ 92 w 93"/>
                    <a:gd name="T25" fmla="*/ 94 h 95"/>
                    <a:gd name="T26" fmla="*/ 92 w 93"/>
                    <a:gd name="T27" fmla="*/ 94 h 95"/>
                    <a:gd name="T28" fmla="*/ 92 w 93"/>
                    <a:gd name="T29" fmla="*/ 94 h 95"/>
                    <a:gd name="T30" fmla="*/ 92 w 93"/>
                    <a:gd name="T31" fmla="*/ 63 h 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3" h="95">
                      <a:moveTo>
                        <a:pt x="92" y="63"/>
                      </a:moveTo>
                      <a:lnTo>
                        <a:pt x="92" y="63"/>
                      </a:lnTo>
                      <a:cubicBezTo>
                        <a:pt x="62" y="63"/>
                        <a:pt x="62" y="63"/>
                        <a:pt x="31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31" y="0"/>
                        <a:pt x="31" y="31"/>
                        <a:pt x="31" y="63"/>
                      </a:cubicBezTo>
                      <a:cubicBezTo>
                        <a:pt x="31" y="63"/>
                        <a:pt x="31" y="63"/>
                        <a:pt x="31" y="94"/>
                      </a:cubicBezTo>
                      <a:lnTo>
                        <a:pt x="31" y="94"/>
                      </a:lnTo>
                      <a:lnTo>
                        <a:pt x="62" y="94"/>
                      </a:lnTo>
                      <a:cubicBezTo>
                        <a:pt x="92" y="94"/>
                        <a:pt x="92" y="94"/>
                        <a:pt x="92" y="94"/>
                      </a:cubicBezTo>
                      <a:lnTo>
                        <a:pt x="92" y="94"/>
                      </a:lnTo>
                      <a:lnTo>
                        <a:pt x="92" y="94"/>
                      </a:lnTo>
                      <a:cubicBezTo>
                        <a:pt x="92" y="63"/>
                        <a:pt x="92" y="63"/>
                        <a:pt x="92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1" name="Freeform 162">
                  <a:extLst>
                    <a:ext uri="{FF2B5EF4-FFF2-40B4-BE49-F238E27FC236}">
                      <a16:creationId xmlns:a16="http://schemas.microsoft.com/office/drawing/2014/main" id="{A464FEEA-DCA8-4C5C-B5E6-773B7297C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1050" y="2751138"/>
                  <a:ext cx="1588" cy="11112"/>
                </a:xfrm>
                <a:custGeom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31 h 32"/>
                    <a:gd name="T6" fmla="*/ 0 w 1"/>
                    <a:gd name="T7" fmla="*/ 0 h 32"/>
                    <a:gd name="T8" fmla="*/ 0 w 1"/>
                    <a:gd name="T9" fmla="*/ 0 h 32"/>
                    <a:gd name="T10" fmla="*/ 0 w 1"/>
                    <a:gd name="T11" fmla="*/ 0 h 32"/>
                    <a:gd name="T12" fmla="*/ 0 w 1"/>
                    <a:gd name="T13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2" name="Freeform 163">
                  <a:extLst>
                    <a:ext uri="{FF2B5EF4-FFF2-40B4-BE49-F238E27FC236}">
                      <a16:creationId xmlns:a16="http://schemas.microsoft.com/office/drawing/2014/main" id="{F9B75F0B-BEB3-4F38-89AE-167828CF2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963" y="3867150"/>
                  <a:ext cx="1587" cy="1588"/>
                </a:xfrm>
                <a:custGeom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3" name="Freeform 164">
                  <a:extLst>
                    <a:ext uri="{FF2B5EF4-FFF2-40B4-BE49-F238E27FC236}">
                      <a16:creationId xmlns:a16="http://schemas.microsoft.com/office/drawing/2014/main" id="{4D4392E9-3FF1-4ED8-AFA0-98C1381C6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7738" y="3654425"/>
                  <a:ext cx="11112" cy="22225"/>
                </a:xfrm>
                <a:custGeom>
                  <a:gdLst>
                    <a:gd name="T0" fmla="*/ 0 w 33"/>
                    <a:gd name="T1" fmla="*/ 31 h 62"/>
                    <a:gd name="T2" fmla="*/ 0 w 33"/>
                    <a:gd name="T3" fmla="*/ 31 h 62"/>
                    <a:gd name="T4" fmla="*/ 32 w 33"/>
                    <a:gd name="T5" fmla="*/ 61 h 62"/>
                    <a:gd name="T6" fmla="*/ 32 w 33"/>
                    <a:gd name="T7" fmla="*/ 61 h 62"/>
                    <a:gd name="T8" fmla="*/ 32 w 33"/>
                    <a:gd name="T9" fmla="*/ 61 h 62"/>
                    <a:gd name="T10" fmla="*/ 32 w 33"/>
                    <a:gd name="T11" fmla="*/ 31 h 62"/>
                    <a:gd name="T12" fmla="*/ 32 w 33"/>
                    <a:gd name="T13" fmla="*/ 31 h 62"/>
                    <a:gd name="T14" fmla="*/ 32 w 33"/>
                    <a:gd name="T15" fmla="*/ 31 h 62"/>
                    <a:gd name="T16" fmla="*/ 0 w 33"/>
                    <a:gd name="T17" fmla="*/ 0 h 62"/>
                    <a:gd name="T18" fmla="*/ 0 w 33"/>
                    <a:gd name="T19" fmla="*/ 0 h 62"/>
                    <a:gd name="T20" fmla="*/ 0 w 33"/>
                    <a:gd name="T21" fmla="*/ 0 h 62"/>
                    <a:gd name="T22" fmla="*/ 0 w 33"/>
                    <a:gd name="T23" fmla="*/ 0 h 62"/>
                    <a:gd name="T24" fmla="*/ 0 w 33"/>
                    <a:gd name="T25" fmla="*/ 31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6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2" y="61"/>
                      </a:lnTo>
                      <a:lnTo>
                        <a:pt x="32" y="61"/>
                      </a:lnTo>
                      <a:lnTo>
                        <a:pt x="32" y="61"/>
                      </a:lnTo>
                      <a:cubicBezTo>
                        <a:pt x="32" y="61"/>
                        <a:pt x="32" y="61"/>
                        <a:pt x="32" y="31"/>
                      </a:cubicBezTo>
                      <a:lnTo>
                        <a:pt x="32" y="31"/>
                      </a:lnTo>
                      <a:lnTo>
                        <a:pt x="32" y="31"/>
                      </a:lnTo>
                      <a:cubicBezTo>
                        <a:pt x="0" y="31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4" name="Freeform 165">
                  <a:extLst>
                    <a:ext uri="{FF2B5EF4-FFF2-40B4-BE49-F238E27FC236}">
                      <a16:creationId xmlns:a16="http://schemas.microsoft.com/office/drawing/2014/main" id="{52CF6287-DF4A-4ACD-9FCE-7D102A23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3288" y="3687763"/>
                  <a:ext cx="57150" cy="88900"/>
                </a:xfrm>
                <a:custGeom>
                  <a:gdLst>
                    <a:gd name="T0" fmla="*/ 63 w 157"/>
                    <a:gd name="T1" fmla="*/ 248 h 249"/>
                    <a:gd name="T2" fmla="*/ 63 w 157"/>
                    <a:gd name="T3" fmla="*/ 248 h 249"/>
                    <a:gd name="T4" fmla="*/ 63 w 157"/>
                    <a:gd name="T5" fmla="*/ 248 h 249"/>
                    <a:gd name="T6" fmla="*/ 94 w 157"/>
                    <a:gd name="T7" fmla="*/ 248 h 249"/>
                    <a:gd name="T8" fmla="*/ 94 w 157"/>
                    <a:gd name="T9" fmla="*/ 248 h 249"/>
                    <a:gd name="T10" fmla="*/ 124 w 157"/>
                    <a:gd name="T11" fmla="*/ 217 h 249"/>
                    <a:gd name="T12" fmla="*/ 124 w 157"/>
                    <a:gd name="T13" fmla="*/ 217 h 249"/>
                    <a:gd name="T14" fmla="*/ 124 w 157"/>
                    <a:gd name="T15" fmla="*/ 217 h 249"/>
                    <a:gd name="T16" fmla="*/ 124 w 157"/>
                    <a:gd name="T17" fmla="*/ 217 h 249"/>
                    <a:gd name="T18" fmla="*/ 124 w 157"/>
                    <a:gd name="T19" fmla="*/ 187 h 249"/>
                    <a:gd name="T20" fmla="*/ 124 w 157"/>
                    <a:gd name="T21" fmla="*/ 156 h 249"/>
                    <a:gd name="T22" fmla="*/ 124 w 157"/>
                    <a:gd name="T23" fmla="*/ 124 h 249"/>
                    <a:gd name="T24" fmla="*/ 124 w 157"/>
                    <a:gd name="T25" fmla="*/ 124 h 249"/>
                    <a:gd name="T26" fmla="*/ 124 w 157"/>
                    <a:gd name="T27" fmla="*/ 124 h 249"/>
                    <a:gd name="T28" fmla="*/ 156 w 157"/>
                    <a:gd name="T29" fmla="*/ 93 h 249"/>
                    <a:gd name="T30" fmla="*/ 156 w 157"/>
                    <a:gd name="T31" fmla="*/ 93 h 249"/>
                    <a:gd name="T32" fmla="*/ 156 w 157"/>
                    <a:gd name="T33" fmla="*/ 93 h 249"/>
                    <a:gd name="T34" fmla="*/ 156 w 157"/>
                    <a:gd name="T35" fmla="*/ 93 h 249"/>
                    <a:gd name="T36" fmla="*/ 156 w 157"/>
                    <a:gd name="T37" fmla="*/ 63 h 249"/>
                    <a:gd name="T38" fmla="*/ 156 w 157"/>
                    <a:gd name="T39" fmla="*/ 63 h 249"/>
                    <a:gd name="T40" fmla="*/ 156 w 157"/>
                    <a:gd name="T41" fmla="*/ 63 h 249"/>
                    <a:gd name="T42" fmla="*/ 156 w 157"/>
                    <a:gd name="T43" fmla="*/ 32 h 249"/>
                    <a:gd name="T44" fmla="*/ 156 w 157"/>
                    <a:gd name="T45" fmla="*/ 32 h 249"/>
                    <a:gd name="T46" fmla="*/ 156 w 157"/>
                    <a:gd name="T47" fmla="*/ 32 h 249"/>
                    <a:gd name="T48" fmla="*/ 156 w 157"/>
                    <a:gd name="T49" fmla="*/ 0 h 249"/>
                    <a:gd name="T50" fmla="*/ 124 w 157"/>
                    <a:gd name="T51" fmla="*/ 32 h 249"/>
                    <a:gd name="T52" fmla="*/ 124 w 157"/>
                    <a:gd name="T53" fmla="*/ 32 h 249"/>
                    <a:gd name="T54" fmla="*/ 124 w 157"/>
                    <a:gd name="T55" fmla="*/ 63 h 249"/>
                    <a:gd name="T56" fmla="*/ 94 w 157"/>
                    <a:gd name="T57" fmla="*/ 63 h 249"/>
                    <a:gd name="T58" fmla="*/ 94 w 157"/>
                    <a:gd name="T59" fmla="*/ 63 h 249"/>
                    <a:gd name="T60" fmla="*/ 94 w 157"/>
                    <a:gd name="T61" fmla="*/ 93 h 249"/>
                    <a:gd name="T62" fmla="*/ 63 w 157"/>
                    <a:gd name="T63" fmla="*/ 63 h 249"/>
                    <a:gd name="T64" fmla="*/ 32 w 157"/>
                    <a:gd name="T65" fmla="*/ 93 h 249"/>
                    <a:gd name="T66" fmla="*/ 32 w 157"/>
                    <a:gd name="T67" fmla="*/ 93 h 249"/>
                    <a:gd name="T68" fmla="*/ 32 w 157"/>
                    <a:gd name="T69" fmla="*/ 93 h 249"/>
                    <a:gd name="T70" fmla="*/ 0 w 157"/>
                    <a:gd name="T71" fmla="*/ 93 h 249"/>
                    <a:gd name="T72" fmla="*/ 32 w 157"/>
                    <a:gd name="T73" fmla="*/ 93 h 249"/>
                    <a:gd name="T74" fmla="*/ 32 w 157"/>
                    <a:gd name="T75" fmla="*/ 93 h 249"/>
                    <a:gd name="T76" fmla="*/ 63 w 157"/>
                    <a:gd name="T77" fmla="*/ 124 h 249"/>
                    <a:gd name="T78" fmla="*/ 63 w 157"/>
                    <a:gd name="T79" fmla="*/ 156 h 249"/>
                    <a:gd name="T80" fmla="*/ 94 w 157"/>
                    <a:gd name="T81" fmla="*/ 187 h 249"/>
                    <a:gd name="T82" fmla="*/ 94 w 157"/>
                    <a:gd name="T83" fmla="*/ 217 h 249"/>
                    <a:gd name="T84" fmla="*/ 63 w 157"/>
                    <a:gd name="T85" fmla="*/ 217 h 249"/>
                    <a:gd name="T86" fmla="*/ 32 w 157"/>
                    <a:gd name="T87" fmla="*/ 217 h 249"/>
                    <a:gd name="T88" fmla="*/ 32 w 157"/>
                    <a:gd name="T89" fmla="*/ 217 h 249"/>
                    <a:gd name="T90" fmla="*/ 63 w 157"/>
                    <a:gd name="T91" fmla="*/ 248 h 2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7" h="249">
                      <a:moveTo>
                        <a:pt x="63" y="248"/>
                      </a:moveTo>
                      <a:lnTo>
                        <a:pt x="63" y="248"/>
                      </a:lnTo>
                      <a:lnTo>
                        <a:pt x="63" y="248"/>
                      </a:lnTo>
                      <a:cubicBezTo>
                        <a:pt x="94" y="248"/>
                        <a:pt x="94" y="248"/>
                        <a:pt x="94" y="248"/>
                      </a:cubicBezTo>
                      <a:lnTo>
                        <a:pt x="94" y="248"/>
                      </a:lnTo>
                      <a:cubicBezTo>
                        <a:pt x="94" y="217"/>
                        <a:pt x="94" y="217"/>
                        <a:pt x="124" y="217"/>
                      </a:cubicBezTo>
                      <a:lnTo>
                        <a:pt x="124" y="217"/>
                      </a:lnTo>
                      <a:lnTo>
                        <a:pt x="124" y="217"/>
                      </a:lnTo>
                      <a:lnTo>
                        <a:pt x="124" y="217"/>
                      </a:lnTo>
                      <a:cubicBezTo>
                        <a:pt x="124" y="187"/>
                        <a:pt x="124" y="187"/>
                        <a:pt x="124" y="187"/>
                      </a:cubicBezTo>
                      <a:cubicBezTo>
                        <a:pt x="124" y="156"/>
                        <a:pt x="124" y="156"/>
                        <a:pt x="124" y="156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93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lnTo>
                        <a:pt x="156" y="63"/>
                      </a:lnTo>
                      <a:cubicBezTo>
                        <a:pt x="156" y="63"/>
                        <a:pt x="156" y="63"/>
                        <a:pt x="156" y="32"/>
                      </a:cubicBezTo>
                      <a:lnTo>
                        <a:pt x="156" y="32"/>
                      </a:lnTo>
                      <a:lnTo>
                        <a:pt x="156" y="32"/>
                      </a:lnTo>
                      <a:cubicBezTo>
                        <a:pt x="156" y="32"/>
                        <a:pt x="156" y="32"/>
                        <a:pt x="156" y="0"/>
                      </a:cubicBezTo>
                      <a:cubicBezTo>
                        <a:pt x="124" y="32"/>
                        <a:pt x="124" y="32"/>
                        <a:pt x="124" y="32"/>
                      </a:cubicBezTo>
                      <a:lnTo>
                        <a:pt x="124" y="32"/>
                      </a:lnTo>
                      <a:cubicBezTo>
                        <a:pt x="124" y="63"/>
                        <a:pt x="124" y="63"/>
                        <a:pt x="124" y="63"/>
                      </a:cubicBezTo>
                      <a:cubicBezTo>
                        <a:pt x="94" y="63"/>
                        <a:pt x="94" y="63"/>
                        <a:pt x="94" y="63"/>
                      </a:cubicBezTo>
                      <a:lnTo>
                        <a:pt x="94" y="63"/>
                      </a:ln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63" y="9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32" y="93"/>
                      </a:cubicBezTo>
                      <a:lnTo>
                        <a:pt x="32" y="93"/>
                      </a:lnTo>
                      <a:lnTo>
                        <a:pt x="32" y="93"/>
                      </a:lnTo>
                      <a:cubicBezTo>
                        <a:pt x="32" y="93"/>
                        <a:pt x="32" y="93"/>
                        <a:pt x="0" y="93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lnTo>
                        <a:pt x="32" y="93"/>
                      </a:lnTo>
                      <a:lnTo>
                        <a:pt x="63" y="124"/>
                      </a:lnTo>
                      <a:cubicBezTo>
                        <a:pt x="63" y="124"/>
                        <a:pt x="63" y="124"/>
                        <a:pt x="63" y="156"/>
                      </a:cubicBezTo>
                      <a:cubicBezTo>
                        <a:pt x="63" y="156"/>
                        <a:pt x="94" y="156"/>
                        <a:pt x="94" y="187"/>
                      </a:cubicBezTo>
                      <a:lnTo>
                        <a:pt x="94" y="217"/>
                      </a:lnTo>
                      <a:lnTo>
                        <a:pt x="63" y="217"/>
                      </a:lnTo>
                      <a:lnTo>
                        <a:pt x="32" y="217"/>
                      </a:lnTo>
                      <a:lnTo>
                        <a:pt x="32" y="217"/>
                      </a:lnTo>
                      <a:cubicBezTo>
                        <a:pt x="63" y="248"/>
                        <a:pt x="63" y="248"/>
                        <a:pt x="63" y="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5" name="Freeform 166">
                  <a:extLst>
                    <a:ext uri="{FF2B5EF4-FFF2-40B4-BE49-F238E27FC236}">
                      <a16:creationId xmlns:a16="http://schemas.microsoft.com/office/drawing/2014/main" id="{1693B59C-B09E-408B-989A-1C78C2D09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063" y="987425"/>
                  <a:ext cx="55562" cy="33338"/>
                </a:xfrm>
                <a:custGeom>
                  <a:gdLst>
                    <a:gd name="T0" fmla="*/ 61 w 156"/>
                    <a:gd name="T1" fmla="*/ 62 h 94"/>
                    <a:gd name="T2" fmla="*/ 61 w 156"/>
                    <a:gd name="T3" fmla="*/ 62 h 94"/>
                    <a:gd name="T4" fmla="*/ 61 w 156"/>
                    <a:gd name="T5" fmla="*/ 62 h 94"/>
                    <a:gd name="T6" fmla="*/ 61 w 156"/>
                    <a:gd name="T7" fmla="*/ 62 h 94"/>
                    <a:gd name="T8" fmla="*/ 124 w 156"/>
                    <a:gd name="T9" fmla="*/ 93 h 94"/>
                    <a:gd name="T10" fmla="*/ 124 w 156"/>
                    <a:gd name="T11" fmla="*/ 93 h 94"/>
                    <a:gd name="T12" fmla="*/ 155 w 156"/>
                    <a:gd name="T13" fmla="*/ 93 h 94"/>
                    <a:gd name="T14" fmla="*/ 155 w 156"/>
                    <a:gd name="T15" fmla="*/ 93 h 94"/>
                    <a:gd name="T16" fmla="*/ 155 w 156"/>
                    <a:gd name="T17" fmla="*/ 93 h 94"/>
                    <a:gd name="T18" fmla="*/ 155 w 156"/>
                    <a:gd name="T19" fmla="*/ 93 h 94"/>
                    <a:gd name="T20" fmla="*/ 155 w 156"/>
                    <a:gd name="T21" fmla="*/ 31 h 94"/>
                    <a:gd name="T22" fmla="*/ 155 w 156"/>
                    <a:gd name="T23" fmla="*/ 31 h 94"/>
                    <a:gd name="T24" fmla="*/ 155 w 156"/>
                    <a:gd name="T25" fmla="*/ 31 h 94"/>
                    <a:gd name="T26" fmla="*/ 124 w 156"/>
                    <a:gd name="T27" fmla="*/ 31 h 94"/>
                    <a:gd name="T28" fmla="*/ 92 w 156"/>
                    <a:gd name="T29" fmla="*/ 31 h 94"/>
                    <a:gd name="T30" fmla="*/ 31 w 156"/>
                    <a:gd name="T31" fmla="*/ 0 h 94"/>
                    <a:gd name="T32" fmla="*/ 0 w 156"/>
                    <a:gd name="T33" fmla="*/ 0 h 94"/>
                    <a:gd name="T34" fmla="*/ 0 w 156"/>
                    <a:gd name="T35" fmla="*/ 0 h 94"/>
                    <a:gd name="T36" fmla="*/ 0 w 156"/>
                    <a:gd name="T37" fmla="*/ 0 h 94"/>
                    <a:gd name="T38" fmla="*/ 61 w 156"/>
                    <a:gd name="T39" fmla="*/ 62 h 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6" h="94">
                      <a:moveTo>
                        <a:pt x="61" y="62"/>
                      </a:moveTo>
                      <a:lnTo>
                        <a:pt x="61" y="62"/>
                      </a:lnTo>
                      <a:lnTo>
                        <a:pt x="61" y="62"/>
                      </a:lnTo>
                      <a:lnTo>
                        <a:pt x="61" y="62"/>
                      </a:lnTo>
                      <a:cubicBezTo>
                        <a:pt x="92" y="62"/>
                        <a:pt x="124" y="62"/>
                        <a:pt x="124" y="93"/>
                      </a:cubicBezTo>
                      <a:lnTo>
                        <a:pt x="124" y="93"/>
                      </a:lnTo>
                      <a:cubicBezTo>
                        <a:pt x="155" y="93"/>
                        <a:pt x="155" y="93"/>
                        <a:pt x="155" y="93"/>
                      </a:cubicBezTo>
                      <a:lnTo>
                        <a:pt x="155" y="93"/>
                      </a:lnTo>
                      <a:lnTo>
                        <a:pt x="155" y="93"/>
                      </a:lnTo>
                      <a:lnTo>
                        <a:pt x="155" y="93"/>
                      </a:lnTo>
                      <a:cubicBezTo>
                        <a:pt x="155" y="62"/>
                        <a:pt x="155" y="62"/>
                        <a:pt x="155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24" y="31"/>
                      </a:lnTo>
                      <a:cubicBezTo>
                        <a:pt x="124" y="31"/>
                        <a:pt x="124" y="31"/>
                        <a:pt x="92" y="31"/>
                      </a:cubicBezTo>
                      <a:cubicBezTo>
                        <a:pt x="92" y="31"/>
                        <a:pt x="61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31"/>
                        <a:pt x="61" y="31"/>
                        <a:pt x="61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6" name="Freeform 167">
                  <a:extLst>
                    <a:ext uri="{FF2B5EF4-FFF2-40B4-BE49-F238E27FC236}">
                      <a16:creationId xmlns:a16="http://schemas.microsoft.com/office/drawing/2014/main" id="{1065295E-CEB0-428B-B161-47105ABC1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963" y="731838"/>
                  <a:ext cx="1027112" cy="525462"/>
                </a:xfrm>
                <a:custGeom>
                  <a:gdLst>
                    <a:gd name="T0" fmla="*/ 2541 w 2853"/>
                    <a:gd name="T1" fmla="*/ 837 h 1458"/>
                    <a:gd name="T2" fmla="*/ 2356 w 2853"/>
                    <a:gd name="T3" fmla="*/ 837 h 1458"/>
                    <a:gd name="T4" fmla="*/ 2293 w 2853"/>
                    <a:gd name="T5" fmla="*/ 651 h 1458"/>
                    <a:gd name="T6" fmla="*/ 2510 w 2853"/>
                    <a:gd name="T7" fmla="*/ 682 h 1458"/>
                    <a:gd name="T8" fmla="*/ 2541 w 2853"/>
                    <a:gd name="T9" fmla="*/ 589 h 1458"/>
                    <a:gd name="T10" fmla="*/ 2697 w 2853"/>
                    <a:gd name="T11" fmla="*/ 589 h 1458"/>
                    <a:gd name="T12" fmla="*/ 2697 w 2853"/>
                    <a:gd name="T13" fmla="*/ 496 h 1458"/>
                    <a:gd name="T14" fmla="*/ 2852 w 2853"/>
                    <a:gd name="T15" fmla="*/ 496 h 1458"/>
                    <a:gd name="T16" fmla="*/ 2728 w 2853"/>
                    <a:gd name="T17" fmla="*/ 434 h 1458"/>
                    <a:gd name="T18" fmla="*/ 2789 w 2853"/>
                    <a:gd name="T19" fmla="*/ 248 h 1458"/>
                    <a:gd name="T20" fmla="*/ 2852 w 2853"/>
                    <a:gd name="T21" fmla="*/ 186 h 1458"/>
                    <a:gd name="T22" fmla="*/ 2821 w 2853"/>
                    <a:gd name="T23" fmla="*/ 124 h 1458"/>
                    <a:gd name="T24" fmla="*/ 2665 w 2853"/>
                    <a:gd name="T25" fmla="*/ 93 h 1458"/>
                    <a:gd name="T26" fmla="*/ 2480 w 2853"/>
                    <a:gd name="T27" fmla="*/ 124 h 1458"/>
                    <a:gd name="T28" fmla="*/ 2201 w 2853"/>
                    <a:gd name="T29" fmla="*/ 124 h 1458"/>
                    <a:gd name="T30" fmla="*/ 2201 w 2853"/>
                    <a:gd name="T31" fmla="*/ 31 h 1458"/>
                    <a:gd name="T32" fmla="*/ 2480 w 2853"/>
                    <a:gd name="T33" fmla="*/ 31 h 1458"/>
                    <a:gd name="T34" fmla="*/ 2325 w 2853"/>
                    <a:gd name="T35" fmla="*/ 0 h 1458"/>
                    <a:gd name="T36" fmla="*/ 2076 w 2853"/>
                    <a:gd name="T37" fmla="*/ 0 h 1458"/>
                    <a:gd name="T38" fmla="*/ 1860 w 2853"/>
                    <a:gd name="T39" fmla="*/ 0 h 1458"/>
                    <a:gd name="T40" fmla="*/ 1642 w 2853"/>
                    <a:gd name="T41" fmla="*/ 31 h 1458"/>
                    <a:gd name="T42" fmla="*/ 1518 w 2853"/>
                    <a:gd name="T43" fmla="*/ 31 h 1458"/>
                    <a:gd name="T44" fmla="*/ 1333 w 2853"/>
                    <a:gd name="T45" fmla="*/ 93 h 1458"/>
                    <a:gd name="T46" fmla="*/ 1116 w 2853"/>
                    <a:gd name="T47" fmla="*/ 93 h 1458"/>
                    <a:gd name="T48" fmla="*/ 929 w 2853"/>
                    <a:gd name="T49" fmla="*/ 62 h 1458"/>
                    <a:gd name="T50" fmla="*/ 681 w 2853"/>
                    <a:gd name="T51" fmla="*/ 93 h 1458"/>
                    <a:gd name="T52" fmla="*/ 557 w 2853"/>
                    <a:gd name="T53" fmla="*/ 155 h 1458"/>
                    <a:gd name="T54" fmla="*/ 433 w 2853"/>
                    <a:gd name="T55" fmla="*/ 155 h 1458"/>
                    <a:gd name="T56" fmla="*/ 309 w 2853"/>
                    <a:gd name="T57" fmla="*/ 279 h 1458"/>
                    <a:gd name="T58" fmla="*/ 93 w 2853"/>
                    <a:gd name="T59" fmla="*/ 310 h 1458"/>
                    <a:gd name="T60" fmla="*/ 124 w 2853"/>
                    <a:gd name="T61" fmla="*/ 341 h 1458"/>
                    <a:gd name="T62" fmla="*/ 279 w 2853"/>
                    <a:gd name="T63" fmla="*/ 341 h 1458"/>
                    <a:gd name="T64" fmla="*/ 155 w 2853"/>
                    <a:gd name="T65" fmla="*/ 403 h 1458"/>
                    <a:gd name="T66" fmla="*/ 248 w 2853"/>
                    <a:gd name="T67" fmla="*/ 434 h 1458"/>
                    <a:gd name="T68" fmla="*/ 372 w 2853"/>
                    <a:gd name="T69" fmla="*/ 434 h 1458"/>
                    <a:gd name="T70" fmla="*/ 681 w 2853"/>
                    <a:gd name="T71" fmla="*/ 434 h 1458"/>
                    <a:gd name="T72" fmla="*/ 837 w 2853"/>
                    <a:gd name="T73" fmla="*/ 558 h 1458"/>
                    <a:gd name="T74" fmla="*/ 899 w 2853"/>
                    <a:gd name="T75" fmla="*/ 589 h 1458"/>
                    <a:gd name="T76" fmla="*/ 899 w 2853"/>
                    <a:gd name="T77" fmla="*/ 744 h 1458"/>
                    <a:gd name="T78" fmla="*/ 961 w 2853"/>
                    <a:gd name="T79" fmla="*/ 713 h 1458"/>
                    <a:gd name="T80" fmla="*/ 1177 w 2853"/>
                    <a:gd name="T81" fmla="*/ 806 h 1458"/>
                    <a:gd name="T82" fmla="*/ 1085 w 2853"/>
                    <a:gd name="T83" fmla="*/ 961 h 1458"/>
                    <a:gd name="T84" fmla="*/ 992 w 2853"/>
                    <a:gd name="T85" fmla="*/ 1023 h 1458"/>
                    <a:gd name="T86" fmla="*/ 1116 w 2853"/>
                    <a:gd name="T87" fmla="*/ 1116 h 1458"/>
                    <a:gd name="T88" fmla="*/ 1177 w 2853"/>
                    <a:gd name="T89" fmla="*/ 1209 h 1458"/>
                    <a:gd name="T90" fmla="*/ 1240 w 2853"/>
                    <a:gd name="T91" fmla="*/ 1364 h 1458"/>
                    <a:gd name="T92" fmla="*/ 1333 w 2853"/>
                    <a:gd name="T93" fmla="*/ 1426 h 1458"/>
                    <a:gd name="T94" fmla="*/ 1394 w 2853"/>
                    <a:gd name="T95" fmla="*/ 1394 h 1458"/>
                    <a:gd name="T96" fmla="*/ 1488 w 2853"/>
                    <a:gd name="T97" fmla="*/ 1457 h 1458"/>
                    <a:gd name="T98" fmla="*/ 1581 w 2853"/>
                    <a:gd name="T99" fmla="*/ 1426 h 1458"/>
                    <a:gd name="T100" fmla="*/ 1581 w 2853"/>
                    <a:gd name="T101" fmla="*/ 1270 h 1458"/>
                    <a:gd name="T102" fmla="*/ 1581 w 2853"/>
                    <a:gd name="T103" fmla="*/ 1178 h 1458"/>
                    <a:gd name="T104" fmla="*/ 1766 w 2853"/>
                    <a:gd name="T105" fmla="*/ 1116 h 1458"/>
                    <a:gd name="T106" fmla="*/ 1890 w 2853"/>
                    <a:gd name="T107" fmla="*/ 1085 h 1458"/>
                    <a:gd name="T108" fmla="*/ 2076 w 2853"/>
                    <a:gd name="T109" fmla="*/ 1023 h 1458"/>
                    <a:gd name="T110" fmla="*/ 2201 w 2853"/>
                    <a:gd name="T111" fmla="*/ 930 h 1458"/>
                    <a:gd name="T112" fmla="*/ 2293 w 2853"/>
                    <a:gd name="T113" fmla="*/ 930 h 1458"/>
                    <a:gd name="T114" fmla="*/ 2541 w 2853"/>
                    <a:gd name="T115" fmla="*/ 899 h 14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53" h="1458">
                      <a:moveTo>
                        <a:pt x="2604" y="868"/>
                      </a:moveTo>
                      <a:lnTo>
                        <a:pt x="2604" y="868"/>
                      </a:lnTo>
                      <a:cubicBezTo>
                        <a:pt x="2604" y="837"/>
                        <a:pt x="2604" y="837"/>
                        <a:pt x="2573" y="837"/>
                      </a:cubicBezTo>
                      <a:lnTo>
                        <a:pt x="2573" y="837"/>
                      </a:lnTo>
                      <a:lnTo>
                        <a:pt x="2541" y="837"/>
                      </a:lnTo>
                      <a:lnTo>
                        <a:pt x="2541" y="837"/>
                      </a:lnTo>
                      <a:cubicBezTo>
                        <a:pt x="2510" y="837"/>
                        <a:pt x="2510" y="837"/>
                        <a:pt x="2510" y="837"/>
                      </a:cubicBezTo>
                      <a:cubicBezTo>
                        <a:pt x="2480" y="837"/>
                        <a:pt x="2449" y="837"/>
                        <a:pt x="2449" y="837"/>
                      </a:cubicBezTo>
                      <a:lnTo>
                        <a:pt x="2449" y="837"/>
                      </a:lnTo>
                      <a:cubicBezTo>
                        <a:pt x="2449" y="837"/>
                        <a:pt x="2449" y="837"/>
                        <a:pt x="2417" y="837"/>
                      </a:cubicBezTo>
                      <a:cubicBezTo>
                        <a:pt x="2417" y="837"/>
                        <a:pt x="2417" y="837"/>
                        <a:pt x="2386" y="837"/>
                      </a:cubicBezTo>
                      <a:cubicBezTo>
                        <a:pt x="2386" y="837"/>
                        <a:pt x="2386" y="837"/>
                        <a:pt x="2356" y="837"/>
                      </a:cubicBezTo>
                      <a:lnTo>
                        <a:pt x="2356" y="837"/>
                      </a:lnTo>
                      <a:cubicBezTo>
                        <a:pt x="2325" y="837"/>
                        <a:pt x="2325" y="806"/>
                        <a:pt x="2325" y="806"/>
                      </a:cubicBezTo>
                      <a:cubicBezTo>
                        <a:pt x="2325" y="775"/>
                        <a:pt x="2356" y="775"/>
                        <a:pt x="2356" y="744"/>
                      </a:cubicBezTo>
                      <a:lnTo>
                        <a:pt x="2356" y="744"/>
                      </a:lnTo>
                      <a:cubicBezTo>
                        <a:pt x="2356" y="713"/>
                        <a:pt x="2356" y="713"/>
                        <a:pt x="2356" y="713"/>
                      </a:cubicBezTo>
                      <a:cubicBezTo>
                        <a:pt x="2293" y="651"/>
                        <a:pt x="2293" y="651"/>
                        <a:pt x="2293" y="651"/>
                      </a:cubicBezTo>
                      <a:cubicBezTo>
                        <a:pt x="2386" y="682"/>
                        <a:pt x="2386" y="682"/>
                        <a:pt x="2386" y="682"/>
                      </a:cubicBezTo>
                      <a:cubicBezTo>
                        <a:pt x="2449" y="682"/>
                        <a:pt x="2449" y="713"/>
                        <a:pt x="2480" y="713"/>
                      </a:cubicBezTo>
                      <a:lnTo>
                        <a:pt x="2510" y="713"/>
                      </a:lnTo>
                      <a:lnTo>
                        <a:pt x="2510" y="713"/>
                      </a:lnTo>
                      <a:lnTo>
                        <a:pt x="2510" y="682"/>
                      </a:lnTo>
                      <a:lnTo>
                        <a:pt x="2510" y="682"/>
                      </a:lnTo>
                      <a:cubicBezTo>
                        <a:pt x="2510" y="682"/>
                        <a:pt x="2510" y="651"/>
                        <a:pt x="2480" y="651"/>
                      </a:cubicBezTo>
                      <a:cubicBezTo>
                        <a:pt x="2480" y="651"/>
                        <a:pt x="2480" y="651"/>
                        <a:pt x="2480" y="620"/>
                      </a:cubicBezTo>
                      <a:lnTo>
                        <a:pt x="2480" y="620"/>
                      </a:lnTo>
                      <a:cubicBezTo>
                        <a:pt x="2480" y="620"/>
                        <a:pt x="2480" y="620"/>
                        <a:pt x="2510" y="620"/>
                      </a:cubicBezTo>
                      <a:lnTo>
                        <a:pt x="2510" y="620"/>
                      </a:lnTo>
                      <a:cubicBezTo>
                        <a:pt x="2510" y="589"/>
                        <a:pt x="2510" y="589"/>
                        <a:pt x="2541" y="589"/>
                      </a:cubicBezTo>
                      <a:lnTo>
                        <a:pt x="2541" y="589"/>
                      </a:lnTo>
                      <a:cubicBezTo>
                        <a:pt x="2573" y="589"/>
                        <a:pt x="2573" y="589"/>
                        <a:pt x="2573" y="589"/>
                      </a:cubicBezTo>
                      <a:lnTo>
                        <a:pt x="2573" y="589"/>
                      </a:lnTo>
                      <a:cubicBezTo>
                        <a:pt x="2573" y="589"/>
                        <a:pt x="2573" y="589"/>
                        <a:pt x="2604" y="589"/>
                      </a:cubicBezTo>
                      <a:cubicBezTo>
                        <a:pt x="2604" y="589"/>
                        <a:pt x="2634" y="558"/>
                        <a:pt x="2665" y="558"/>
                      </a:cubicBezTo>
                      <a:lnTo>
                        <a:pt x="2697" y="589"/>
                      </a:lnTo>
                      <a:lnTo>
                        <a:pt x="2697" y="589"/>
                      </a:lnTo>
                      <a:lnTo>
                        <a:pt x="2697" y="589"/>
                      </a:lnTo>
                      <a:lnTo>
                        <a:pt x="2697" y="558"/>
                      </a:lnTo>
                      <a:lnTo>
                        <a:pt x="2697" y="558"/>
                      </a:lnTo>
                      <a:cubicBezTo>
                        <a:pt x="2697" y="527"/>
                        <a:pt x="2697" y="527"/>
                        <a:pt x="2697" y="527"/>
                      </a:cubicBezTo>
                      <a:cubicBezTo>
                        <a:pt x="2665" y="496"/>
                        <a:pt x="2665" y="496"/>
                        <a:pt x="2697" y="496"/>
                      </a:cubicBezTo>
                      <a:cubicBezTo>
                        <a:pt x="2697" y="465"/>
                        <a:pt x="2728" y="465"/>
                        <a:pt x="2758" y="465"/>
                      </a:cubicBezTo>
                      <a:cubicBezTo>
                        <a:pt x="2789" y="465"/>
                        <a:pt x="2789" y="465"/>
                        <a:pt x="2789" y="496"/>
                      </a:cubicBezTo>
                      <a:cubicBezTo>
                        <a:pt x="2789" y="496"/>
                        <a:pt x="2789" y="496"/>
                        <a:pt x="2821" y="496"/>
                      </a:cubicBezTo>
                      <a:lnTo>
                        <a:pt x="2821" y="496"/>
                      </a:lnTo>
                      <a:lnTo>
                        <a:pt x="2821" y="496"/>
                      </a:lnTo>
                      <a:lnTo>
                        <a:pt x="2852" y="496"/>
                      </a:lnTo>
                      <a:lnTo>
                        <a:pt x="2852" y="465"/>
                      </a:lnTo>
                      <a:lnTo>
                        <a:pt x="2852" y="465"/>
                      </a:lnTo>
                      <a:lnTo>
                        <a:pt x="2821" y="465"/>
                      </a:lnTo>
                      <a:lnTo>
                        <a:pt x="2789" y="465"/>
                      </a:lnTo>
                      <a:lnTo>
                        <a:pt x="2789" y="465"/>
                      </a:lnTo>
                      <a:cubicBezTo>
                        <a:pt x="2789" y="465"/>
                        <a:pt x="2728" y="465"/>
                        <a:pt x="2728" y="434"/>
                      </a:cubicBezTo>
                      <a:cubicBezTo>
                        <a:pt x="2697" y="434"/>
                        <a:pt x="2697" y="403"/>
                        <a:pt x="2697" y="403"/>
                      </a:cubicBezTo>
                      <a:cubicBezTo>
                        <a:pt x="2728" y="372"/>
                        <a:pt x="2728" y="372"/>
                        <a:pt x="2728" y="372"/>
                      </a:cubicBezTo>
                      <a:cubicBezTo>
                        <a:pt x="2728" y="372"/>
                        <a:pt x="2728" y="372"/>
                        <a:pt x="2728" y="341"/>
                      </a:cubicBezTo>
                      <a:lnTo>
                        <a:pt x="2728" y="310"/>
                      </a:lnTo>
                      <a:cubicBezTo>
                        <a:pt x="2758" y="310"/>
                        <a:pt x="2758" y="279"/>
                        <a:pt x="2758" y="279"/>
                      </a:cubicBezTo>
                      <a:cubicBezTo>
                        <a:pt x="2758" y="248"/>
                        <a:pt x="2789" y="248"/>
                        <a:pt x="2789" y="248"/>
                      </a:cubicBezTo>
                      <a:lnTo>
                        <a:pt x="2821" y="248"/>
                      </a:lnTo>
                      <a:lnTo>
                        <a:pt x="2852" y="248"/>
                      </a:lnTo>
                      <a:lnTo>
                        <a:pt x="2852" y="248"/>
                      </a:lnTo>
                      <a:cubicBezTo>
                        <a:pt x="2852" y="217"/>
                        <a:pt x="2852" y="217"/>
                        <a:pt x="2852" y="217"/>
                      </a:cubicBezTo>
                      <a:lnTo>
                        <a:pt x="2852" y="217"/>
                      </a:lnTo>
                      <a:cubicBezTo>
                        <a:pt x="2852" y="217"/>
                        <a:pt x="2852" y="217"/>
                        <a:pt x="2852" y="186"/>
                      </a:cubicBezTo>
                      <a:lnTo>
                        <a:pt x="2821" y="217"/>
                      </a:lnTo>
                      <a:cubicBezTo>
                        <a:pt x="2821" y="217"/>
                        <a:pt x="2789" y="217"/>
                        <a:pt x="2789" y="186"/>
                      </a:cubicBezTo>
                      <a:lnTo>
                        <a:pt x="2789" y="155"/>
                      </a:lnTo>
                      <a:cubicBezTo>
                        <a:pt x="2789" y="124"/>
                        <a:pt x="2821" y="124"/>
                        <a:pt x="2852" y="124"/>
                      </a:cubicBezTo>
                      <a:lnTo>
                        <a:pt x="2852" y="124"/>
                      </a:lnTo>
                      <a:cubicBezTo>
                        <a:pt x="2821" y="124"/>
                        <a:pt x="2821" y="124"/>
                        <a:pt x="2821" y="124"/>
                      </a:cubicBezTo>
                      <a:cubicBezTo>
                        <a:pt x="2821" y="124"/>
                        <a:pt x="2728" y="155"/>
                        <a:pt x="2697" y="155"/>
                      </a:cubicBezTo>
                      <a:lnTo>
                        <a:pt x="2697" y="155"/>
                      </a:lnTo>
                      <a:cubicBezTo>
                        <a:pt x="2634" y="186"/>
                        <a:pt x="2634" y="186"/>
                        <a:pt x="2634" y="186"/>
                      </a:cubicBezTo>
                      <a:cubicBezTo>
                        <a:pt x="2604" y="186"/>
                        <a:pt x="2604" y="186"/>
                        <a:pt x="2604" y="186"/>
                      </a:cubicBezTo>
                      <a:lnTo>
                        <a:pt x="2604" y="155"/>
                      </a:lnTo>
                      <a:cubicBezTo>
                        <a:pt x="2634" y="124"/>
                        <a:pt x="2634" y="124"/>
                        <a:pt x="2665" y="93"/>
                      </a:cubicBezTo>
                      <a:lnTo>
                        <a:pt x="2665" y="93"/>
                      </a:lnTo>
                      <a:lnTo>
                        <a:pt x="2634" y="93"/>
                      </a:lnTo>
                      <a:cubicBezTo>
                        <a:pt x="2634" y="93"/>
                        <a:pt x="2634" y="124"/>
                        <a:pt x="2604" y="124"/>
                      </a:cubicBezTo>
                      <a:cubicBezTo>
                        <a:pt x="2573" y="124"/>
                        <a:pt x="2541" y="124"/>
                        <a:pt x="2541" y="124"/>
                      </a:cubicBezTo>
                      <a:cubicBezTo>
                        <a:pt x="2510" y="124"/>
                        <a:pt x="2510" y="124"/>
                        <a:pt x="2510" y="124"/>
                      </a:cubicBezTo>
                      <a:lnTo>
                        <a:pt x="2480" y="124"/>
                      </a:lnTo>
                      <a:lnTo>
                        <a:pt x="2480" y="124"/>
                      </a:lnTo>
                      <a:cubicBezTo>
                        <a:pt x="2449" y="124"/>
                        <a:pt x="2449" y="124"/>
                        <a:pt x="2417" y="124"/>
                      </a:cubicBezTo>
                      <a:lnTo>
                        <a:pt x="2386" y="124"/>
                      </a:lnTo>
                      <a:cubicBezTo>
                        <a:pt x="2356" y="124"/>
                        <a:pt x="2356" y="124"/>
                        <a:pt x="2325" y="124"/>
                      </a:cubicBezTo>
                      <a:cubicBezTo>
                        <a:pt x="2325" y="124"/>
                        <a:pt x="2293" y="124"/>
                        <a:pt x="2262" y="124"/>
                      </a:cubicBezTo>
                      <a:cubicBezTo>
                        <a:pt x="2232" y="124"/>
                        <a:pt x="2232" y="124"/>
                        <a:pt x="2201" y="124"/>
                      </a:cubicBezTo>
                      <a:lnTo>
                        <a:pt x="2169" y="124"/>
                      </a:lnTo>
                      <a:cubicBezTo>
                        <a:pt x="2138" y="124"/>
                        <a:pt x="2138" y="93"/>
                        <a:pt x="2138" y="93"/>
                      </a:cubicBezTo>
                      <a:lnTo>
                        <a:pt x="2138" y="93"/>
                      </a:lnTo>
                      <a:cubicBezTo>
                        <a:pt x="2138" y="62"/>
                        <a:pt x="2138" y="62"/>
                        <a:pt x="2169" y="31"/>
                      </a:cubicBezTo>
                      <a:lnTo>
                        <a:pt x="2201" y="31"/>
                      </a:lnTo>
                      <a:lnTo>
                        <a:pt x="2201" y="31"/>
                      </a:lnTo>
                      <a:cubicBezTo>
                        <a:pt x="2262" y="31"/>
                        <a:pt x="2293" y="31"/>
                        <a:pt x="2325" y="31"/>
                      </a:cubicBezTo>
                      <a:cubicBezTo>
                        <a:pt x="2356" y="31"/>
                        <a:pt x="2356" y="31"/>
                        <a:pt x="2356" y="31"/>
                      </a:cubicBezTo>
                      <a:cubicBezTo>
                        <a:pt x="2386" y="31"/>
                        <a:pt x="2417" y="31"/>
                        <a:pt x="2417" y="31"/>
                      </a:cubicBezTo>
                      <a:cubicBezTo>
                        <a:pt x="2449" y="31"/>
                        <a:pt x="2449" y="31"/>
                        <a:pt x="2480" y="31"/>
                      </a:cubicBezTo>
                      <a:lnTo>
                        <a:pt x="2480" y="31"/>
                      </a:lnTo>
                      <a:lnTo>
                        <a:pt x="2480" y="31"/>
                      </a:lnTo>
                      <a:lnTo>
                        <a:pt x="2510" y="31"/>
                      </a:lnTo>
                      <a:cubicBezTo>
                        <a:pt x="2510" y="31"/>
                        <a:pt x="2510" y="31"/>
                        <a:pt x="2541" y="31"/>
                      </a:cubicBezTo>
                      <a:lnTo>
                        <a:pt x="2510" y="0"/>
                      </a:lnTo>
                      <a:cubicBezTo>
                        <a:pt x="2510" y="0"/>
                        <a:pt x="2510" y="0"/>
                        <a:pt x="2480" y="0"/>
                      </a:cubicBezTo>
                      <a:cubicBezTo>
                        <a:pt x="2449" y="0"/>
                        <a:pt x="2449" y="0"/>
                        <a:pt x="2417" y="0"/>
                      </a:cubicBezTo>
                      <a:cubicBezTo>
                        <a:pt x="2386" y="0"/>
                        <a:pt x="2356" y="0"/>
                        <a:pt x="2325" y="0"/>
                      </a:cubicBezTo>
                      <a:lnTo>
                        <a:pt x="2293" y="0"/>
                      </a:lnTo>
                      <a:cubicBezTo>
                        <a:pt x="2262" y="0"/>
                        <a:pt x="2262" y="0"/>
                        <a:pt x="2262" y="0"/>
                      </a:cubicBezTo>
                      <a:lnTo>
                        <a:pt x="2232" y="0"/>
                      </a:lnTo>
                      <a:lnTo>
                        <a:pt x="2201" y="0"/>
                      </a:lnTo>
                      <a:cubicBezTo>
                        <a:pt x="2169" y="0"/>
                        <a:pt x="2169" y="0"/>
                        <a:pt x="2169" y="0"/>
                      </a:cubicBezTo>
                      <a:cubicBezTo>
                        <a:pt x="2138" y="0"/>
                        <a:pt x="2108" y="0"/>
                        <a:pt x="2076" y="0"/>
                      </a:cubicBezTo>
                      <a:cubicBezTo>
                        <a:pt x="2076" y="0"/>
                        <a:pt x="2076" y="0"/>
                        <a:pt x="2045" y="0"/>
                      </a:cubicBezTo>
                      <a:cubicBezTo>
                        <a:pt x="2014" y="0"/>
                        <a:pt x="2014" y="0"/>
                        <a:pt x="1984" y="0"/>
                      </a:cubicBezTo>
                      <a:cubicBezTo>
                        <a:pt x="1953" y="0"/>
                        <a:pt x="1953" y="0"/>
                        <a:pt x="1953" y="0"/>
                      </a:cubicBezTo>
                      <a:cubicBezTo>
                        <a:pt x="1921" y="0"/>
                        <a:pt x="1921" y="0"/>
                        <a:pt x="1890" y="0"/>
                      </a:cubicBezTo>
                      <a:lnTo>
                        <a:pt x="1890" y="0"/>
                      </a:lnTo>
                      <a:cubicBezTo>
                        <a:pt x="1890" y="0"/>
                        <a:pt x="1890" y="0"/>
                        <a:pt x="1860" y="0"/>
                      </a:cubicBezTo>
                      <a:cubicBezTo>
                        <a:pt x="1860" y="0"/>
                        <a:pt x="1860" y="0"/>
                        <a:pt x="1829" y="0"/>
                      </a:cubicBezTo>
                      <a:lnTo>
                        <a:pt x="1829" y="31"/>
                      </a:lnTo>
                      <a:cubicBezTo>
                        <a:pt x="1829" y="62"/>
                        <a:pt x="1829" y="62"/>
                        <a:pt x="1797" y="62"/>
                      </a:cubicBezTo>
                      <a:lnTo>
                        <a:pt x="1797" y="62"/>
                      </a:lnTo>
                      <a:cubicBezTo>
                        <a:pt x="1797" y="62"/>
                        <a:pt x="1736" y="31"/>
                        <a:pt x="1673" y="31"/>
                      </a:cubicBezTo>
                      <a:lnTo>
                        <a:pt x="1642" y="31"/>
                      </a:lnTo>
                      <a:cubicBezTo>
                        <a:pt x="1642" y="31"/>
                        <a:pt x="1642" y="31"/>
                        <a:pt x="1612" y="31"/>
                      </a:cubicBezTo>
                      <a:lnTo>
                        <a:pt x="1612" y="31"/>
                      </a:lnTo>
                      <a:cubicBezTo>
                        <a:pt x="1612" y="31"/>
                        <a:pt x="1612" y="31"/>
                        <a:pt x="1581" y="31"/>
                      </a:cubicBezTo>
                      <a:lnTo>
                        <a:pt x="1549" y="31"/>
                      </a:lnTo>
                      <a:lnTo>
                        <a:pt x="1549" y="31"/>
                      </a:lnTo>
                      <a:cubicBezTo>
                        <a:pt x="1518" y="31"/>
                        <a:pt x="1518" y="31"/>
                        <a:pt x="1518" y="31"/>
                      </a:cubicBezTo>
                      <a:lnTo>
                        <a:pt x="1488" y="31"/>
                      </a:lnTo>
                      <a:cubicBezTo>
                        <a:pt x="1488" y="31"/>
                        <a:pt x="1518" y="31"/>
                        <a:pt x="1518" y="62"/>
                      </a:cubicBezTo>
                      <a:cubicBezTo>
                        <a:pt x="1518" y="93"/>
                        <a:pt x="1488" y="93"/>
                        <a:pt x="1488" y="93"/>
                      </a:cubicBezTo>
                      <a:cubicBezTo>
                        <a:pt x="1488" y="124"/>
                        <a:pt x="1488" y="124"/>
                        <a:pt x="1488" y="124"/>
                      </a:cubicBezTo>
                      <a:cubicBezTo>
                        <a:pt x="1457" y="124"/>
                        <a:pt x="1457" y="124"/>
                        <a:pt x="1457" y="124"/>
                      </a:cubicBezTo>
                      <a:cubicBezTo>
                        <a:pt x="1457" y="124"/>
                        <a:pt x="1394" y="93"/>
                        <a:pt x="1333" y="93"/>
                      </a:cubicBezTo>
                      <a:cubicBezTo>
                        <a:pt x="1301" y="93"/>
                        <a:pt x="1301" y="93"/>
                        <a:pt x="1271" y="62"/>
                      </a:cubicBezTo>
                      <a:cubicBezTo>
                        <a:pt x="1271" y="62"/>
                        <a:pt x="1271" y="62"/>
                        <a:pt x="1240" y="62"/>
                      </a:cubicBezTo>
                      <a:cubicBezTo>
                        <a:pt x="1240" y="62"/>
                        <a:pt x="1240" y="62"/>
                        <a:pt x="1208" y="62"/>
                      </a:cubicBezTo>
                      <a:cubicBezTo>
                        <a:pt x="1240" y="62"/>
                        <a:pt x="1240" y="93"/>
                        <a:pt x="1240" y="93"/>
                      </a:cubicBezTo>
                      <a:cubicBezTo>
                        <a:pt x="1208" y="124"/>
                        <a:pt x="1177" y="124"/>
                        <a:pt x="1177" y="124"/>
                      </a:cubicBezTo>
                      <a:cubicBezTo>
                        <a:pt x="1147" y="124"/>
                        <a:pt x="1116" y="93"/>
                        <a:pt x="1116" y="93"/>
                      </a:cubicBezTo>
                      <a:lnTo>
                        <a:pt x="1085" y="93"/>
                      </a:lnTo>
                      <a:lnTo>
                        <a:pt x="1053" y="93"/>
                      </a:lnTo>
                      <a:lnTo>
                        <a:pt x="1053" y="93"/>
                      </a:lnTo>
                      <a:cubicBezTo>
                        <a:pt x="1023" y="93"/>
                        <a:pt x="1023" y="124"/>
                        <a:pt x="992" y="124"/>
                      </a:cubicBezTo>
                      <a:lnTo>
                        <a:pt x="961" y="124"/>
                      </a:lnTo>
                      <a:cubicBezTo>
                        <a:pt x="929" y="93"/>
                        <a:pt x="929" y="93"/>
                        <a:pt x="929" y="62"/>
                      </a:cubicBezTo>
                      <a:lnTo>
                        <a:pt x="929" y="62"/>
                      </a:lnTo>
                      <a:lnTo>
                        <a:pt x="929" y="62"/>
                      </a:lnTo>
                      <a:cubicBezTo>
                        <a:pt x="899" y="93"/>
                        <a:pt x="837" y="93"/>
                        <a:pt x="805" y="93"/>
                      </a:cubicBezTo>
                      <a:cubicBezTo>
                        <a:pt x="775" y="93"/>
                        <a:pt x="775" y="93"/>
                        <a:pt x="744" y="93"/>
                      </a:cubicBezTo>
                      <a:lnTo>
                        <a:pt x="713" y="93"/>
                      </a:lnTo>
                      <a:lnTo>
                        <a:pt x="681" y="93"/>
                      </a:lnTo>
                      <a:cubicBezTo>
                        <a:pt x="651" y="93"/>
                        <a:pt x="651" y="93"/>
                        <a:pt x="651" y="93"/>
                      </a:cubicBezTo>
                      <a:cubicBezTo>
                        <a:pt x="651" y="93"/>
                        <a:pt x="620" y="93"/>
                        <a:pt x="620" y="124"/>
                      </a:cubicBezTo>
                      <a:lnTo>
                        <a:pt x="620" y="124"/>
                      </a:lnTo>
                      <a:cubicBezTo>
                        <a:pt x="620" y="124"/>
                        <a:pt x="620" y="155"/>
                        <a:pt x="589" y="155"/>
                      </a:cubicBezTo>
                      <a:cubicBezTo>
                        <a:pt x="589" y="155"/>
                        <a:pt x="589" y="155"/>
                        <a:pt x="557" y="155"/>
                      </a:cubicBezTo>
                      <a:lnTo>
                        <a:pt x="557" y="155"/>
                      </a:lnTo>
                      <a:lnTo>
                        <a:pt x="527" y="155"/>
                      </a:lnTo>
                      <a:cubicBezTo>
                        <a:pt x="496" y="155"/>
                        <a:pt x="496" y="155"/>
                        <a:pt x="465" y="155"/>
                      </a:cubicBezTo>
                      <a:lnTo>
                        <a:pt x="465" y="155"/>
                      </a:lnTo>
                      <a:cubicBezTo>
                        <a:pt x="433" y="155"/>
                        <a:pt x="433" y="155"/>
                        <a:pt x="433" y="155"/>
                      </a:cubicBezTo>
                      <a:cubicBezTo>
                        <a:pt x="465" y="155"/>
                        <a:pt x="465" y="155"/>
                        <a:pt x="465" y="155"/>
                      </a:cubicBezTo>
                      <a:cubicBezTo>
                        <a:pt x="465" y="155"/>
                        <a:pt x="465" y="155"/>
                        <a:pt x="433" y="155"/>
                      </a:cubicBezTo>
                      <a:cubicBezTo>
                        <a:pt x="465" y="186"/>
                        <a:pt x="465" y="186"/>
                        <a:pt x="465" y="186"/>
                      </a:cubicBezTo>
                      <a:cubicBezTo>
                        <a:pt x="465" y="186"/>
                        <a:pt x="465" y="217"/>
                        <a:pt x="433" y="217"/>
                      </a:cubicBezTo>
                      <a:lnTo>
                        <a:pt x="433" y="217"/>
                      </a:lnTo>
                      <a:cubicBezTo>
                        <a:pt x="433" y="248"/>
                        <a:pt x="403" y="248"/>
                        <a:pt x="403" y="248"/>
                      </a:cubicBezTo>
                      <a:cubicBezTo>
                        <a:pt x="372" y="279"/>
                        <a:pt x="341" y="279"/>
                        <a:pt x="309" y="279"/>
                      </a:cubicBezTo>
                      <a:lnTo>
                        <a:pt x="309" y="279"/>
                      </a:lnTo>
                      <a:cubicBezTo>
                        <a:pt x="309" y="279"/>
                        <a:pt x="309" y="279"/>
                        <a:pt x="279" y="279"/>
                      </a:cubicBezTo>
                      <a:cubicBezTo>
                        <a:pt x="279" y="279"/>
                        <a:pt x="248" y="279"/>
                        <a:pt x="217" y="279"/>
                      </a:cubicBezTo>
                      <a:cubicBezTo>
                        <a:pt x="185" y="279"/>
                        <a:pt x="185" y="279"/>
                        <a:pt x="185" y="279"/>
                      </a:cubicBezTo>
                      <a:cubicBezTo>
                        <a:pt x="155" y="310"/>
                        <a:pt x="155" y="310"/>
                        <a:pt x="124" y="310"/>
                      </a:cubicBezTo>
                      <a:lnTo>
                        <a:pt x="124" y="310"/>
                      </a:lnTo>
                      <a:cubicBezTo>
                        <a:pt x="124" y="310"/>
                        <a:pt x="124" y="310"/>
                        <a:pt x="93" y="310"/>
                      </a:cubicBezTo>
                      <a:lnTo>
                        <a:pt x="93" y="310"/>
                      </a:lnTo>
                      <a:cubicBezTo>
                        <a:pt x="61" y="310"/>
                        <a:pt x="61" y="310"/>
                        <a:pt x="61" y="310"/>
                      </a:cubicBezTo>
                      <a:lnTo>
                        <a:pt x="31" y="310"/>
                      </a:lnTo>
                      <a:lnTo>
                        <a:pt x="0" y="310"/>
                      </a:lnTo>
                      <a:cubicBezTo>
                        <a:pt x="0" y="310"/>
                        <a:pt x="31" y="310"/>
                        <a:pt x="61" y="310"/>
                      </a:cubicBezTo>
                      <a:cubicBezTo>
                        <a:pt x="93" y="310"/>
                        <a:pt x="93" y="310"/>
                        <a:pt x="124" y="341"/>
                      </a:cubicBezTo>
                      <a:lnTo>
                        <a:pt x="124" y="341"/>
                      </a:lnTo>
                      <a:lnTo>
                        <a:pt x="124" y="341"/>
                      </a:lnTo>
                      <a:cubicBezTo>
                        <a:pt x="155" y="341"/>
                        <a:pt x="155" y="341"/>
                        <a:pt x="185" y="341"/>
                      </a:cubicBezTo>
                      <a:cubicBezTo>
                        <a:pt x="185" y="341"/>
                        <a:pt x="185" y="341"/>
                        <a:pt x="217" y="341"/>
                      </a:cubicBezTo>
                      <a:lnTo>
                        <a:pt x="217" y="341"/>
                      </a:lnTo>
                      <a:cubicBezTo>
                        <a:pt x="248" y="341"/>
                        <a:pt x="248" y="341"/>
                        <a:pt x="279" y="341"/>
                      </a:cubicBezTo>
                      <a:lnTo>
                        <a:pt x="279" y="341"/>
                      </a:lnTo>
                      <a:lnTo>
                        <a:pt x="279" y="341"/>
                      </a:lnTo>
                      <a:cubicBezTo>
                        <a:pt x="309" y="341"/>
                        <a:pt x="309" y="372"/>
                        <a:pt x="309" y="372"/>
                      </a:cubicBezTo>
                      <a:cubicBezTo>
                        <a:pt x="309" y="403"/>
                        <a:pt x="279" y="403"/>
                        <a:pt x="279" y="403"/>
                      </a:cubicBezTo>
                      <a:lnTo>
                        <a:pt x="279" y="403"/>
                      </a:lnTo>
                      <a:cubicBezTo>
                        <a:pt x="248" y="403"/>
                        <a:pt x="185" y="403"/>
                        <a:pt x="155" y="403"/>
                      </a:cubicBezTo>
                      <a:cubicBezTo>
                        <a:pt x="155" y="403"/>
                        <a:pt x="155" y="403"/>
                        <a:pt x="155" y="434"/>
                      </a:cubicBezTo>
                      <a:lnTo>
                        <a:pt x="155" y="434"/>
                      </a:lnTo>
                      <a:cubicBezTo>
                        <a:pt x="185" y="434"/>
                        <a:pt x="185" y="434"/>
                        <a:pt x="217" y="403"/>
                      </a:cubicBezTo>
                      <a:lnTo>
                        <a:pt x="217" y="403"/>
                      </a:lnTo>
                      <a:lnTo>
                        <a:pt x="248" y="403"/>
                      </a:lnTo>
                      <a:cubicBezTo>
                        <a:pt x="248" y="403"/>
                        <a:pt x="248" y="403"/>
                        <a:pt x="248" y="434"/>
                      </a:cubicBezTo>
                      <a:cubicBezTo>
                        <a:pt x="248" y="434"/>
                        <a:pt x="248" y="434"/>
                        <a:pt x="279" y="434"/>
                      </a:cubicBezTo>
                      <a:lnTo>
                        <a:pt x="279" y="403"/>
                      </a:lnTo>
                      <a:cubicBezTo>
                        <a:pt x="309" y="403"/>
                        <a:pt x="309" y="403"/>
                        <a:pt x="309" y="403"/>
                      </a:cubicBezTo>
                      <a:cubicBezTo>
                        <a:pt x="341" y="403"/>
                        <a:pt x="341" y="434"/>
                        <a:pt x="341" y="434"/>
                      </a:cubicBezTo>
                      <a:lnTo>
                        <a:pt x="341" y="434"/>
                      </a:lnTo>
                      <a:cubicBezTo>
                        <a:pt x="341" y="434"/>
                        <a:pt x="341" y="434"/>
                        <a:pt x="372" y="434"/>
                      </a:cubicBezTo>
                      <a:cubicBezTo>
                        <a:pt x="403" y="403"/>
                        <a:pt x="403" y="403"/>
                        <a:pt x="433" y="403"/>
                      </a:cubicBezTo>
                      <a:cubicBezTo>
                        <a:pt x="465" y="403"/>
                        <a:pt x="465" y="403"/>
                        <a:pt x="496" y="403"/>
                      </a:cubicBezTo>
                      <a:cubicBezTo>
                        <a:pt x="527" y="434"/>
                        <a:pt x="589" y="434"/>
                        <a:pt x="651" y="434"/>
                      </a:cubicBezTo>
                      <a:lnTo>
                        <a:pt x="651" y="434"/>
                      </a:lnTo>
                      <a:cubicBezTo>
                        <a:pt x="681" y="434"/>
                        <a:pt x="681" y="434"/>
                        <a:pt x="681" y="434"/>
                      </a:cubicBezTo>
                      <a:lnTo>
                        <a:pt x="681" y="434"/>
                      </a:lnTo>
                      <a:cubicBezTo>
                        <a:pt x="681" y="434"/>
                        <a:pt x="681" y="434"/>
                        <a:pt x="713" y="434"/>
                      </a:cubicBezTo>
                      <a:cubicBezTo>
                        <a:pt x="713" y="434"/>
                        <a:pt x="713" y="434"/>
                        <a:pt x="744" y="465"/>
                      </a:cubicBezTo>
                      <a:cubicBezTo>
                        <a:pt x="744" y="465"/>
                        <a:pt x="744" y="465"/>
                        <a:pt x="744" y="496"/>
                      </a:cubicBezTo>
                      <a:lnTo>
                        <a:pt x="744" y="496"/>
                      </a:lnTo>
                      <a:cubicBezTo>
                        <a:pt x="744" y="496"/>
                        <a:pt x="775" y="496"/>
                        <a:pt x="805" y="496"/>
                      </a:cubicBezTo>
                      <a:cubicBezTo>
                        <a:pt x="805" y="527"/>
                        <a:pt x="837" y="527"/>
                        <a:pt x="837" y="558"/>
                      </a:cubicBezTo>
                      <a:lnTo>
                        <a:pt x="837" y="558"/>
                      </a:lnTo>
                      <a:lnTo>
                        <a:pt x="868" y="558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lnTo>
                        <a:pt x="868" y="589"/>
                      </a:lnTo>
                      <a:cubicBezTo>
                        <a:pt x="899" y="589"/>
                        <a:pt x="899" y="589"/>
                        <a:pt x="899" y="589"/>
                      </a:cubicBezTo>
                      <a:cubicBezTo>
                        <a:pt x="899" y="620"/>
                        <a:pt x="899" y="620"/>
                        <a:pt x="899" y="620"/>
                      </a:cubicBezTo>
                      <a:cubicBezTo>
                        <a:pt x="929" y="620"/>
                        <a:pt x="929" y="651"/>
                        <a:pt x="929" y="651"/>
                      </a:cubicBezTo>
                      <a:lnTo>
                        <a:pt x="929" y="682"/>
                      </a:lnTo>
                      <a:cubicBezTo>
                        <a:pt x="992" y="713"/>
                        <a:pt x="992" y="713"/>
                        <a:pt x="992" y="713"/>
                      </a:cubicBezTo>
                      <a:cubicBezTo>
                        <a:pt x="899" y="744"/>
                        <a:pt x="899" y="744"/>
                        <a:pt x="899" y="744"/>
                      </a:cubicBezTo>
                      <a:lnTo>
                        <a:pt x="899" y="744"/>
                      </a:lnTo>
                      <a:lnTo>
                        <a:pt x="899" y="744"/>
                      </a:lnTo>
                      <a:lnTo>
                        <a:pt x="929" y="744"/>
                      </a:lnTo>
                      <a:lnTo>
                        <a:pt x="929" y="744"/>
                      </a:lnTo>
                      <a:lnTo>
                        <a:pt x="961" y="744"/>
                      </a:lnTo>
                      <a:lnTo>
                        <a:pt x="961" y="744"/>
                      </a:lnTo>
                      <a:lnTo>
                        <a:pt x="961" y="713"/>
                      </a:lnTo>
                      <a:cubicBezTo>
                        <a:pt x="992" y="713"/>
                        <a:pt x="992" y="713"/>
                        <a:pt x="1023" y="713"/>
                      </a:cubicBezTo>
                      <a:cubicBezTo>
                        <a:pt x="1023" y="713"/>
                        <a:pt x="1023" y="713"/>
                        <a:pt x="1053" y="713"/>
                      </a:cubicBezTo>
                      <a:cubicBezTo>
                        <a:pt x="1053" y="744"/>
                        <a:pt x="1116" y="744"/>
                        <a:pt x="1147" y="775"/>
                      </a:cubicBezTo>
                      <a:cubicBezTo>
                        <a:pt x="1147" y="775"/>
                        <a:pt x="1177" y="775"/>
                        <a:pt x="1177" y="806"/>
                      </a:cubicBezTo>
                      <a:lnTo>
                        <a:pt x="1177" y="806"/>
                      </a:lnTo>
                      <a:lnTo>
                        <a:pt x="1177" y="806"/>
                      </a:lnTo>
                      <a:cubicBezTo>
                        <a:pt x="1177" y="806"/>
                        <a:pt x="1177" y="806"/>
                        <a:pt x="1177" y="837"/>
                      </a:cubicBezTo>
                      <a:cubicBezTo>
                        <a:pt x="1208" y="837"/>
                        <a:pt x="1177" y="868"/>
                        <a:pt x="1177" y="868"/>
                      </a:cubicBezTo>
                      <a:cubicBezTo>
                        <a:pt x="1177" y="868"/>
                        <a:pt x="1177" y="868"/>
                        <a:pt x="1177" y="899"/>
                      </a:cubicBezTo>
                      <a:cubicBezTo>
                        <a:pt x="1177" y="899"/>
                        <a:pt x="1177" y="899"/>
                        <a:pt x="1147" y="930"/>
                      </a:cubicBezTo>
                      <a:lnTo>
                        <a:pt x="1147" y="930"/>
                      </a:lnTo>
                      <a:cubicBezTo>
                        <a:pt x="1147" y="930"/>
                        <a:pt x="1116" y="961"/>
                        <a:pt x="1085" y="961"/>
                      </a:cubicBezTo>
                      <a:lnTo>
                        <a:pt x="1085" y="961"/>
                      </a:lnTo>
                      <a:cubicBezTo>
                        <a:pt x="1053" y="961"/>
                        <a:pt x="1023" y="961"/>
                        <a:pt x="1023" y="961"/>
                      </a:cubicBezTo>
                      <a:cubicBezTo>
                        <a:pt x="1023" y="992"/>
                        <a:pt x="1023" y="992"/>
                        <a:pt x="1023" y="992"/>
                      </a:cubicBezTo>
                      <a:cubicBezTo>
                        <a:pt x="1023" y="992"/>
                        <a:pt x="1023" y="1023"/>
                        <a:pt x="992" y="1023"/>
                      </a:cubicBezTo>
                      <a:lnTo>
                        <a:pt x="992" y="1023"/>
                      </a:lnTo>
                      <a:lnTo>
                        <a:pt x="992" y="1023"/>
                      </a:lnTo>
                      <a:lnTo>
                        <a:pt x="992" y="1054"/>
                      </a:lnTo>
                      <a:cubicBezTo>
                        <a:pt x="992" y="1085"/>
                        <a:pt x="1023" y="1085"/>
                        <a:pt x="1023" y="1085"/>
                      </a:cubicBezTo>
                      <a:cubicBezTo>
                        <a:pt x="1053" y="1116"/>
                        <a:pt x="1053" y="1116"/>
                        <a:pt x="1085" y="1147"/>
                      </a:cubicBezTo>
                      <a:lnTo>
                        <a:pt x="1085" y="1147"/>
                      </a:lnTo>
                      <a:lnTo>
                        <a:pt x="1085" y="1178"/>
                      </a:lnTo>
                      <a:cubicBezTo>
                        <a:pt x="1116" y="1147"/>
                        <a:pt x="1116" y="1116"/>
                        <a:pt x="1116" y="1116"/>
                      </a:cubicBezTo>
                      <a:cubicBezTo>
                        <a:pt x="1147" y="1116"/>
                        <a:pt x="1147" y="1147"/>
                        <a:pt x="1147" y="1147"/>
                      </a:cubicBezTo>
                      <a:cubicBezTo>
                        <a:pt x="1147" y="1147"/>
                        <a:pt x="1147" y="1147"/>
                        <a:pt x="1177" y="1147"/>
                      </a:cubicBezTo>
                      <a:lnTo>
                        <a:pt x="1177" y="1147"/>
                      </a:lnTo>
                      <a:cubicBezTo>
                        <a:pt x="1208" y="1178"/>
                        <a:pt x="1208" y="1178"/>
                        <a:pt x="1208" y="1178"/>
                      </a:cubicBezTo>
                      <a:cubicBezTo>
                        <a:pt x="1208" y="1209"/>
                        <a:pt x="1208" y="1209"/>
                        <a:pt x="1208" y="1209"/>
                      </a:cubicBezTo>
                      <a:cubicBezTo>
                        <a:pt x="1177" y="1209"/>
                        <a:pt x="1177" y="1209"/>
                        <a:pt x="1177" y="1209"/>
                      </a:cubicBezTo>
                      <a:cubicBezTo>
                        <a:pt x="1177" y="1240"/>
                        <a:pt x="1177" y="1240"/>
                        <a:pt x="1177" y="1270"/>
                      </a:cubicBezTo>
                      <a:lnTo>
                        <a:pt x="1177" y="1270"/>
                      </a:lnTo>
                      <a:cubicBezTo>
                        <a:pt x="1177" y="1302"/>
                        <a:pt x="1208" y="1333"/>
                        <a:pt x="1208" y="1333"/>
                      </a:cubicBezTo>
                      <a:cubicBezTo>
                        <a:pt x="1208" y="1333"/>
                        <a:pt x="1208" y="1333"/>
                        <a:pt x="1240" y="1333"/>
                      </a:cubicBezTo>
                      <a:lnTo>
                        <a:pt x="1240" y="1364"/>
                      </a:lnTo>
                      <a:lnTo>
                        <a:pt x="1240" y="1364"/>
                      </a:lnTo>
                      <a:lnTo>
                        <a:pt x="1271" y="1364"/>
                      </a:lnTo>
                      <a:cubicBezTo>
                        <a:pt x="1271" y="1364"/>
                        <a:pt x="1271" y="1364"/>
                        <a:pt x="1301" y="1394"/>
                      </a:cubicBezTo>
                      <a:lnTo>
                        <a:pt x="1301" y="1394"/>
                      </a:lnTo>
                      <a:cubicBezTo>
                        <a:pt x="1301" y="1394"/>
                        <a:pt x="1301" y="1394"/>
                        <a:pt x="1301" y="1426"/>
                      </a:cubicBezTo>
                      <a:lnTo>
                        <a:pt x="1333" y="1426"/>
                      </a:lnTo>
                      <a:lnTo>
                        <a:pt x="1333" y="1426"/>
                      </a:lnTo>
                      <a:cubicBezTo>
                        <a:pt x="1333" y="1394"/>
                        <a:pt x="1333" y="1394"/>
                        <a:pt x="1364" y="1394"/>
                      </a:cubicBezTo>
                      <a:lnTo>
                        <a:pt x="1364" y="1394"/>
                      </a:lnTo>
                      <a:lnTo>
                        <a:pt x="1364" y="1394"/>
                      </a:lnTo>
                      <a:lnTo>
                        <a:pt x="1364" y="1394"/>
                      </a:lnTo>
                      <a:cubicBezTo>
                        <a:pt x="1364" y="1394"/>
                        <a:pt x="1364" y="1394"/>
                        <a:pt x="1394" y="1394"/>
                      </a:cubicBezTo>
                      <a:lnTo>
                        <a:pt x="1394" y="1394"/>
                      </a:lnTo>
                      <a:lnTo>
                        <a:pt x="1425" y="1394"/>
                      </a:lnTo>
                      <a:cubicBezTo>
                        <a:pt x="1457" y="1394"/>
                        <a:pt x="1457" y="1394"/>
                        <a:pt x="1457" y="1394"/>
                      </a:cubicBezTo>
                      <a:cubicBezTo>
                        <a:pt x="1457" y="1394"/>
                        <a:pt x="1488" y="1394"/>
                        <a:pt x="1488" y="1426"/>
                      </a:cubicBezTo>
                      <a:cubicBezTo>
                        <a:pt x="1488" y="1426"/>
                        <a:pt x="1457" y="1426"/>
                        <a:pt x="1457" y="1457"/>
                      </a:cubicBezTo>
                      <a:lnTo>
                        <a:pt x="1457" y="1457"/>
                      </a:lnTo>
                      <a:cubicBezTo>
                        <a:pt x="1488" y="1457"/>
                        <a:pt x="1488" y="1457"/>
                        <a:pt x="1488" y="1457"/>
                      </a:cubicBezTo>
                      <a:cubicBezTo>
                        <a:pt x="1518" y="1457"/>
                        <a:pt x="1518" y="1457"/>
                        <a:pt x="1518" y="1457"/>
                      </a:cubicBezTo>
                      <a:cubicBezTo>
                        <a:pt x="1518" y="1457"/>
                        <a:pt x="1518" y="1457"/>
                        <a:pt x="1549" y="1457"/>
                      </a:cubicBezTo>
                      <a:lnTo>
                        <a:pt x="1549" y="1457"/>
                      </a:lnTo>
                      <a:lnTo>
                        <a:pt x="1549" y="1457"/>
                      </a:lnTo>
                      <a:cubicBezTo>
                        <a:pt x="1549" y="1426"/>
                        <a:pt x="1549" y="1426"/>
                        <a:pt x="1581" y="1426"/>
                      </a:cubicBezTo>
                      <a:lnTo>
                        <a:pt x="1581" y="1426"/>
                      </a:lnTo>
                      <a:cubicBezTo>
                        <a:pt x="1581" y="1394"/>
                        <a:pt x="1581" y="1394"/>
                        <a:pt x="1581" y="1394"/>
                      </a:cubicBezTo>
                      <a:cubicBezTo>
                        <a:pt x="1581" y="1394"/>
                        <a:pt x="1581" y="1394"/>
                        <a:pt x="1581" y="1364"/>
                      </a:cubicBezTo>
                      <a:cubicBezTo>
                        <a:pt x="1581" y="1364"/>
                        <a:pt x="1549" y="1364"/>
                        <a:pt x="1549" y="1333"/>
                      </a:cubicBezTo>
                      <a:lnTo>
                        <a:pt x="1549" y="1333"/>
                      </a:lnTo>
                      <a:cubicBezTo>
                        <a:pt x="1549" y="1333"/>
                        <a:pt x="1549" y="1333"/>
                        <a:pt x="1549" y="1302"/>
                      </a:cubicBezTo>
                      <a:lnTo>
                        <a:pt x="1581" y="1270"/>
                      </a:lnTo>
                      <a:cubicBezTo>
                        <a:pt x="1581" y="1270"/>
                        <a:pt x="1581" y="1270"/>
                        <a:pt x="1612" y="1270"/>
                      </a:cubicBezTo>
                      <a:cubicBezTo>
                        <a:pt x="1612" y="1270"/>
                        <a:pt x="1612" y="1270"/>
                        <a:pt x="1612" y="1240"/>
                      </a:cubicBezTo>
                      <a:lnTo>
                        <a:pt x="1642" y="1240"/>
                      </a:lnTo>
                      <a:lnTo>
                        <a:pt x="1642" y="1240"/>
                      </a:lnTo>
                      <a:cubicBezTo>
                        <a:pt x="1673" y="1240"/>
                        <a:pt x="1673" y="1240"/>
                        <a:pt x="1673" y="1240"/>
                      </a:cubicBezTo>
                      <a:cubicBezTo>
                        <a:pt x="1581" y="1178"/>
                        <a:pt x="1581" y="1178"/>
                        <a:pt x="1581" y="1178"/>
                      </a:cubicBezTo>
                      <a:cubicBezTo>
                        <a:pt x="1673" y="1178"/>
                        <a:pt x="1673" y="1178"/>
                        <a:pt x="1673" y="1178"/>
                      </a:cubicBezTo>
                      <a:lnTo>
                        <a:pt x="1673" y="1178"/>
                      </a:lnTo>
                      <a:cubicBezTo>
                        <a:pt x="1673" y="1147"/>
                        <a:pt x="1673" y="1147"/>
                        <a:pt x="1673" y="1116"/>
                      </a:cubicBezTo>
                      <a:cubicBezTo>
                        <a:pt x="1705" y="1116"/>
                        <a:pt x="1705" y="1116"/>
                        <a:pt x="1736" y="1116"/>
                      </a:cubicBezTo>
                      <a:lnTo>
                        <a:pt x="1736" y="1116"/>
                      </a:lnTo>
                      <a:lnTo>
                        <a:pt x="1766" y="1116"/>
                      </a:lnTo>
                      <a:cubicBezTo>
                        <a:pt x="1766" y="1085"/>
                        <a:pt x="1766" y="1085"/>
                        <a:pt x="1797" y="1085"/>
                      </a:cubicBezTo>
                      <a:lnTo>
                        <a:pt x="1797" y="1085"/>
                      </a:lnTo>
                      <a:lnTo>
                        <a:pt x="1829" y="1085"/>
                      </a:lnTo>
                      <a:lnTo>
                        <a:pt x="1829" y="1085"/>
                      </a:lnTo>
                      <a:lnTo>
                        <a:pt x="1860" y="1085"/>
                      </a:lnTo>
                      <a:lnTo>
                        <a:pt x="1890" y="1085"/>
                      </a:lnTo>
                      <a:lnTo>
                        <a:pt x="1921" y="1085"/>
                      </a:lnTo>
                      <a:lnTo>
                        <a:pt x="1953" y="1085"/>
                      </a:lnTo>
                      <a:lnTo>
                        <a:pt x="1984" y="1085"/>
                      </a:lnTo>
                      <a:cubicBezTo>
                        <a:pt x="1984" y="1085"/>
                        <a:pt x="2014" y="1085"/>
                        <a:pt x="2014" y="1054"/>
                      </a:cubicBezTo>
                      <a:cubicBezTo>
                        <a:pt x="2045" y="1054"/>
                        <a:pt x="2045" y="1054"/>
                        <a:pt x="2045" y="1023"/>
                      </a:cubicBezTo>
                      <a:cubicBezTo>
                        <a:pt x="2076" y="1023"/>
                        <a:pt x="2076" y="1023"/>
                        <a:pt x="2076" y="1023"/>
                      </a:cubicBezTo>
                      <a:cubicBezTo>
                        <a:pt x="2076" y="992"/>
                        <a:pt x="2076" y="992"/>
                        <a:pt x="2076" y="992"/>
                      </a:cubicBezTo>
                      <a:cubicBezTo>
                        <a:pt x="2108" y="961"/>
                        <a:pt x="2108" y="961"/>
                        <a:pt x="2138" y="961"/>
                      </a:cubicBezTo>
                      <a:lnTo>
                        <a:pt x="2138" y="930"/>
                      </a:lnTo>
                      <a:lnTo>
                        <a:pt x="2169" y="930"/>
                      </a:lnTo>
                      <a:lnTo>
                        <a:pt x="2169" y="930"/>
                      </a:lnTo>
                      <a:cubicBezTo>
                        <a:pt x="2201" y="930"/>
                        <a:pt x="2201" y="930"/>
                        <a:pt x="2201" y="930"/>
                      </a:cubicBezTo>
                      <a:lnTo>
                        <a:pt x="2201" y="930"/>
                      </a:lnTo>
                      <a:lnTo>
                        <a:pt x="2232" y="930"/>
                      </a:lnTo>
                      <a:cubicBezTo>
                        <a:pt x="2232" y="930"/>
                        <a:pt x="2232" y="930"/>
                        <a:pt x="2262" y="930"/>
                      </a:cubicBezTo>
                      <a:lnTo>
                        <a:pt x="2262" y="930"/>
                      </a:lnTo>
                      <a:lnTo>
                        <a:pt x="2293" y="930"/>
                      </a:lnTo>
                      <a:lnTo>
                        <a:pt x="2293" y="930"/>
                      </a:lnTo>
                      <a:cubicBezTo>
                        <a:pt x="2325" y="930"/>
                        <a:pt x="2325" y="930"/>
                        <a:pt x="2325" y="930"/>
                      </a:cubicBezTo>
                      <a:lnTo>
                        <a:pt x="2325" y="930"/>
                      </a:lnTo>
                      <a:cubicBezTo>
                        <a:pt x="2356" y="930"/>
                        <a:pt x="2356" y="930"/>
                        <a:pt x="2356" y="930"/>
                      </a:cubicBezTo>
                      <a:cubicBezTo>
                        <a:pt x="2356" y="930"/>
                        <a:pt x="2356" y="930"/>
                        <a:pt x="2386" y="930"/>
                      </a:cubicBezTo>
                      <a:cubicBezTo>
                        <a:pt x="2386" y="930"/>
                        <a:pt x="2417" y="930"/>
                        <a:pt x="2449" y="899"/>
                      </a:cubicBezTo>
                      <a:cubicBezTo>
                        <a:pt x="2480" y="899"/>
                        <a:pt x="2510" y="899"/>
                        <a:pt x="2541" y="899"/>
                      </a:cubicBezTo>
                      <a:cubicBezTo>
                        <a:pt x="2541" y="899"/>
                        <a:pt x="2541" y="899"/>
                        <a:pt x="2573" y="868"/>
                      </a:cubicBezTo>
                      <a:lnTo>
                        <a:pt x="2573" y="868"/>
                      </a:lnTo>
                      <a:cubicBezTo>
                        <a:pt x="2573" y="868"/>
                        <a:pt x="2573" y="868"/>
                        <a:pt x="2604" y="8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7" name="Freeform 168">
                  <a:extLst>
                    <a:ext uri="{FF2B5EF4-FFF2-40B4-BE49-F238E27FC236}">
                      <a16:creationId xmlns:a16="http://schemas.microsoft.com/office/drawing/2014/main" id="{06EB369E-DB9A-4724-ADB4-8B0373CDA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1525" y="765175"/>
                  <a:ext cx="79375" cy="11113"/>
                </a:xfrm>
                <a:custGeom>
                  <a:gdLst>
                    <a:gd name="T0" fmla="*/ 62 w 219"/>
                    <a:gd name="T1" fmla="*/ 31 h 32"/>
                    <a:gd name="T2" fmla="*/ 62 w 219"/>
                    <a:gd name="T3" fmla="*/ 31 h 32"/>
                    <a:gd name="T4" fmla="*/ 94 w 219"/>
                    <a:gd name="T5" fmla="*/ 31 h 32"/>
                    <a:gd name="T6" fmla="*/ 155 w 219"/>
                    <a:gd name="T7" fmla="*/ 31 h 32"/>
                    <a:gd name="T8" fmla="*/ 218 w 219"/>
                    <a:gd name="T9" fmla="*/ 0 h 32"/>
                    <a:gd name="T10" fmla="*/ 218 w 219"/>
                    <a:gd name="T11" fmla="*/ 0 h 32"/>
                    <a:gd name="T12" fmla="*/ 155 w 219"/>
                    <a:gd name="T13" fmla="*/ 0 h 32"/>
                    <a:gd name="T14" fmla="*/ 124 w 219"/>
                    <a:gd name="T15" fmla="*/ 0 h 32"/>
                    <a:gd name="T16" fmla="*/ 94 w 219"/>
                    <a:gd name="T17" fmla="*/ 0 h 32"/>
                    <a:gd name="T18" fmla="*/ 62 w 219"/>
                    <a:gd name="T19" fmla="*/ 0 h 32"/>
                    <a:gd name="T20" fmla="*/ 62 w 219"/>
                    <a:gd name="T21" fmla="*/ 0 h 32"/>
                    <a:gd name="T22" fmla="*/ 0 w 219"/>
                    <a:gd name="T23" fmla="*/ 0 h 32"/>
                    <a:gd name="T24" fmla="*/ 0 w 219"/>
                    <a:gd name="T25" fmla="*/ 0 h 32"/>
                    <a:gd name="T26" fmla="*/ 0 w 219"/>
                    <a:gd name="T27" fmla="*/ 0 h 32"/>
                    <a:gd name="T28" fmla="*/ 0 w 219"/>
                    <a:gd name="T29" fmla="*/ 31 h 32"/>
                    <a:gd name="T30" fmla="*/ 31 w 219"/>
                    <a:gd name="T31" fmla="*/ 31 h 32"/>
                    <a:gd name="T32" fmla="*/ 62 w 219"/>
                    <a:gd name="T33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9" h="32">
                      <a:moveTo>
                        <a:pt x="62" y="31"/>
                      </a:moveTo>
                      <a:lnTo>
                        <a:pt x="62" y="31"/>
                      </a:lnTo>
                      <a:lnTo>
                        <a:pt x="94" y="31"/>
                      </a:lnTo>
                      <a:cubicBezTo>
                        <a:pt x="124" y="31"/>
                        <a:pt x="124" y="31"/>
                        <a:pt x="155" y="31"/>
                      </a:cubicBezTo>
                      <a:cubicBezTo>
                        <a:pt x="186" y="31"/>
                        <a:pt x="186" y="31"/>
                        <a:pt x="218" y="0"/>
                      </a:cubicBezTo>
                      <a:lnTo>
                        <a:pt x="218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24" y="0"/>
                      </a:lnTo>
                      <a:lnTo>
                        <a:pt x="94" y="0"/>
                      </a:lnTo>
                      <a:cubicBezTo>
                        <a:pt x="94" y="0"/>
                        <a:pt x="94" y="0"/>
                        <a:pt x="62" y="0"/>
                      </a:cubicBezTo>
                      <a:lnTo>
                        <a:pt x="62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0" y="31"/>
                        <a:pt x="0" y="31"/>
                        <a:pt x="31" y="31"/>
                      </a:cubicBezTo>
                      <a:lnTo>
                        <a:pt x="62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8" name="Freeform 169">
                  <a:extLst>
                    <a:ext uri="{FF2B5EF4-FFF2-40B4-BE49-F238E27FC236}">
                      <a16:creationId xmlns:a16="http://schemas.microsoft.com/office/drawing/2014/main" id="{A428C74D-6332-45EB-9305-DEB317560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3738" y="1122363"/>
                  <a:ext cx="146050" cy="55562"/>
                </a:xfrm>
                <a:custGeom>
                  <a:gdLst>
                    <a:gd name="T0" fmla="*/ 341 w 404"/>
                    <a:gd name="T1" fmla="*/ 93 h 156"/>
                    <a:gd name="T2" fmla="*/ 341 w 404"/>
                    <a:gd name="T3" fmla="*/ 93 h 156"/>
                    <a:gd name="T4" fmla="*/ 372 w 404"/>
                    <a:gd name="T5" fmla="*/ 93 h 156"/>
                    <a:gd name="T6" fmla="*/ 372 w 404"/>
                    <a:gd name="T7" fmla="*/ 93 h 156"/>
                    <a:gd name="T8" fmla="*/ 403 w 404"/>
                    <a:gd name="T9" fmla="*/ 62 h 156"/>
                    <a:gd name="T10" fmla="*/ 403 w 404"/>
                    <a:gd name="T11" fmla="*/ 31 h 156"/>
                    <a:gd name="T12" fmla="*/ 403 w 404"/>
                    <a:gd name="T13" fmla="*/ 0 h 156"/>
                    <a:gd name="T14" fmla="*/ 372 w 404"/>
                    <a:gd name="T15" fmla="*/ 0 h 156"/>
                    <a:gd name="T16" fmla="*/ 341 w 404"/>
                    <a:gd name="T17" fmla="*/ 31 h 156"/>
                    <a:gd name="T18" fmla="*/ 341 w 404"/>
                    <a:gd name="T19" fmla="*/ 31 h 156"/>
                    <a:gd name="T20" fmla="*/ 341 w 404"/>
                    <a:gd name="T21" fmla="*/ 31 h 156"/>
                    <a:gd name="T22" fmla="*/ 311 w 404"/>
                    <a:gd name="T23" fmla="*/ 31 h 156"/>
                    <a:gd name="T24" fmla="*/ 311 w 404"/>
                    <a:gd name="T25" fmla="*/ 0 h 156"/>
                    <a:gd name="T26" fmla="*/ 279 w 404"/>
                    <a:gd name="T27" fmla="*/ 0 h 156"/>
                    <a:gd name="T28" fmla="*/ 279 w 404"/>
                    <a:gd name="T29" fmla="*/ 0 h 156"/>
                    <a:gd name="T30" fmla="*/ 248 w 404"/>
                    <a:gd name="T31" fmla="*/ 31 h 156"/>
                    <a:gd name="T32" fmla="*/ 217 w 404"/>
                    <a:gd name="T33" fmla="*/ 31 h 156"/>
                    <a:gd name="T34" fmla="*/ 187 w 404"/>
                    <a:gd name="T35" fmla="*/ 31 h 156"/>
                    <a:gd name="T36" fmla="*/ 187 w 404"/>
                    <a:gd name="T37" fmla="*/ 62 h 156"/>
                    <a:gd name="T38" fmla="*/ 187 w 404"/>
                    <a:gd name="T39" fmla="*/ 62 h 156"/>
                    <a:gd name="T40" fmla="*/ 155 w 404"/>
                    <a:gd name="T41" fmla="*/ 31 h 156"/>
                    <a:gd name="T42" fmla="*/ 155 w 404"/>
                    <a:gd name="T43" fmla="*/ 31 h 156"/>
                    <a:gd name="T44" fmla="*/ 155 w 404"/>
                    <a:gd name="T45" fmla="*/ 31 h 156"/>
                    <a:gd name="T46" fmla="*/ 124 w 404"/>
                    <a:gd name="T47" fmla="*/ 31 h 156"/>
                    <a:gd name="T48" fmla="*/ 124 w 404"/>
                    <a:gd name="T49" fmla="*/ 31 h 156"/>
                    <a:gd name="T50" fmla="*/ 124 w 404"/>
                    <a:gd name="T51" fmla="*/ 62 h 156"/>
                    <a:gd name="T52" fmla="*/ 124 w 404"/>
                    <a:gd name="T53" fmla="*/ 62 h 156"/>
                    <a:gd name="T54" fmla="*/ 94 w 404"/>
                    <a:gd name="T55" fmla="*/ 31 h 156"/>
                    <a:gd name="T56" fmla="*/ 94 w 404"/>
                    <a:gd name="T57" fmla="*/ 31 h 156"/>
                    <a:gd name="T58" fmla="*/ 94 w 404"/>
                    <a:gd name="T59" fmla="*/ 62 h 156"/>
                    <a:gd name="T60" fmla="*/ 63 w 404"/>
                    <a:gd name="T61" fmla="*/ 62 h 156"/>
                    <a:gd name="T62" fmla="*/ 31 w 404"/>
                    <a:gd name="T63" fmla="*/ 93 h 156"/>
                    <a:gd name="T64" fmla="*/ 31 w 404"/>
                    <a:gd name="T65" fmla="*/ 93 h 156"/>
                    <a:gd name="T66" fmla="*/ 0 w 404"/>
                    <a:gd name="T67" fmla="*/ 93 h 156"/>
                    <a:gd name="T68" fmla="*/ 0 w 404"/>
                    <a:gd name="T69" fmla="*/ 93 h 156"/>
                    <a:gd name="T70" fmla="*/ 31 w 404"/>
                    <a:gd name="T71" fmla="*/ 124 h 156"/>
                    <a:gd name="T72" fmla="*/ 31 w 404"/>
                    <a:gd name="T73" fmla="*/ 124 h 156"/>
                    <a:gd name="T74" fmla="*/ 31 w 404"/>
                    <a:gd name="T75" fmla="*/ 124 h 156"/>
                    <a:gd name="T76" fmla="*/ 63 w 404"/>
                    <a:gd name="T77" fmla="*/ 124 h 156"/>
                    <a:gd name="T78" fmla="*/ 155 w 404"/>
                    <a:gd name="T79" fmla="*/ 155 h 156"/>
                    <a:gd name="T80" fmla="*/ 155 w 404"/>
                    <a:gd name="T81" fmla="*/ 155 h 156"/>
                    <a:gd name="T82" fmla="*/ 155 w 404"/>
                    <a:gd name="T83" fmla="*/ 155 h 156"/>
                    <a:gd name="T84" fmla="*/ 217 w 404"/>
                    <a:gd name="T85" fmla="*/ 124 h 156"/>
                    <a:gd name="T86" fmla="*/ 279 w 404"/>
                    <a:gd name="T87" fmla="*/ 124 h 156"/>
                    <a:gd name="T88" fmla="*/ 311 w 404"/>
                    <a:gd name="T89" fmla="*/ 124 h 156"/>
                    <a:gd name="T90" fmla="*/ 311 w 404"/>
                    <a:gd name="T91" fmla="*/ 93 h 156"/>
                    <a:gd name="T92" fmla="*/ 341 w 404"/>
                    <a:gd name="T93" fmla="*/ 93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156">
                      <a:moveTo>
                        <a:pt x="341" y="93"/>
                      </a:moveTo>
                      <a:lnTo>
                        <a:pt x="341" y="93"/>
                      </a:lnTo>
                      <a:cubicBezTo>
                        <a:pt x="372" y="93"/>
                        <a:pt x="372" y="93"/>
                        <a:pt x="372" y="93"/>
                      </a:cubicBezTo>
                      <a:lnTo>
                        <a:pt x="372" y="93"/>
                      </a:lnTo>
                      <a:cubicBezTo>
                        <a:pt x="372" y="62"/>
                        <a:pt x="403" y="62"/>
                        <a:pt x="403" y="62"/>
                      </a:cubicBezTo>
                      <a:lnTo>
                        <a:pt x="403" y="31"/>
                      </a:lnTo>
                      <a:lnTo>
                        <a:pt x="403" y="0"/>
                      </a:lnTo>
                      <a:lnTo>
                        <a:pt x="372" y="0"/>
                      </a:lnTo>
                      <a:cubicBezTo>
                        <a:pt x="372" y="31"/>
                        <a:pt x="372" y="31"/>
                        <a:pt x="341" y="31"/>
                      </a:cubicBezTo>
                      <a:lnTo>
                        <a:pt x="341" y="31"/>
                      </a:lnTo>
                      <a:lnTo>
                        <a:pt x="341" y="31"/>
                      </a:lnTo>
                      <a:cubicBezTo>
                        <a:pt x="341" y="31"/>
                        <a:pt x="341" y="31"/>
                        <a:pt x="311" y="31"/>
                      </a:cubicBezTo>
                      <a:cubicBezTo>
                        <a:pt x="311" y="0"/>
                        <a:pt x="311" y="0"/>
                        <a:pt x="311" y="0"/>
                      </a:cubicBezTo>
                      <a:cubicBezTo>
                        <a:pt x="279" y="0"/>
                        <a:pt x="279" y="0"/>
                        <a:pt x="279" y="0"/>
                      </a:cubicBezTo>
                      <a:lnTo>
                        <a:pt x="279" y="0"/>
                      </a:lnTo>
                      <a:cubicBezTo>
                        <a:pt x="279" y="31"/>
                        <a:pt x="248" y="31"/>
                        <a:pt x="248" y="31"/>
                      </a:cubicBezTo>
                      <a:lnTo>
                        <a:pt x="217" y="31"/>
                      </a:lnTo>
                      <a:cubicBezTo>
                        <a:pt x="217" y="31"/>
                        <a:pt x="217" y="31"/>
                        <a:pt x="187" y="31"/>
                      </a:cubicBezTo>
                      <a:lnTo>
                        <a:pt x="187" y="62"/>
                      </a:lnTo>
                      <a:lnTo>
                        <a:pt x="187" y="62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124" y="31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94" y="62"/>
                        <a:pt x="94" y="62"/>
                        <a:pt x="94" y="31"/>
                      </a:cubicBezTo>
                      <a:lnTo>
                        <a:pt x="94" y="31"/>
                      </a:lnTo>
                      <a:cubicBezTo>
                        <a:pt x="94" y="31"/>
                        <a:pt x="94" y="31"/>
                        <a:pt x="94" y="62"/>
                      </a:cubicBezTo>
                      <a:lnTo>
                        <a:pt x="63" y="62"/>
                      </a:lnTo>
                      <a:cubicBezTo>
                        <a:pt x="63" y="93"/>
                        <a:pt x="31" y="93"/>
                        <a:pt x="31" y="93"/>
                      </a:cubicBez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ubicBezTo>
                        <a:pt x="31" y="93"/>
                        <a:pt x="31" y="124"/>
                        <a:pt x="31" y="124"/>
                      </a:cubicBezTo>
                      <a:lnTo>
                        <a:pt x="31" y="124"/>
                      </a:lnTo>
                      <a:lnTo>
                        <a:pt x="31" y="124"/>
                      </a:lnTo>
                      <a:lnTo>
                        <a:pt x="63" y="124"/>
                      </a:lnTo>
                      <a:cubicBezTo>
                        <a:pt x="94" y="124"/>
                        <a:pt x="124" y="155"/>
                        <a:pt x="155" y="155"/>
                      </a:cubicBezTo>
                      <a:lnTo>
                        <a:pt x="155" y="155"/>
                      </a:lnTo>
                      <a:lnTo>
                        <a:pt x="155" y="155"/>
                      </a:lnTo>
                      <a:cubicBezTo>
                        <a:pt x="187" y="155"/>
                        <a:pt x="187" y="155"/>
                        <a:pt x="217" y="124"/>
                      </a:cubicBezTo>
                      <a:cubicBezTo>
                        <a:pt x="248" y="124"/>
                        <a:pt x="248" y="124"/>
                        <a:pt x="279" y="124"/>
                      </a:cubicBezTo>
                      <a:cubicBezTo>
                        <a:pt x="279" y="124"/>
                        <a:pt x="279" y="124"/>
                        <a:pt x="311" y="124"/>
                      </a:cubicBezTo>
                      <a:cubicBezTo>
                        <a:pt x="311" y="124"/>
                        <a:pt x="311" y="124"/>
                        <a:pt x="311" y="93"/>
                      </a:cubicBezTo>
                      <a:lnTo>
                        <a:pt x="341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59" name="Freeform 170">
                  <a:extLst>
                    <a:ext uri="{FF2B5EF4-FFF2-40B4-BE49-F238E27FC236}">
                      <a16:creationId xmlns:a16="http://schemas.microsoft.com/office/drawing/2014/main" id="{5314FF76-EE90-43D5-A86D-8F0359ACF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6613" y="2147888"/>
                  <a:ext cx="44450" cy="34925"/>
                </a:xfrm>
                <a:custGeom>
                  <a:gdLst>
                    <a:gd name="T0" fmla="*/ 62 w 125"/>
                    <a:gd name="T1" fmla="*/ 62 h 95"/>
                    <a:gd name="T2" fmla="*/ 62 w 125"/>
                    <a:gd name="T3" fmla="*/ 62 h 95"/>
                    <a:gd name="T4" fmla="*/ 31 w 125"/>
                    <a:gd name="T5" fmla="*/ 0 h 95"/>
                    <a:gd name="T6" fmla="*/ 0 w 125"/>
                    <a:gd name="T7" fmla="*/ 0 h 95"/>
                    <a:gd name="T8" fmla="*/ 0 w 125"/>
                    <a:gd name="T9" fmla="*/ 0 h 95"/>
                    <a:gd name="T10" fmla="*/ 0 w 125"/>
                    <a:gd name="T11" fmla="*/ 31 h 95"/>
                    <a:gd name="T12" fmla="*/ 62 w 125"/>
                    <a:gd name="T13" fmla="*/ 62 h 95"/>
                    <a:gd name="T14" fmla="*/ 62 w 125"/>
                    <a:gd name="T15" fmla="*/ 62 h 95"/>
                    <a:gd name="T16" fmla="*/ 93 w 125"/>
                    <a:gd name="T17" fmla="*/ 62 h 95"/>
                    <a:gd name="T18" fmla="*/ 93 w 125"/>
                    <a:gd name="T19" fmla="*/ 94 h 95"/>
                    <a:gd name="T20" fmla="*/ 93 w 125"/>
                    <a:gd name="T21" fmla="*/ 94 h 95"/>
                    <a:gd name="T22" fmla="*/ 124 w 125"/>
                    <a:gd name="T23" fmla="*/ 94 h 95"/>
                    <a:gd name="T24" fmla="*/ 124 w 125"/>
                    <a:gd name="T25" fmla="*/ 94 h 95"/>
                    <a:gd name="T26" fmla="*/ 124 w 125"/>
                    <a:gd name="T27" fmla="*/ 62 h 95"/>
                    <a:gd name="T28" fmla="*/ 62 w 125"/>
                    <a:gd name="T29" fmla="*/ 62 h 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95">
                      <a:moveTo>
                        <a:pt x="62" y="62"/>
                      </a:moveTo>
                      <a:lnTo>
                        <a:pt x="62" y="62"/>
                      </a:lnTo>
                      <a:cubicBezTo>
                        <a:pt x="62" y="31"/>
                        <a:pt x="31" y="31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31" y="31"/>
                        <a:pt x="31" y="62"/>
                        <a:pt x="62" y="62"/>
                      </a:cubicBez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94"/>
                        <a:pt x="93" y="94"/>
                        <a:pt x="93" y="94"/>
                      </a:cubicBezTo>
                      <a:lnTo>
                        <a:pt x="93" y="94"/>
                      </a:lnTo>
                      <a:cubicBezTo>
                        <a:pt x="93" y="94"/>
                        <a:pt x="93" y="94"/>
                        <a:pt x="124" y="94"/>
                      </a:cubicBezTo>
                      <a:lnTo>
                        <a:pt x="124" y="94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93" y="62"/>
                        <a:pt x="62" y="62"/>
                        <a:pt x="62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0" name="Freeform 171">
                  <a:extLst>
                    <a:ext uri="{FF2B5EF4-FFF2-40B4-BE49-F238E27FC236}">
                      <a16:creationId xmlns:a16="http://schemas.microsoft.com/office/drawing/2014/main" id="{BD36DE37-CF61-4641-9C5C-8F1785D28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1063" y="2182813"/>
                  <a:ext cx="11112" cy="1587"/>
                </a:xfrm>
                <a:custGeom>
                  <a:gdLst>
                    <a:gd name="T0" fmla="*/ 0 w 32"/>
                    <a:gd name="T1" fmla="*/ 0 h 1"/>
                    <a:gd name="T2" fmla="*/ 0 w 32"/>
                    <a:gd name="T3" fmla="*/ 0 h 1"/>
                    <a:gd name="T4" fmla="*/ 0 w 32"/>
                    <a:gd name="T5" fmla="*/ 0 h 1"/>
                    <a:gd name="T6" fmla="*/ 0 w 32"/>
                    <a:gd name="T7" fmla="*/ 0 h 1"/>
                    <a:gd name="T8" fmla="*/ 31 w 32"/>
                    <a:gd name="T9" fmla="*/ 0 h 1"/>
                    <a:gd name="T10" fmla="*/ 31 w 32"/>
                    <a:gd name="T11" fmla="*/ 0 h 1"/>
                    <a:gd name="T12" fmla="*/ 31 w 32"/>
                    <a:gd name="T13" fmla="*/ 0 h 1"/>
                    <a:gd name="T14" fmla="*/ 0 w 32"/>
                    <a:gd name="T15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1" name="Freeform 172">
                  <a:extLst>
                    <a:ext uri="{FF2B5EF4-FFF2-40B4-BE49-F238E27FC236}">
                      <a16:creationId xmlns:a16="http://schemas.microsoft.com/office/drawing/2014/main" id="{26A6489E-81D5-4D0B-9111-3A47C72BE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163" y="2125663"/>
                  <a:ext cx="44450" cy="22225"/>
                </a:xfrm>
                <a:custGeom>
                  <a:gdLst>
                    <a:gd name="T0" fmla="*/ 92 w 125"/>
                    <a:gd name="T1" fmla="*/ 32 h 63"/>
                    <a:gd name="T2" fmla="*/ 92 w 125"/>
                    <a:gd name="T3" fmla="*/ 32 h 63"/>
                    <a:gd name="T4" fmla="*/ 92 w 125"/>
                    <a:gd name="T5" fmla="*/ 32 h 63"/>
                    <a:gd name="T6" fmla="*/ 62 w 125"/>
                    <a:gd name="T7" fmla="*/ 32 h 63"/>
                    <a:gd name="T8" fmla="*/ 62 w 125"/>
                    <a:gd name="T9" fmla="*/ 32 h 63"/>
                    <a:gd name="T10" fmla="*/ 31 w 125"/>
                    <a:gd name="T11" fmla="*/ 32 h 63"/>
                    <a:gd name="T12" fmla="*/ 0 w 125"/>
                    <a:gd name="T13" fmla="*/ 0 h 63"/>
                    <a:gd name="T14" fmla="*/ 0 w 125"/>
                    <a:gd name="T15" fmla="*/ 0 h 63"/>
                    <a:gd name="T16" fmla="*/ 0 w 125"/>
                    <a:gd name="T17" fmla="*/ 0 h 63"/>
                    <a:gd name="T18" fmla="*/ 0 w 125"/>
                    <a:gd name="T19" fmla="*/ 0 h 63"/>
                    <a:gd name="T20" fmla="*/ 0 w 125"/>
                    <a:gd name="T21" fmla="*/ 32 h 63"/>
                    <a:gd name="T22" fmla="*/ 31 w 125"/>
                    <a:gd name="T23" fmla="*/ 32 h 63"/>
                    <a:gd name="T24" fmla="*/ 31 w 125"/>
                    <a:gd name="T25" fmla="*/ 32 h 63"/>
                    <a:gd name="T26" fmla="*/ 92 w 125"/>
                    <a:gd name="T27" fmla="*/ 62 h 63"/>
                    <a:gd name="T28" fmla="*/ 124 w 125"/>
                    <a:gd name="T29" fmla="*/ 62 h 63"/>
                    <a:gd name="T30" fmla="*/ 92 w 125"/>
                    <a:gd name="T31" fmla="*/ 32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5" h="62">
                      <a:moveTo>
                        <a:pt x="92" y="32"/>
                      </a:moveTo>
                      <a:lnTo>
                        <a:pt x="92" y="32"/>
                      </a:lnTo>
                      <a:lnTo>
                        <a:pt x="92" y="32"/>
                      </a:lnTo>
                      <a:lnTo>
                        <a:pt x="62" y="32"/>
                      </a:lnTo>
                      <a:lnTo>
                        <a:pt x="62" y="32"/>
                      </a:ln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1" y="32"/>
                        <a:pt x="31" y="32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lnTo>
                        <a:pt x="31" y="32"/>
                      </a:lnTo>
                      <a:cubicBezTo>
                        <a:pt x="62" y="32"/>
                        <a:pt x="92" y="62"/>
                        <a:pt x="92" y="62"/>
                      </a:cubicBez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32"/>
                        <a:pt x="124" y="32"/>
                        <a:pt x="92" y="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2" name="Freeform 173">
                  <a:extLst>
                    <a:ext uri="{FF2B5EF4-FFF2-40B4-BE49-F238E27FC236}">
                      <a16:creationId xmlns:a16="http://schemas.microsoft.com/office/drawing/2014/main" id="{8034E54E-094B-4A1C-B64C-D45B08FF2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888" y="2293938"/>
                  <a:ext cx="100012" cy="44450"/>
                </a:xfrm>
                <a:custGeom>
                  <a:gdLst>
                    <a:gd name="T0" fmla="*/ 0 w 280"/>
                    <a:gd name="T1" fmla="*/ 62 h 124"/>
                    <a:gd name="T2" fmla="*/ 0 w 280"/>
                    <a:gd name="T3" fmla="*/ 62 h 124"/>
                    <a:gd name="T4" fmla="*/ 0 w 280"/>
                    <a:gd name="T5" fmla="*/ 62 h 124"/>
                    <a:gd name="T6" fmla="*/ 0 w 280"/>
                    <a:gd name="T7" fmla="*/ 62 h 124"/>
                    <a:gd name="T8" fmla="*/ 31 w 280"/>
                    <a:gd name="T9" fmla="*/ 62 h 124"/>
                    <a:gd name="T10" fmla="*/ 31 w 280"/>
                    <a:gd name="T11" fmla="*/ 62 h 124"/>
                    <a:gd name="T12" fmla="*/ 31 w 280"/>
                    <a:gd name="T13" fmla="*/ 62 h 124"/>
                    <a:gd name="T14" fmla="*/ 62 w 280"/>
                    <a:gd name="T15" fmla="*/ 62 h 124"/>
                    <a:gd name="T16" fmla="*/ 62 w 280"/>
                    <a:gd name="T17" fmla="*/ 62 h 124"/>
                    <a:gd name="T18" fmla="*/ 93 w 280"/>
                    <a:gd name="T19" fmla="*/ 123 h 124"/>
                    <a:gd name="T20" fmla="*/ 93 w 280"/>
                    <a:gd name="T21" fmla="*/ 123 h 124"/>
                    <a:gd name="T22" fmla="*/ 93 w 280"/>
                    <a:gd name="T23" fmla="*/ 123 h 124"/>
                    <a:gd name="T24" fmla="*/ 93 w 280"/>
                    <a:gd name="T25" fmla="*/ 123 h 124"/>
                    <a:gd name="T26" fmla="*/ 93 w 280"/>
                    <a:gd name="T27" fmla="*/ 123 h 124"/>
                    <a:gd name="T28" fmla="*/ 93 w 280"/>
                    <a:gd name="T29" fmla="*/ 92 h 124"/>
                    <a:gd name="T30" fmla="*/ 124 w 280"/>
                    <a:gd name="T31" fmla="*/ 92 h 124"/>
                    <a:gd name="T32" fmla="*/ 124 w 280"/>
                    <a:gd name="T33" fmla="*/ 62 h 124"/>
                    <a:gd name="T34" fmla="*/ 124 w 280"/>
                    <a:gd name="T35" fmla="*/ 62 h 124"/>
                    <a:gd name="T36" fmla="*/ 155 w 280"/>
                    <a:gd name="T37" fmla="*/ 62 h 124"/>
                    <a:gd name="T38" fmla="*/ 155 w 280"/>
                    <a:gd name="T39" fmla="*/ 62 h 124"/>
                    <a:gd name="T40" fmla="*/ 155 w 280"/>
                    <a:gd name="T41" fmla="*/ 62 h 124"/>
                    <a:gd name="T42" fmla="*/ 186 w 280"/>
                    <a:gd name="T43" fmla="*/ 62 h 124"/>
                    <a:gd name="T44" fmla="*/ 186 w 280"/>
                    <a:gd name="T45" fmla="*/ 62 h 124"/>
                    <a:gd name="T46" fmla="*/ 186 w 280"/>
                    <a:gd name="T47" fmla="*/ 62 h 124"/>
                    <a:gd name="T48" fmla="*/ 186 w 280"/>
                    <a:gd name="T49" fmla="*/ 30 h 124"/>
                    <a:gd name="T50" fmla="*/ 217 w 280"/>
                    <a:gd name="T51" fmla="*/ 30 h 124"/>
                    <a:gd name="T52" fmla="*/ 217 w 280"/>
                    <a:gd name="T53" fmla="*/ 30 h 124"/>
                    <a:gd name="T54" fmla="*/ 248 w 280"/>
                    <a:gd name="T55" fmla="*/ 30 h 124"/>
                    <a:gd name="T56" fmla="*/ 248 w 280"/>
                    <a:gd name="T57" fmla="*/ 30 h 124"/>
                    <a:gd name="T58" fmla="*/ 248 w 280"/>
                    <a:gd name="T59" fmla="*/ 30 h 124"/>
                    <a:gd name="T60" fmla="*/ 279 w 280"/>
                    <a:gd name="T61" fmla="*/ 30 h 124"/>
                    <a:gd name="T62" fmla="*/ 217 w 280"/>
                    <a:gd name="T63" fmla="*/ 0 h 124"/>
                    <a:gd name="T64" fmla="*/ 186 w 280"/>
                    <a:gd name="T65" fmla="*/ 0 h 124"/>
                    <a:gd name="T66" fmla="*/ 186 w 280"/>
                    <a:gd name="T67" fmla="*/ 0 h 124"/>
                    <a:gd name="T68" fmla="*/ 155 w 280"/>
                    <a:gd name="T69" fmla="*/ 0 h 124"/>
                    <a:gd name="T70" fmla="*/ 155 w 280"/>
                    <a:gd name="T71" fmla="*/ 0 h 124"/>
                    <a:gd name="T72" fmla="*/ 155 w 280"/>
                    <a:gd name="T73" fmla="*/ 0 h 124"/>
                    <a:gd name="T74" fmla="*/ 124 w 280"/>
                    <a:gd name="T75" fmla="*/ 0 h 124"/>
                    <a:gd name="T76" fmla="*/ 62 w 280"/>
                    <a:gd name="T77" fmla="*/ 0 h 124"/>
                    <a:gd name="T78" fmla="*/ 62 w 280"/>
                    <a:gd name="T79" fmla="*/ 0 h 124"/>
                    <a:gd name="T80" fmla="*/ 62 w 280"/>
                    <a:gd name="T81" fmla="*/ 0 h 124"/>
                    <a:gd name="T82" fmla="*/ 62 w 280"/>
                    <a:gd name="T83" fmla="*/ 0 h 124"/>
                    <a:gd name="T84" fmla="*/ 62 w 280"/>
                    <a:gd name="T85" fmla="*/ 0 h 124"/>
                    <a:gd name="T86" fmla="*/ 31 w 280"/>
                    <a:gd name="T87" fmla="*/ 0 h 124"/>
                    <a:gd name="T88" fmla="*/ 31 w 280"/>
                    <a:gd name="T89" fmla="*/ 30 h 124"/>
                    <a:gd name="T90" fmla="*/ 0 w 280"/>
                    <a:gd name="T91" fmla="*/ 62 h 1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80" h="124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lnTo>
                        <a:pt x="31" y="62"/>
                      </a:lnTo>
                      <a:lnTo>
                        <a:pt x="31" y="62"/>
                      </a:ln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cubicBezTo>
                        <a:pt x="62" y="62"/>
                        <a:pt x="93" y="92"/>
                        <a:pt x="93" y="123"/>
                      </a:cubicBezTo>
                      <a:lnTo>
                        <a:pt x="93" y="123"/>
                      </a:lnTo>
                      <a:lnTo>
                        <a:pt x="93" y="123"/>
                      </a:lnTo>
                      <a:lnTo>
                        <a:pt x="93" y="123"/>
                      </a:lnTo>
                      <a:lnTo>
                        <a:pt x="93" y="123"/>
                      </a:lnTo>
                      <a:cubicBezTo>
                        <a:pt x="93" y="92"/>
                        <a:pt x="93" y="92"/>
                        <a:pt x="93" y="92"/>
                      </a:cubicBezTo>
                      <a:cubicBezTo>
                        <a:pt x="93" y="92"/>
                        <a:pt x="93" y="92"/>
                        <a:pt x="124" y="92"/>
                      </a:cubicBezTo>
                      <a:cubicBezTo>
                        <a:pt x="124" y="92"/>
                        <a:pt x="124" y="92"/>
                        <a:pt x="124" y="62"/>
                      </a:cubicBezTo>
                      <a:lnTo>
                        <a:pt x="124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86" y="30"/>
                        <a:pt x="186" y="30"/>
                        <a:pt x="186" y="30"/>
                      </a:cubicBezTo>
                      <a:cubicBezTo>
                        <a:pt x="217" y="30"/>
                        <a:pt x="217" y="30"/>
                        <a:pt x="217" y="30"/>
                      </a:cubicBezTo>
                      <a:lnTo>
                        <a:pt x="217" y="30"/>
                      </a:lnTo>
                      <a:cubicBezTo>
                        <a:pt x="248" y="30"/>
                        <a:pt x="248" y="30"/>
                        <a:pt x="248" y="30"/>
                      </a:cubicBezTo>
                      <a:lnTo>
                        <a:pt x="248" y="30"/>
                      </a:lnTo>
                      <a:lnTo>
                        <a:pt x="248" y="30"/>
                      </a:lnTo>
                      <a:lnTo>
                        <a:pt x="279" y="30"/>
                      </a:lnTo>
                      <a:cubicBezTo>
                        <a:pt x="248" y="0"/>
                        <a:pt x="248" y="0"/>
                        <a:pt x="217" y="0"/>
                      </a:cubicBezTo>
                      <a:cubicBezTo>
                        <a:pt x="217" y="0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93" y="0"/>
                        <a:pt x="93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3" name="Freeform 174">
                  <a:extLst>
                    <a:ext uri="{FF2B5EF4-FFF2-40B4-BE49-F238E27FC236}">
                      <a16:creationId xmlns:a16="http://schemas.microsoft.com/office/drawing/2014/main" id="{925E2F6E-FEE8-43AD-8EEF-F2313D671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8250" y="1512888"/>
                  <a:ext cx="66675" cy="44450"/>
                </a:xfrm>
                <a:custGeom>
                  <a:gdLst>
                    <a:gd name="T0" fmla="*/ 0 w 186"/>
                    <a:gd name="T1" fmla="*/ 92 h 125"/>
                    <a:gd name="T2" fmla="*/ 0 w 186"/>
                    <a:gd name="T3" fmla="*/ 92 h 125"/>
                    <a:gd name="T4" fmla="*/ 31 w 186"/>
                    <a:gd name="T5" fmla="*/ 92 h 125"/>
                    <a:gd name="T6" fmla="*/ 31 w 186"/>
                    <a:gd name="T7" fmla="*/ 92 h 125"/>
                    <a:gd name="T8" fmla="*/ 61 w 186"/>
                    <a:gd name="T9" fmla="*/ 92 h 125"/>
                    <a:gd name="T10" fmla="*/ 61 w 186"/>
                    <a:gd name="T11" fmla="*/ 92 h 125"/>
                    <a:gd name="T12" fmla="*/ 93 w 186"/>
                    <a:gd name="T13" fmla="*/ 62 h 125"/>
                    <a:gd name="T14" fmla="*/ 93 w 186"/>
                    <a:gd name="T15" fmla="*/ 62 h 125"/>
                    <a:gd name="T16" fmla="*/ 124 w 186"/>
                    <a:gd name="T17" fmla="*/ 62 h 125"/>
                    <a:gd name="T18" fmla="*/ 155 w 186"/>
                    <a:gd name="T19" fmla="*/ 62 h 125"/>
                    <a:gd name="T20" fmla="*/ 155 w 186"/>
                    <a:gd name="T21" fmla="*/ 92 h 125"/>
                    <a:gd name="T22" fmla="*/ 155 w 186"/>
                    <a:gd name="T23" fmla="*/ 92 h 125"/>
                    <a:gd name="T24" fmla="*/ 155 w 186"/>
                    <a:gd name="T25" fmla="*/ 124 h 125"/>
                    <a:gd name="T26" fmla="*/ 155 w 186"/>
                    <a:gd name="T27" fmla="*/ 124 h 125"/>
                    <a:gd name="T28" fmla="*/ 155 w 186"/>
                    <a:gd name="T29" fmla="*/ 124 h 125"/>
                    <a:gd name="T30" fmla="*/ 185 w 186"/>
                    <a:gd name="T31" fmla="*/ 124 h 125"/>
                    <a:gd name="T32" fmla="*/ 185 w 186"/>
                    <a:gd name="T33" fmla="*/ 124 h 125"/>
                    <a:gd name="T34" fmla="*/ 185 w 186"/>
                    <a:gd name="T35" fmla="*/ 92 h 125"/>
                    <a:gd name="T36" fmla="*/ 185 w 186"/>
                    <a:gd name="T37" fmla="*/ 62 h 125"/>
                    <a:gd name="T38" fmla="*/ 185 w 186"/>
                    <a:gd name="T39" fmla="*/ 62 h 125"/>
                    <a:gd name="T40" fmla="*/ 185 w 186"/>
                    <a:gd name="T41" fmla="*/ 31 h 125"/>
                    <a:gd name="T42" fmla="*/ 185 w 186"/>
                    <a:gd name="T43" fmla="*/ 31 h 125"/>
                    <a:gd name="T44" fmla="*/ 185 w 186"/>
                    <a:gd name="T45" fmla="*/ 31 h 125"/>
                    <a:gd name="T46" fmla="*/ 185 w 186"/>
                    <a:gd name="T47" fmla="*/ 0 h 125"/>
                    <a:gd name="T48" fmla="*/ 185 w 186"/>
                    <a:gd name="T49" fmla="*/ 0 h 125"/>
                    <a:gd name="T50" fmla="*/ 155 w 186"/>
                    <a:gd name="T51" fmla="*/ 31 h 125"/>
                    <a:gd name="T52" fmla="*/ 124 w 186"/>
                    <a:gd name="T53" fmla="*/ 31 h 125"/>
                    <a:gd name="T54" fmla="*/ 93 w 186"/>
                    <a:gd name="T55" fmla="*/ 0 h 125"/>
                    <a:gd name="T56" fmla="*/ 31 w 186"/>
                    <a:gd name="T57" fmla="*/ 31 h 125"/>
                    <a:gd name="T58" fmla="*/ 0 w 186"/>
                    <a:gd name="T59" fmla="*/ 92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6" h="125">
                      <a:moveTo>
                        <a:pt x="0" y="92"/>
                      </a:moveTo>
                      <a:lnTo>
                        <a:pt x="0" y="92"/>
                      </a:lnTo>
                      <a:cubicBezTo>
                        <a:pt x="0" y="92"/>
                        <a:pt x="0" y="92"/>
                        <a:pt x="31" y="92"/>
                      </a:cubicBezTo>
                      <a:lnTo>
                        <a:pt x="31" y="92"/>
                      </a:lnTo>
                      <a:cubicBezTo>
                        <a:pt x="61" y="92"/>
                        <a:pt x="61" y="92"/>
                        <a:pt x="61" y="92"/>
                      </a:cubicBezTo>
                      <a:lnTo>
                        <a:pt x="61" y="92"/>
                      </a:lnTo>
                      <a:cubicBezTo>
                        <a:pt x="61" y="92"/>
                        <a:pt x="93" y="92"/>
                        <a:pt x="93" y="62"/>
                      </a:cubicBezTo>
                      <a:lnTo>
                        <a:pt x="93" y="62"/>
                      </a:ln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62"/>
                        <a:pt x="124" y="62"/>
                        <a:pt x="155" y="62"/>
                      </a:cubicBezTo>
                      <a:cubicBezTo>
                        <a:pt x="155" y="92"/>
                        <a:pt x="155" y="92"/>
                        <a:pt x="155" y="92"/>
                      </a:cubicBezTo>
                      <a:lnTo>
                        <a:pt x="155" y="92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lnTo>
                        <a:pt x="155" y="124"/>
                      </a:lnTo>
                      <a:cubicBezTo>
                        <a:pt x="155" y="124"/>
                        <a:pt x="155" y="124"/>
                        <a:pt x="185" y="124"/>
                      </a:cubicBezTo>
                      <a:lnTo>
                        <a:pt x="185" y="124"/>
                      </a:lnTo>
                      <a:cubicBezTo>
                        <a:pt x="185" y="92"/>
                        <a:pt x="185" y="92"/>
                        <a:pt x="185" y="92"/>
                      </a:cubicBezTo>
                      <a:cubicBezTo>
                        <a:pt x="185" y="62"/>
                        <a:pt x="185" y="62"/>
                        <a:pt x="185" y="62"/>
                      </a:cubicBezTo>
                      <a:lnTo>
                        <a:pt x="185" y="62"/>
                      </a:lnTo>
                      <a:lnTo>
                        <a:pt x="185" y="31"/>
                      </a:lnTo>
                      <a:lnTo>
                        <a:pt x="185" y="31"/>
                      </a:lnTo>
                      <a:lnTo>
                        <a:pt x="185" y="31"/>
                      </a:ln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185" y="0"/>
                      </a:lnTo>
                      <a:cubicBezTo>
                        <a:pt x="185" y="31"/>
                        <a:pt x="155" y="31"/>
                        <a:pt x="155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31"/>
                        <a:pt x="124" y="0"/>
                        <a:pt x="93" y="0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0" y="62"/>
                        <a:pt x="0" y="62"/>
                        <a:pt x="0" y="9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4" name="Freeform 175">
                  <a:extLst>
                    <a:ext uri="{FF2B5EF4-FFF2-40B4-BE49-F238E27FC236}">
                      <a16:creationId xmlns:a16="http://schemas.microsoft.com/office/drawing/2014/main" id="{90AFD423-9874-43DD-B573-FAF7426C6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7113" y="1524000"/>
                  <a:ext cx="66675" cy="77788"/>
                </a:xfrm>
                <a:custGeom>
                  <a:gdLst>
                    <a:gd name="T0" fmla="*/ 0 w 187"/>
                    <a:gd name="T1" fmla="*/ 61 h 218"/>
                    <a:gd name="T2" fmla="*/ 0 w 187"/>
                    <a:gd name="T3" fmla="*/ 61 h 218"/>
                    <a:gd name="T4" fmla="*/ 0 w 187"/>
                    <a:gd name="T5" fmla="*/ 61 h 218"/>
                    <a:gd name="T6" fmla="*/ 30 w 187"/>
                    <a:gd name="T7" fmla="*/ 61 h 218"/>
                    <a:gd name="T8" fmla="*/ 30 w 187"/>
                    <a:gd name="T9" fmla="*/ 61 h 218"/>
                    <a:gd name="T10" fmla="*/ 62 w 187"/>
                    <a:gd name="T11" fmla="*/ 93 h 218"/>
                    <a:gd name="T12" fmla="*/ 62 w 187"/>
                    <a:gd name="T13" fmla="*/ 124 h 218"/>
                    <a:gd name="T14" fmla="*/ 62 w 187"/>
                    <a:gd name="T15" fmla="*/ 155 h 218"/>
                    <a:gd name="T16" fmla="*/ 62 w 187"/>
                    <a:gd name="T17" fmla="*/ 185 h 218"/>
                    <a:gd name="T18" fmla="*/ 93 w 187"/>
                    <a:gd name="T19" fmla="*/ 217 h 218"/>
                    <a:gd name="T20" fmla="*/ 93 w 187"/>
                    <a:gd name="T21" fmla="*/ 217 h 218"/>
                    <a:gd name="T22" fmla="*/ 93 w 187"/>
                    <a:gd name="T23" fmla="*/ 217 h 218"/>
                    <a:gd name="T24" fmla="*/ 124 w 187"/>
                    <a:gd name="T25" fmla="*/ 217 h 218"/>
                    <a:gd name="T26" fmla="*/ 124 w 187"/>
                    <a:gd name="T27" fmla="*/ 217 h 218"/>
                    <a:gd name="T28" fmla="*/ 154 w 187"/>
                    <a:gd name="T29" fmla="*/ 185 h 218"/>
                    <a:gd name="T30" fmla="*/ 154 w 187"/>
                    <a:gd name="T31" fmla="*/ 185 h 218"/>
                    <a:gd name="T32" fmla="*/ 154 w 187"/>
                    <a:gd name="T33" fmla="*/ 185 h 218"/>
                    <a:gd name="T34" fmla="*/ 186 w 187"/>
                    <a:gd name="T35" fmla="*/ 185 h 218"/>
                    <a:gd name="T36" fmla="*/ 186 w 187"/>
                    <a:gd name="T37" fmla="*/ 155 h 218"/>
                    <a:gd name="T38" fmla="*/ 186 w 187"/>
                    <a:gd name="T39" fmla="*/ 124 h 218"/>
                    <a:gd name="T40" fmla="*/ 186 w 187"/>
                    <a:gd name="T41" fmla="*/ 124 h 218"/>
                    <a:gd name="T42" fmla="*/ 186 w 187"/>
                    <a:gd name="T43" fmla="*/ 124 h 218"/>
                    <a:gd name="T44" fmla="*/ 154 w 187"/>
                    <a:gd name="T45" fmla="*/ 93 h 218"/>
                    <a:gd name="T46" fmla="*/ 154 w 187"/>
                    <a:gd name="T47" fmla="*/ 93 h 218"/>
                    <a:gd name="T48" fmla="*/ 124 w 187"/>
                    <a:gd name="T49" fmla="*/ 61 h 218"/>
                    <a:gd name="T50" fmla="*/ 124 w 187"/>
                    <a:gd name="T51" fmla="*/ 61 h 218"/>
                    <a:gd name="T52" fmla="*/ 124 w 187"/>
                    <a:gd name="T53" fmla="*/ 61 h 218"/>
                    <a:gd name="T54" fmla="*/ 124 w 187"/>
                    <a:gd name="T55" fmla="*/ 0 h 218"/>
                    <a:gd name="T56" fmla="*/ 154 w 187"/>
                    <a:gd name="T57" fmla="*/ 0 h 218"/>
                    <a:gd name="T58" fmla="*/ 154 w 187"/>
                    <a:gd name="T59" fmla="*/ 0 h 218"/>
                    <a:gd name="T60" fmla="*/ 186 w 187"/>
                    <a:gd name="T61" fmla="*/ 31 h 218"/>
                    <a:gd name="T62" fmla="*/ 186 w 187"/>
                    <a:gd name="T63" fmla="*/ 0 h 218"/>
                    <a:gd name="T64" fmla="*/ 186 w 187"/>
                    <a:gd name="T65" fmla="*/ 0 h 218"/>
                    <a:gd name="T66" fmla="*/ 186 w 187"/>
                    <a:gd name="T67" fmla="*/ 0 h 218"/>
                    <a:gd name="T68" fmla="*/ 186 w 187"/>
                    <a:gd name="T69" fmla="*/ 0 h 218"/>
                    <a:gd name="T70" fmla="*/ 186 w 187"/>
                    <a:gd name="T71" fmla="*/ 0 h 218"/>
                    <a:gd name="T72" fmla="*/ 154 w 187"/>
                    <a:gd name="T73" fmla="*/ 0 h 218"/>
                    <a:gd name="T74" fmla="*/ 124 w 187"/>
                    <a:gd name="T75" fmla="*/ 0 h 218"/>
                    <a:gd name="T76" fmla="*/ 62 w 187"/>
                    <a:gd name="T77" fmla="*/ 31 h 218"/>
                    <a:gd name="T78" fmla="*/ 62 w 187"/>
                    <a:gd name="T79" fmla="*/ 31 h 218"/>
                    <a:gd name="T80" fmla="*/ 0 w 187"/>
                    <a:gd name="T81" fmla="*/ 61 h 2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7" h="218">
                      <a:moveTo>
                        <a:pt x="0" y="61"/>
                      </a:move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lnTo>
                        <a:pt x="62" y="93"/>
                      </a:lnTo>
                      <a:cubicBezTo>
                        <a:pt x="62" y="124"/>
                        <a:pt x="62" y="124"/>
                        <a:pt x="62" y="124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cubicBezTo>
                        <a:pt x="62" y="185"/>
                        <a:pt x="62" y="185"/>
                        <a:pt x="62" y="185"/>
                      </a:cubicBezTo>
                      <a:cubicBezTo>
                        <a:pt x="93" y="185"/>
                        <a:pt x="93" y="185"/>
                        <a:pt x="93" y="217"/>
                      </a:cubicBezTo>
                      <a:lnTo>
                        <a:pt x="93" y="217"/>
                      </a:lnTo>
                      <a:lnTo>
                        <a:pt x="93" y="217"/>
                      </a:lnTo>
                      <a:cubicBezTo>
                        <a:pt x="124" y="217"/>
                        <a:pt x="124" y="217"/>
                        <a:pt x="124" y="217"/>
                      </a:cubicBezTo>
                      <a:lnTo>
                        <a:pt x="124" y="217"/>
                      </a:lnTo>
                      <a:cubicBezTo>
                        <a:pt x="124" y="217"/>
                        <a:pt x="154" y="217"/>
                        <a:pt x="154" y="185"/>
                      </a:cubicBezTo>
                      <a:lnTo>
                        <a:pt x="154" y="185"/>
                      </a:lnTo>
                      <a:lnTo>
                        <a:pt x="154" y="185"/>
                      </a:lnTo>
                      <a:lnTo>
                        <a:pt x="186" y="185"/>
                      </a:lnTo>
                      <a:cubicBezTo>
                        <a:pt x="186" y="155"/>
                        <a:pt x="186" y="155"/>
                        <a:pt x="186" y="155"/>
                      </a:cubicBezTo>
                      <a:cubicBezTo>
                        <a:pt x="186" y="155"/>
                        <a:pt x="186" y="155"/>
                        <a:pt x="186" y="124"/>
                      </a:cubicBezTo>
                      <a:lnTo>
                        <a:pt x="186" y="124"/>
                      </a:lnTo>
                      <a:lnTo>
                        <a:pt x="186" y="124"/>
                      </a:lnTo>
                      <a:cubicBezTo>
                        <a:pt x="154" y="124"/>
                        <a:pt x="154" y="124"/>
                        <a:pt x="154" y="93"/>
                      </a:cubicBezTo>
                      <a:lnTo>
                        <a:pt x="154" y="93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cubicBezTo>
                        <a:pt x="124" y="31"/>
                        <a:pt x="124" y="31"/>
                        <a:pt x="124" y="0"/>
                      </a:cubicBez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86" y="31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4" y="0"/>
                      </a:cubicBezTo>
                      <a:cubicBezTo>
                        <a:pt x="154" y="0"/>
                        <a:pt x="154" y="0"/>
                        <a:pt x="124" y="0"/>
                      </a:cubicBezTo>
                      <a:cubicBezTo>
                        <a:pt x="93" y="0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62" y="31"/>
                        <a:pt x="30" y="61"/>
                        <a:pt x="0" y="6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5" name="Freeform 176">
                  <a:extLst>
                    <a:ext uri="{FF2B5EF4-FFF2-40B4-BE49-F238E27FC236}">
                      <a16:creationId xmlns:a16="http://schemas.microsoft.com/office/drawing/2014/main" id="{E9C2CEEE-0C33-4048-9467-FFFF1C405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363" y="1033463"/>
                  <a:ext cx="1674812" cy="625475"/>
                </a:xfrm>
                <a:custGeom>
                  <a:gdLst>
                    <a:gd name="T0" fmla="*/ 2759 w 4651"/>
                    <a:gd name="T1" fmla="*/ 155 h 1737"/>
                    <a:gd name="T2" fmla="*/ 2604 w 4651"/>
                    <a:gd name="T3" fmla="*/ 124 h 1737"/>
                    <a:gd name="T4" fmla="*/ 2418 w 4651"/>
                    <a:gd name="T5" fmla="*/ 155 h 1737"/>
                    <a:gd name="T6" fmla="*/ 2325 w 4651"/>
                    <a:gd name="T7" fmla="*/ 186 h 1737"/>
                    <a:gd name="T8" fmla="*/ 2139 w 4651"/>
                    <a:gd name="T9" fmla="*/ 186 h 1737"/>
                    <a:gd name="T10" fmla="*/ 2046 w 4651"/>
                    <a:gd name="T11" fmla="*/ 155 h 1737"/>
                    <a:gd name="T12" fmla="*/ 1829 w 4651"/>
                    <a:gd name="T13" fmla="*/ 155 h 1737"/>
                    <a:gd name="T14" fmla="*/ 1767 w 4651"/>
                    <a:gd name="T15" fmla="*/ 186 h 1737"/>
                    <a:gd name="T16" fmla="*/ 1643 w 4651"/>
                    <a:gd name="T17" fmla="*/ 155 h 1737"/>
                    <a:gd name="T18" fmla="*/ 1457 w 4651"/>
                    <a:gd name="T19" fmla="*/ 186 h 1737"/>
                    <a:gd name="T20" fmla="*/ 1147 w 4651"/>
                    <a:gd name="T21" fmla="*/ 62 h 1737"/>
                    <a:gd name="T22" fmla="*/ 931 w 4651"/>
                    <a:gd name="T23" fmla="*/ 93 h 1737"/>
                    <a:gd name="T24" fmla="*/ 837 w 4651"/>
                    <a:gd name="T25" fmla="*/ 62 h 1737"/>
                    <a:gd name="T26" fmla="*/ 683 w 4651"/>
                    <a:gd name="T27" fmla="*/ 0 h 1737"/>
                    <a:gd name="T28" fmla="*/ 496 w 4651"/>
                    <a:gd name="T29" fmla="*/ 62 h 1737"/>
                    <a:gd name="T30" fmla="*/ 248 w 4651"/>
                    <a:gd name="T31" fmla="*/ 93 h 1737"/>
                    <a:gd name="T32" fmla="*/ 0 w 4651"/>
                    <a:gd name="T33" fmla="*/ 589 h 1737"/>
                    <a:gd name="T34" fmla="*/ 63 w 4651"/>
                    <a:gd name="T35" fmla="*/ 620 h 1737"/>
                    <a:gd name="T36" fmla="*/ 187 w 4651"/>
                    <a:gd name="T37" fmla="*/ 713 h 1737"/>
                    <a:gd name="T38" fmla="*/ 403 w 4651"/>
                    <a:gd name="T39" fmla="*/ 775 h 1737"/>
                    <a:gd name="T40" fmla="*/ 527 w 4651"/>
                    <a:gd name="T41" fmla="*/ 899 h 1737"/>
                    <a:gd name="T42" fmla="*/ 559 w 4651"/>
                    <a:gd name="T43" fmla="*/ 1053 h 1737"/>
                    <a:gd name="T44" fmla="*/ 683 w 4651"/>
                    <a:gd name="T45" fmla="*/ 1116 h 1737"/>
                    <a:gd name="T46" fmla="*/ 837 w 4651"/>
                    <a:gd name="T47" fmla="*/ 1240 h 1737"/>
                    <a:gd name="T48" fmla="*/ 961 w 4651"/>
                    <a:gd name="T49" fmla="*/ 1301 h 1737"/>
                    <a:gd name="T50" fmla="*/ 2511 w 4651"/>
                    <a:gd name="T51" fmla="*/ 1301 h 1737"/>
                    <a:gd name="T52" fmla="*/ 2604 w 4651"/>
                    <a:gd name="T53" fmla="*/ 1364 h 1737"/>
                    <a:gd name="T54" fmla="*/ 2759 w 4651"/>
                    <a:gd name="T55" fmla="*/ 1364 h 1737"/>
                    <a:gd name="T56" fmla="*/ 2852 w 4651"/>
                    <a:gd name="T57" fmla="*/ 1395 h 1737"/>
                    <a:gd name="T58" fmla="*/ 3162 w 4651"/>
                    <a:gd name="T59" fmla="*/ 1488 h 1737"/>
                    <a:gd name="T60" fmla="*/ 3255 w 4651"/>
                    <a:gd name="T61" fmla="*/ 1612 h 1737"/>
                    <a:gd name="T62" fmla="*/ 3317 w 4651"/>
                    <a:gd name="T63" fmla="*/ 1705 h 1737"/>
                    <a:gd name="T64" fmla="*/ 3534 w 4651"/>
                    <a:gd name="T65" fmla="*/ 1643 h 1737"/>
                    <a:gd name="T66" fmla="*/ 3813 w 4651"/>
                    <a:gd name="T67" fmla="*/ 1549 h 1737"/>
                    <a:gd name="T68" fmla="*/ 3906 w 4651"/>
                    <a:gd name="T69" fmla="*/ 1457 h 1737"/>
                    <a:gd name="T70" fmla="*/ 4122 w 4651"/>
                    <a:gd name="T71" fmla="*/ 1240 h 1737"/>
                    <a:gd name="T72" fmla="*/ 4370 w 4651"/>
                    <a:gd name="T73" fmla="*/ 1240 h 1737"/>
                    <a:gd name="T74" fmla="*/ 4650 w 4651"/>
                    <a:gd name="T75" fmla="*/ 1085 h 1737"/>
                    <a:gd name="T76" fmla="*/ 4494 w 4651"/>
                    <a:gd name="T77" fmla="*/ 1085 h 1737"/>
                    <a:gd name="T78" fmla="*/ 4464 w 4651"/>
                    <a:gd name="T79" fmla="*/ 992 h 1737"/>
                    <a:gd name="T80" fmla="*/ 4309 w 4651"/>
                    <a:gd name="T81" fmla="*/ 929 h 1737"/>
                    <a:gd name="T82" fmla="*/ 4278 w 4651"/>
                    <a:gd name="T83" fmla="*/ 805 h 1737"/>
                    <a:gd name="T84" fmla="*/ 4216 w 4651"/>
                    <a:gd name="T85" fmla="*/ 681 h 1737"/>
                    <a:gd name="T86" fmla="*/ 4154 w 4651"/>
                    <a:gd name="T87" fmla="*/ 744 h 1737"/>
                    <a:gd name="T88" fmla="*/ 3998 w 4651"/>
                    <a:gd name="T89" fmla="*/ 775 h 1737"/>
                    <a:gd name="T90" fmla="*/ 3874 w 4651"/>
                    <a:gd name="T91" fmla="*/ 681 h 1737"/>
                    <a:gd name="T92" fmla="*/ 3844 w 4651"/>
                    <a:gd name="T93" fmla="*/ 589 h 1737"/>
                    <a:gd name="T94" fmla="*/ 3658 w 4651"/>
                    <a:gd name="T95" fmla="*/ 527 h 1737"/>
                    <a:gd name="T96" fmla="*/ 3503 w 4651"/>
                    <a:gd name="T97" fmla="*/ 527 h 1737"/>
                    <a:gd name="T98" fmla="*/ 3441 w 4651"/>
                    <a:gd name="T99" fmla="*/ 744 h 1737"/>
                    <a:gd name="T100" fmla="*/ 3441 w 4651"/>
                    <a:gd name="T101" fmla="*/ 992 h 1737"/>
                    <a:gd name="T102" fmla="*/ 3441 w 4651"/>
                    <a:gd name="T103" fmla="*/ 1209 h 1737"/>
                    <a:gd name="T104" fmla="*/ 3286 w 4651"/>
                    <a:gd name="T105" fmla="*/ 1209 h 1737"/>
                    <a:gd name="T106" fmla="*/ 3193 w 4651"/>
                    <a:gd name="T107" fmla="*/ 1023 h 1737"/>
                    <a:gd name="T108" fmla="*/ 2914 w 4651"/>
                    <a:gd name="T109" fmla="*/ 929 h 1737"/>
                    <a:gd name="T110" fmla="*/ 2635 w 4651"/>
                    <a:gd name="T111" fmla="*/ 868 h 1737"/>
                    <a:gd name="T112" fmla="*/ 2480 w 4651"/>
                    <a:gd name="T113" fmla="*/ 681 h 1737"/>
                    <a:gd name="T114" fmla="*/ 2604 w 4651"/>
                    <a:gd name="T115" fmla="*/ 496 h 1737"/>
                    <a:gd name="T116" fmla="*/ 2635 w 4651"/>
                    <a:gd name="T117" fmla="*/ 433 h 1737"/>
                    <a:gd name="T118" fmla="*/ 2759 w 4651"/>
                    <a:gd name="T119" fmla="*/ 403 h 1737"/>
                    <a:gd name="T120" fmla="*/ 2883 w 4651"/>
                    <a:gd name="T121" fmla="*/ 372 h 1737"/>
                    <a:gd name="T122" fmla="*/ 2883 w 4651"/>
                    <a:gd name="T123" fmla="*/ 186 h 17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51" h="1737">
                      <a:moveTo>
                        <a:pt x="2945" y="186"/>
                      </a:moveTo>
                      <a:lnTo>
                        <a:pt x="2945" y="186"/>
                      </a:lnTo>
                      <a:cubicBezTo>
                        <a:pt x="2914" y="186"/>
                        <a:pt x="2914" y="155"/>
                        <a:pt x="2914" y="155"/>
                      </a:cubicBezTo>
                      <a:lnTo>
                        <a:pt x="2914" y="155"/>
                      </a:lnTo>
                      <a:cubicBezTo>
                        <a:pt x="2914" y="124"/>
                        <a:pt x="2883" y="93"/>
                        <a:pt x="2852" y="93"/>
                      </a:cubicBezTo>
                      <a:lnTo>
                        <a:pt x="2852" y="93"/>
                      </a:lnTo>
                      <a:cubicBezTo>
                        <a:pt x="2821" y="93"/>
                        <a:pt x="2821" y="124"/>
                        <a:pt x="2790" y="124"/>
                      </a:cubicBezTo>
                      <a:cubicBezTo>
                        <a:pt x="2759" y="155"/>
                        <a:pt x="2759" y="155"/>
                        <a:pt x="2759" y="155"/>
                      </a:cubicBezTo>
                      <a:cubicBezTo>
                        <a:pt x="2759" y="124"/>
                        <a:pt x="2759" y="124"/>
                        <a:pt x="2759" y="124"/>
                      </a:cubicBezTo>
                      <a:cubicBezTo>
                        <a:pt x="2759" y="124"/>
                        <a:pt x="2759" y="93"/>
                        <a:pt x="2759" y="62"/>
                      </a:cubicBezTo>
                      <a:cubicBezTo>
                        <a:pt x="2728" y="62"/>
                        <a:pt x="2697" y="62"/>
                        <a:pt x="2666" y="62"/>
                      </a:cubicBezTo>
                      <a:lnTo>
                        <a:pt x="2635" y="62"/>
                      </a:lnTo>
                      <a:lnTo>
                        <a:pt x="2635" y="62"/>
                      </a:lnTo>
                      <a:cubicBezTo>
                        <a:pt x="2604" y="62"/>
                        <a:pt x="2604" y="62"/>
                        <a:pt x="2604" y="62"/>
                      </a:cubicBezTo>
                      <a:lnTo>
                        <a:pt x="2604" y="62"/>
                      </a:lnTo>
                      <a:cubicBezTo>
                        <a:pt x="2635" y="93"/>
                        <a:pt x="2604" y="124"/>
                        <a:pt x="2604" y="124"/>
                      </a:cubicBezTo>
                      <a:cubicBezTo>
                        <a:pt x="2604" y="124"/>
                        <a:pt x="2604" y="124"/>
                        <a:pt x="2573" y="155"/>
                      </a:cubicBezTo>
                      <a:cubicBezTo>
                        <a:pt x="2542" y="155"/>
                        <a:pt x="2542" y="155"/>
                        <a:pt x="2542" y="155"/>
                      </a:cubicBezTo>
                      <a:lnTo>
                        <a:pt x="2542" y="155"/>
                      </a:lnTo>
                      <a:cubicBezTo>
                        <a:pt x="2511" y="155"/>
                        <a:pt x="2511" y="155"/>
                        <a:pt x="2511" y="155"/>
                      </a:cubicBezTo>
                      <a:lnTo>
                        <a:pt x="2511" y="155"/>
                      </a:lnTo>
                      <a:cubicBezTo>
                        <a:pt x="2511" y="186"/>
                        <a:pt x="2480" y="217"/>
                        <a:pt x="2480" y="217"/>
                      </a:cubicBezTo>
                      <a:cubicBezTo>
                        <a:pt x="2449" y="279"/>
                        <a:pt x="2449" y="279"/>
                        <a:pt x="2449" y="279"/>
                      </a:cubicBezTo>
                      <a:cubicBezTo>
                        <a:pt x="2418" y="155"/>
                        <a:pt x="2418" y="155"/>
                        <a:pt x="2418" y="155"/>
                      </a:cubicBezTo>
                      <a:cubicBezTo>
                        <a:pt x="2418" y="124"/>
                        <a:pt x="2418" y="124"/>
                        <a:pt x="2418" y="124"/>
                      </a:cubicBezTo>
                      <a:cubicBezTo>
                        <a:pt x="2418" y="155"/>
                        <a:pt x="2387" y="155"/>
                        <a:pt x="2387" y="155"/>
                      </a:cubicBezTo>
                      <a:lnTo>
                        <a:pt x="2387" y="155"/>
                      </a:lnTo>
                      <a:cubicBezTo>
                        <a:pt x="2387" y="155"/>
                        <a:pt x="2387" y="186"/>
                        <a:pt x="2356" y="186"/>
                      </a:cubicBezTo>
                      <a:lnTo>
                        <a:pt x="2356" y="186"/>
                      </a:lnTo>
                      <a:lnTo>
                        <a:pt x="2325" y="186"/>
                      </a:lnTo>
                      <a:lnTo>
                        <a:pt x="2325" y="186"/>
                      </a:lnTo>
                      <a:lnTo>
                        <a:pt x="2325" y="186"/>
                      </a:lnTo>
                      <a:cubicBezTo>
                        <a:pt x="2294" y="186"/>
                        <a:pt x="2294" y="186"/>
                        <a:pt x="2294" y="186"/>
                      </a:cubicBezTo>
                      <a:cubicBezTo>
                        <a:pt x="2294" y="186"/>
                        <a:pt x="2294" y="186"/>
                        <a:pt x="2263" y="186"/>
                      </a:cubicBezTo>
                      <a:lnTo>
                        <a:pt x="2263" y="186"/>
                      </a:lnTo>
                      <a:cubicBezTo>
                        <a:pt x="2263" y="186"/>
                        <a:pt x="2232" y="186"/>
                        <a:pt x="2232" y="155"/>
                      </a:cubicBezTo>
                      <a:lnTo>
                        <a:pt x="2232" y="155"/>
                      </a:lnTo>
                      <a:lnTo>
                        <a:pt x="2232" y="155"/>
                      </a:lnTo>
                      <a:cubicBezTo>
                        <a:pt x="2201" y="155"/>
                        <a:pt x="2201" y="155"/>
                        <a:pt x="2201" y="186"/>
                      </a:cubicBezTo>
                      <a:cubicBezTo>
                        <a:pt x="2170" y="186"/>
                        <a:pt x="2170" y="186"/>
                        <a:pt x="2139" y="186"/>
                      </a:cubicBezTo>
                      <a:lnTo>
                        <a:pt x="2139" y="186"/>
                      </a:lnTo>
                      <a:lnTo>
                        <a:pt x="2139" y="186"/>
                      </a:lnTo>
                      <a:cubicBezTo>
                        <a:pt x="2108" y="186"/>
                        <a:pt x="2108" y="186"/>
                        <a:pt x="2077" y="186"/>
                      </a:cubicBezTo>
                      <a:cubicBezTo>
                        <a:pt x="2077" y="155"/>
                        <a:pt x="2077" y="155"/>
                        <a:pt x="2077" y="155"/>
                      </a:cubicBezTo>
                      <a:lnTo>
                        <a:pt x="2077" y="155"/>
                      </a:lnTo>
                      <a:cubicBezTo>
                        <a:pt x="2046" y="155"/>
                        <a:pt x="2046" y="155"/>
                        <a:pt x="2046" y="155"/>
                      </a:cubicBezTo>
                      <a:lnTo>
                        <a:pt x="2046" y="155"/>
                      </a:lnTo>
                      <a:lnTo>
                        <a:pt x="2046" y="155"/>
                      </a:lnTo>
                      <a:lnTo>
                        <a:pt x="2015" y="155"/>
                      </a:lnTo>
                      <a:cubicBezTo>
                        <a:pt x="2015" y="155"/>
                        <a:pt x="2015" y="155"/>
                        <a:pt x="1984" y="155"/>
                      </a:cubicBezTo>
                      <a:lnTo>
                        <a:pt x="1984" y="155"/>
                      </a:lnTo>
                      <a:cubicBezTo>
                        <a:pt x="1953" y="155"/>
                        <a:pt x="1953" y="124"/>
                        <a:pt x="1922" y="124"/>
                      </a:cubicBezTo>
                      <a:cubicBezTo>
                        <a:pt x="1922" y="124"/>
                        <a:pt x="1922" y="124"/>
                        <a:pt x="1891" y="155"/>
                      </a:cubicBezTo>
                      <a:cubicBezTo>
                        <a:pt x="1891" y="155"/>
                        <a:pt x="1891" y="155"/>
                        <a:pt x="1860" y="155"/>
                      </a:cubicBezTo>
                      <a:lnTo>
                        <a:pt x="1860" y="155"/>
                      </a:lnTo>
                      <a:lnTo>
                        <a:pt x="1829" y="155"/>
                      </a:lnTo>
                      <a:lnTo>
                        <a:pt x="1860" y="155"/>
                      </a:lnTo>
                      <a:cubicBezTo>
                        <a:pt x="1860" y="186"/>
                        <a:pt x="1860" y="186"/>
                        <a:pt x="1860" y="186"/>
                      </a:cubicBezTo>
                      <a:cubicBezTo>
                        <a:pt x="1860" y="217"/>
                        <a:pt x="1860" y="248"/>
                        <a:pt x="1860" y="248"/>
                      </a:cubicBezTo>
                      <a:cubicBezTo>
                        <a:pt x="1829" y="310"/>
                        <a:pt x="1829" y="310"/>
                        <a:pt x="1829" y="310"/>
                      </a:cubicBezTo>
                      <a:cubicBezTo>
                        <a:pt x="1829" y="248"/>
                        <a:pt x="1829" y="248"/>
                        <a:pt x="1829" y="248"/>
                      </a:cubicBezTo>
                      <a:cubicBezTo>
                        <a:pt x="1799" y="248"/>
                        <a:pt x="1799" y="217"/>
                        <a:pt x="1799" y="217"/>
                      </a:cubicBezTo>
                      <a:lnTo>
                        <a:pt x="1799" y="217"/>
                      </a:lnTo>
                      <a:cubicBezTo>
                        <a:pt x="1767" y="186"/>
                        <a:pt x="1767" y="186"/>
                        <a:pt x="1767" y="186"/>
                      </a:cubicBezTo>
                      <a:lnTo>
                        <a:pt x="1767" y="186"/>
                      </a:lnTo>
                      <a:lnTo>
                        <a:pt x="1767" y="186"/>
                      </a:lnTo>
                      <a:lnTo>
                        <a:pt x="1736" y="186"/>
                      </a:lnTo>
                      <a:lnTo>
                        <a:pt x="1705" y="186"/>
                      </a:lnTo>
                      <a:cubicBezTo>
                        <a:pt x="1705" y="155"/>
                        <a:pt x="1705" y="155"/>
                        <a:pt x="1675" y="155"/>
                      </a:cubicBezTo>
                      <a:lnTo>
                        <a:pt x="1675" y="155"/>
                      </a:lnTo>
                      <a:lnTo>
                        <a:pt x="1675" y="155"/>
                      </a:lnTo>
                      <a:lnTo>
                        <a:pt x="1643" y="155"/>
                      </a:lnTo>
                      <a:lnTo>
                        <a:pt x="1643" y="155"/>
                      </a:lnTo>
                      <a:lnTo>
                        <a:pt x="1643" y="155"/>
                      </a:lnTo>
                      <a:lnTo>
                        <a:pt x="1612" y="186"/>
                      </a:lnTo>
                      <a:cubicBezTo>
                        <a:pt x="1612" y="186"/>
                        <a:pt x="1612" y="186"/>
                        <a:pt x="1581" y="186"/>
                      </a:cubicBezTo>
                      <a:lnTo>
                        <a:pt x="1551" y="186"/>
                      </a:lnTo>
                      <a:cubicBezTo>
                        <a:pt x="1519" y="186"/>
                        <a:pt x="1519" y="186"/>
                        <a:pt x="1519" y="186"/>
                      </a:cubicBezTo>
                      <a:cubicBezTo>
                        <a:pt x="1519" y="186"/>
                        <a:pt x="1519" y="186"/>
                        <a:pt x="1488" y="186"/>
                      </a:cubicBezTo>
                      <a:lnTo>
                        <a:pt x="1457" y="186"/>
                      </a:lnTo>
                      <a:lnTo>
                        <a:pt x="1427" y="186"/>
                      </a:lnTo>
                      <a:lnTo>
                        <a:pt x="1395" y="186"/>
                      </a:lnTo>
                      <a:cubicBezTo>
                        <a:pt x="1364" y="155"/>
                        <a:pt x="1364" y="155"/>
                        <a:pt x="1364" y="155"/>
                      </a:cubicBezTo>
                      <a:cubicBezTo>
                        <a:pt x="1395" y="93"/>
                        <a:pt x="1395" y="93"/>
                        <a:pt x="1395" y="93"/>
                      </a:cubicBezTo>
                      <a:cubicBezTo>
                        <a:pt x="1364" y="93"/>
                        <a:pt x="1303" y="93"/>
                        <a:pt x="1303" y="93"/>
                      </a:cubicBezTo>
                      <a:cubicBezTo>
                        <a:pt x="1271" y="93"/>
                        <a:pt x="1240" y="93"/>
                        <a:pt x="1209" y="93"/>
                      </a:cubicBezTo>
                      <a:lnTo>
                        <a:pt x="1209" y="93"/>
                      </a:lnTo>
                      <a:cubicBezTo>
                        <a:pt x="1179" y="62"/>
                        <a:pt x="1147" y="62"/>
                        <a:pt x="1147" y="62"/>
                      </a:cubicBezTo>
                      <a:lnTo>
                        <a:pt x="1147" y="62"/>
                      </a:lnTo>
                      <a:lnTo>
                        <a:pt x="1147" y="62"/>
                      </a:lnTo>
                      <a:cubicBezTo>
                        <a:pt x="1116" y="62"/>
                        <a:pt x="1116" y="62"/>
                        <a:pt x="1085" y="62"/>
                      </a:cubicBezTo>
                      <a:cubicBezTo>
                        <a:pt x="1085" y="62"/>
                        <a:pt x="1055" y="62"/>
                        <a:pt x="992" y="62"/>
                      </a:cubicBezTo>
                      <a:lnTo>
                        <a:pt x="992" y="62"/>
                      </a:lnTo>
                      <a:lnTo>
                        <a:pt x="992" y="62"/>
                      </a:lnTo>
                      <a:lnTo>
                        <a:pt x="961" y="62"/>
                      </a:lnTo>
                      <a:cubicBezTo>
                        <a:pt x="961" y="93"/>
                        <a:pt x="931" y="93"/>
                        <a:pt x="931" y="93"/>
                      </a:cubicBezTo>
                      <a:lnTo>
                        <a:pt x="931" y="93"/>
                      </a:lnTo>
                      <a:lnTo>
                        <a:pt x="931" y="93"/>
                      </a:lnTo>
                      <a:lnTo>
                        <a:pt x="931" y="93"/>
                      </a:lnTo>
                      <a:cubicBezTo>
                        <a:pt x="931" y="93"/>
                        <a:pt x="931" y="93"/>
                        <a:pt x="899" y="93"/>
                      </a:cubicBezTo>
                      <a:cubicBezTo>
                        <a:pt x="899" y="93"/>
                        <a:pt x="899" y="62"/>
                        <a:pt x="868" y="62"/>
                      </a:cubicBezTo>
                      <a:lnTo>
                        <a:pt x="868" y="62"/>
                      </a:lnTo>
                      <a:cubicBezTo>
                        <a:pt x="868" y="62"/>
                        <a:pt x="868" y="62"/>
                        <a:pt x="868" y="31"/>
                      </a:cubicBezTo>
                      <a:cubicBezTo>
                        <a:pt x="837" y="62"/>
                        <a:pt x="837" y="62"/>
                        <a:pt x="837" y="62"/>
                      </a:cubicBezTo>
                      <a:cubicBezTo>
                        <a:pt x="837" y="93"/>
                        <a:pt x="837" y="93"/>
                        <a:pt x="807" y="93"/>
                      </a:cubicBezTo>
                      <a:lnTo>
                        <a:pt x="775" y="62"/>
                      </a:lnTo>
                      <a:lnTo>
                        <a:pt x="775" y="62"/>
                      </a:lnTo>
                      <a:cubicBezTo>
                        <a:pt x="744" y="62"/>
                        <a:pt x="744" y="62"/>
                        <a:pt x="744" y="62"/>
                      </a:cubicBezTo>
                      <a:cubicBezTo>
                        <a:pt x="744" y="62"/>
                        <a:pt x="713" y="0"/>
                        <a:pt x="683" y="0"/>
                      </a:cubicBezTo>
                      <a:lnTo>
                        <a:pt x="683" y="0"/>
                      </a:lnTo>
                      <a:lnTo>
                        <a:pt x="683" y="0"/>
                      </a:lnTo>
                      <a:lnTo>
                        <a:pt x="683" y="0"/>
                      </a:lnTo>
                      <a:lnTo>
                        <a:pt x="683" y="0"/>
                      </a:lnTo>
                      <a:cubicBezTo>
                        <a:pt x="683" y="0"/>
                        <a:pt x="683" y="31"/>
                        <a:pt x="651" y="31"/>
                      </a:cubicBezTo>
                      <a:lnTo>
                        <a:pt x="620" y="31"/>
                      </a:lnTo>
                      <a:lnTo>
                        <a:pt x="620" y="31"/>
                      </a:lnTo>
                      <a:lnTo>
                        <a:pt x="620" y="31"/>
                      </a:lnTo>
                      <a:cubicBezTo>
                        <a:pt x="620" y="31"/>
                        <a:pt x="589" y="31"/>
                        <a:pt x="589" y="62"/>
                      </a:cubicBezTo>
                      <a:lnTo>
                        <a:pt x="559" y="62"/>
                      </a:lnTo>
                      <a:cubicBezTo>
                        <a:pt x="559" y="62"/>
                        <a:pt x="527" y="62"/>
                        <a:pt x="496" y="62"/>
                      </a:cubicBezTo>
                      <a:cubicBezTo>
                        <a:pt x="496" y="62"/>
                        <a:pt x="496" y="62"/>
                        <a:pt x="465" y="62"/>
                      </a:cubicBezTo>
                      <a:cubicBezTo>
                        <a:pt x="465" y="62"/>
                        <a:pt x="465" y="93"/>
                        <a:pt x="435" y="93"/>
                      </a:cubicBezTo>
                      <a:cubicBezTo>
                        <a:pt x="403" y="93"/>
                        <a:pt x="403" y="93"/>
                        <a:pt x="372" y="93"/>
                      </a:cubicBezTo>
                      <a:cubicBezTo>
                        <a:pt x="372" y="93"/>
                        <a:pt x="341" y="93"/>
                        <a:pt x="341" y="124"/>
                      </a:cubicBezTo>
                      <a:lnTo>
                        <a:pt x="341" y="124"/>
                      </a:lnTo>
                      <a:cubicBezTo>
                        <a:pt x="341" y="124"/>
                        <a:pt x="341" y="124"/>
                        <a:pt x="311" y="124"/>
                      </a:cubicBezTo>
                      <a:cubicBezTo>
                        <a:pt x="311" y="124"/>
                        <a:pt x="311" y="124"/>
                        <a:pt x="279" y="124"/>
                      </a:cubicBezTo>
                      <a:lnTo>
                        <a:pt x="248" y="93"/>
                      </a:lnTo>
                      <a:cubicBezTo>
                        <a:pt x="218" y="93"/>
                        <a:pt x="187" y="93"/>
                        <a:pt x="124" y="93"/>
                      </a:cubicBezTo>
                      <a:lnTo>
                        <a:pt x="124" y="93"/>
                      </a:lnTo>
                      <a:cubicBezTo>
                        <a:pt x="94" y="93"/>
                        <a:pt x="94" y="93"/>
                        <a:pt x="94" y="62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lnTo>
                        <a:pt x="31" y="62"/>
                      </a:ln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589"/>
                        <a:pt x="0" y="589"/>
                        <a:pt x="0" y="589"/>
                      </a:cubicBezTo>
                      <a:lnTo>
                        <a:pt x="0" y="589"/>
                      </a:lnTo>
                      <a:lnTo>
                        <a:pt x="0" y="589"/>
                      </a:lnTo>
                      <a:lnTo>
                        <a:pt x="0" y="589"/>
                      </a:lnTo>
                      <a:cubicBezTo>
                        <a:pt x="31" y="589"/>
                        <a:pt x="31" y="589"/>
                        <a:pt x="31" y="589"/>
                      </a:cubicBezTo>
                      <a:lnTo>
                        <a:pt x="31" y="620"/>
                      </a:lnTo>
                      <a:cubicBezTo>
                        <a:pt x="31" y="589"/>
                        <a:pt x="31" y="589"/>
                        <a:pt x="63" y="589"/>
                      </a:cubicBezTo>
                      <a:lnTo>
                        <a:pt x="63" y="589"/>
                      </a:lnTo>
                      <a:lnTo>
                        <a:pt x="63" y="589"/>
                      </a:lnTo>
                      <a:cubicBezTo>
                        <a:pt x="63" y="589"/>
                        <a:pt x="63" y="589"/>
                        <a:pt x="63" y="620"/>
                      </a:cubicBezTo>
                      <a:cubicBezTo>
                        <a:pt x="94" y="620"/>
                        <a:pt x="94" y="620"/>
                        <a:pt x="94" y="651"/>
                      </a:cubicBezTo>
                      <a:lnTo>
                        <a:pt x="94" y="651"/>
                      </a:lnTo>
                      <a:lnTo>
                        <a:pt x="94" y="651"/>
                      </a:lnTo>
                      <a:lnTo>
                        <a:pt x="94" y="651"/>
                      </a:lnTo>
                      <a:cubicBezTo>
                        <a:pt x="94" y="651"/>
                        <a:pt x="94" y="651"/>
                        <a:pt x="124" y="681"/>
                      </a:cubicBezTo>
                      <a:lnTo>
                        <a:pt x="124" y="681"/>
                      </a:lnTo>
                      <a:cubicBezTo>
                        <a:pt x="155" y="681"/>
                        <a:pt x="155" y="713"/>
                        <a:pt x="155" y="713"/>
                      </a:cubicBezTo>
                      <a:lnTo>
                        <a:pt x="187" y="713"/>
                      </a:lnTo>
                      <a:lnTo>
                        <a:pt x="218" y="713"/>
                      </a:lnTo>
                      <a:lnTo>
                        <a:pt x="248" y="713"/>
                      </a:lnTo>
                      <a:cubicBezTo>
                        <a:pt x="248" y="744"/>
                        <a:pt x="248" y="744"/>
                        <a:pt x="248" y="744"/>
                      </a:cubicBezTo>
                      <a:cubicBezTo>
                        <a:pt x="248" y="713"/>
                        <a:pt x="279" y="713"/>
                        <a:pt x="279" y="713"/>
                      </a:cubicBezTo>
                      <a:cubicBezTo>
                        <a:pt x="279" y="713"/>
                        <a:pt x="279" y="713"/>
                        <a:pt x="311" y="713"/>
                      </a:cubicBezTo>
                      <a:lnTo>
                        <a:pt x="311" y="713"/>
                      </a:lnTo>
                      <a:cubicBezTo>
                        <a:pt x="341" y="744"/>
                        <a:pt x="403" y="775"/>
                        <a:pt x="403" y="775"/>
                      </a:cubicBezTo>
                      <a:lnTo>
                        <a:pt x="403" y="775"/>
                      </a:lnTo>
                      <a:lnTo>
                        <a:pt x="403" y="805"/>
                      </a:lnTo>
                      <a:lnTo>
                        <a:pt x="403" y="805"/>
                      </a:lnTo>
                      <a:cubicBezTo>
                        <a:pt x="435" y="837"/>
                        <a:pt x="435" y="837"/>
                        <a:pt x="435" y="837"/>
                      </a:cubicBezTo>
                      <a:lnTo>
                        <a:pt x="435" y="868"/>
                      </a:lnTo>
                      <a:cubicBezTo>
                        <a:pt x="465" y="899"/>
                        <a:pt x="465" y="899"/>
                        <a:pt x="465" y="899"/>
                      </a:cubicBezTo>
                      <a:cubicBezTo>
                        <a:pt x="465" y="899"/>
                        <a:pt x="496" y="899"/>
                        <a:pt x="496" y="868"/>
                      </a:cubicBezTo>
                      <a:cubicBezTo>
                        <a:pt x="527" y="868"/>
                        <a:pt x="527" y="868"/>
                        <a:pt x="527" y="868"/>
                      </a:cubicBezTo>
                      <a:cubicBezTo>
                        <a:pt x="527" y="899"/>
                        <a:pt x="527" y="899"/>
                        <a:pt x="527" y="899"/>
                      </a:cubicBezTo>
                      <a:lnTo>
                        <a:pt x="527" y="899"/>
                      </a:lnTo>
                      <a:lnTo>
                        <a:pt x="527" y="899"/>
                      </a:lnTo>
                      <a:cubicBezTo>
                        <a:pt x="527" y="899"/>
                        <a:pt x="527" y="929"/>
                        <a:pt x="559" y="929"/>
                      </a:cubicBezTo>
                      <a:cubicBezTo>
                        <a:pt x="559" y="929"/>
                        <a:pt x="559" y="929"/>
                        <a:pt x="559" y="960"/>
                      </a:cubicBezTo>
                      <a:lnTo>
                        <a:pt x="559" y="960"/>
                      </a:lnTo>
                      <a:lnTo>
                        <a:pt x="559" y="992"/>
                      </a:lnTo>
                      <a:cubicBezTo>
                        <a:pt x="559" y="992"/>
                        <a:pt x="589" y="1023"/>
                        <a:pt x="559" y="1023"/>
                      </a:cubicBezTo>
                      <a:lnTo>
                        <a:pt x="559" y="1053"/>
                      </a:lnTo>
                      <a:cubicBezTo>
                        <a:pt x="589" y="1023"/>
                        <a:pt x="589" y="1023"/>
                        <a:pt x="589" y="1023"/>
                      </a:cubicBezTo>
                      <a:cubicBezTo>
                        <a:pt x="589" y="1023"/>
                        <a:pt x="620" y="1023"/>
                        <a:pt x="620" y="1053"/>
                      </a:cubicBezTo>
                      <a:lnTo>
                        <a:pt x="620" y="1053"/>
                      </a:lnTo>
                      <a:cubicBezTo>
                        <a:pt x="651" y="1053"/>
                        <a:pt x="651" y="1053"/>
                        <a:pt x="651" y="1053"/>
                      </a:cubicBezTo>
                      <a:cubicBezTo>
                        <a:pt x="651" y="1085"/>
                        <a:pt x="651" y="1085"/>
                        <a:pt x="651" y="1116"/>
                      </a:cubicBezTo>
                      <a:lnTo>
                        <a:pt x="651" y="1116"/>
                      </a:lnTo>
                      <a:lnTo>
                        <a:pt x="651" y="1116"/>
                      </a:lnTo>
                      <a:lnTo>
                        <a:pt x="683" y="1116"/>
                      </a:lnTo>
                      <a:cubicBezTo>
                        <a:pt x="713" y="1116"/>
                        <a:pt x="713" y="1116"/>
                        <a:pt x="713" y="1116"/>
                      </a:cubicBezTo>
                      <a:cubicBezTo>
                        <a:pt x="744" y="1177"/>
                        <a:pt x="744" y="1177"/>
                        <a:pt x="744" y="1177"/>
                      </a:cubicBezTo>
                      <a:lnTo>
                        <a:pt x="713" y="1177"/>
                      </a:lnTo>
                      <a:cubicBezTo>
                        <a:pt x="713" y="1177"/>
                        <a:pt x="713" y="1177"/>
                        <a:pt x="713" y="1209"/>
                      </a:cubicBezTo>
                      <a:lnTo>
                        <a:pt x="713" y="1209"/>
                      </a:lnTo>
                      <a:cubicBezTo>
                        <a:pt x="744" y="1209"/>
                        <a:pt x="744" y="1209"/>
                        <a:pt x="744" y="1209"/>
                      </a:cubicBezTo>
                      <a:cubicBezTo>
                        <a:pt x="775" y="1209"/>
                        <a:pt x="775" y="1209"/>
                        <a:pt x="775" y="1240"/>
                      </a:cubicBezTo>
                      <a:cubicBezTo>
                        <a:pt x="807" y="1240"/>
                        <a:pt x="807" y="1240"/>
                        <a:pt x="837" y="1240"/>
                      </a:cubicBezTo>
                      <a:lnTo>
                        <a:pt x="837" y="1240"/>
                      </a:lnTo>
                      <a:cubicBezTo>
                        <a:pt x="837" y="1209"/>
                        <a:pt x="868" y="1209"/>
                        <a:pt x="868" y="1209"/>
                      </a:cubicBezTo>
                      <a:lnTo>
                        <a:pt x="868" y="1209"/>
                      </a:lnTo>
                      <a:cubicBezTo>
                        <a:pt x="899" y="1209"/>
                        <a:pt x="899" y="1240"/>
                        <a:pt x="899" y="1240"/>
                      </a:cubicBezTo>
                      <a:cubicBezTo>
                        <a:pt x="899" y="1271"/>
                        <a:pt x="931" y="1271"/>
                        <a:pt x="931" y="1301"/>
                      </a:cubicBezTo>
                      <a:lnTo>
                        <a:pt x="931" y="1301"/>
                      </a:lnTo>
                      <a:lnTo>
                        <a:pt x="931" y="1301"/>
                      </a:lnTo>
                      <a:cubicBezTo>
                        <a:pt x="931" y="1301"/>
                        <a:pt x="931" y="1301"/>
                        <a:pt x="961" y="1301"/>
                      </a:cubicBezTo>
                      <a:lnTo>
                        <a:pt x="992" y="1301"/>
                      </a:lnTo>
                      <a:cubicBezTo>
                        <a:pt x="992" y="1333"/>
                        <a:pt x="992" y="1333"/>
                        <a:pt x="992" y="1333"/>
                      </a:cubicBezTo>
                      <a:cubicBezTo>
                        <a:pt x="2480" y="1333"/>
                        <a:pt x="2480" y="1333"/>
                        <a:pt x="2480" y="1333"/>
                      </a:cubicBezTo>
                      <a:cubicBezTo>
                        <a:pt x="2480" y="1301"/>
                        <a:pt x="2511" y="1301"/>
                        <a:pt x="2511" y="1301"/>
                      </a:cubicBezTo>
                      <a:lnTo>
                        <a:pt x="2511" y="1301"/>
                      </a:lnTo>
                      <a:lnTo>
                        <a:pt x="2511" y="1301"/>
                      </a:lnTo>
                      <a:lnTo>
                        <a:pt x="2511" y="1301"/>
                      </a:lnTo>
                      <a:lnTo>
                        <a:pt x="2511" y="1301"/>
                      </a:lnTo>
                      <a:cubicBezTo>
                        <a:pt x="2542" y="1301"/>
                        <a:pt x="2542" y="1333"/>
                        <a:pt x="2542" y="1333"/>
                      </a:cubicBezTo>
                      <a:lnTo>
                        <a:pt x="2542" y="1333"/>
                      </a:lnTo>
                      <a:lnTo>
                        <a:pt x="2542" y="1333"/>
                      </a:lnTo>
                      <a:cubicBezTo>
                        <a:pt x="2542" y="1364"/>
                        <a:pt x="2573" y="1364"/>
                        <a:pt x="2573" y="1364"/>
                      </a:cubicBezTo>
                      <a:lnTo>
                        <a:pt x="2573" y="1364"/>
                      </a:lnTo>
                      <a:cubicBezTo>
                        <a:pt x="2573" y="1364"/>
                        <a:pt x="2573" y="1364"/>
                        <a:pt x="2604" y="1364"/>
                      </a:cubicBezTo>
                      <a:lnTo>
                        <a:pt x="2604" y="1364"/>
                      </a:lnTo>
                      <a:lnTo>
                        <a:pt x="2604" y="1364"/>
                      </a:lnTo>
                      <a:cubicBezTo>
                        <a:pt x="2635" y="1364"/>
                        <a:pt x="2635" y="1364"/>
                        <a:pt x="2635" y="1364"/>
                      </a:cubicBezTo>
                      <a:cubicBezTo>
                        <a:pt x="2666" y="1364"/>
                        <a:pt x="2697" y="1364"/>
                        <a:pt x="2697" y="1395"/>
                      </a:cubicBezTo>
                      <a:lnTo>
                        <a:pt x="2697" y="1395"/>
                      </a:lnTo>
                      <a:cubicBezTo>
                        <a:pt x="2728" y="1364"/>
                        <a:pt x="2728" y="1364"/>
                        <a:pt x="2728" y="1364"/>
                      </a:cubicBezTo>
                      <a:lnTo>
                        <a:pt x="2728" y="1364"/>
                      </a:lnTo>
                      <a:lnTo>
                        <a:pt x="2728" y="1364"/>
                      </a:lnTo>
                      <a:cubicBezTo>
                        <a:pt x="2759" y="1364"/>
                        <a:pt x="2759" y="1364"/>
                        <a:pt x="2759" y="1364"/>
                      </a:cubicBezTo>
                      <a:lnTo>
                        <a:pt x="2759" y="1364"/>
                      </a:lnTo>
                      <a:cubicBezTo>
                        <a:pt x="2790" y="1364"/>
                        <a:pt x="2790" y="1364"/>
                        <a:pt x="2790" y="1364"/>
                      </a:cubicBezTo>
                      <a:lnTo>
                        <a:pt x="2790" y="1364"/>
                      </a:lnTo>
                      <a:cubicBezTo>
                        <a:pt x="2790" y="1364"/>
                        <a:pt x="2790" y="1364"/>
                        <a:pt x="2790" y="1395"/>
                      </a:cubicBezTo>
                      <a:lnTo>
                        <a:pt x="2790" y="1395"/>
                      </a:lnTo>
                      <a:lnTo>
                        <a:pt x="2790" y="1395"/>
                      </a:lnTo>
                      <a:cubicBezTo>
                        <a:pt x="2790" y="1395"/>
                        <a:pt x="2790" y="1395"/>
                        <a:pt x="2821" y="1395"/>
                      </a:cubicBezTo>
                      <a:lnTo>
                        <a:pt x="2821" y="1395"/>
                      </a:lnTo>
                      <a:cubicBezTo>
                        <a:pt x="2852" y="1395"/>
                        <a:pt x="2852" y="1395"/>
                        <a:pt x="2852" y="1395"/>
                      </a:cubicBezTo>
                      <a:lnTo>
                        <a:pt x="2852" y="1364"/>
                      </a:lnTo>
                      <a:cubicBezTo>
                        <a:pt x="2883" y="1333"/>
                        <a:pt x="2914" y="1333"/>
                        <a:pt x="2945" y="1301"/>
                      </a:cubicBezTo>
                      <a:cubicBezTo>
                        <a:pt x="2945" y="1301"/>
                        <a:pt x="2945" y="1301"/>
                        <a:pt x="2976" y="1301"/>
                      </a:cubicBezTo>
                      <a:lnTo>
                        <a:pt x="3007" y="1301"/>
                      </a:lnTo>
                      <a:cubicBezTo>
                        <a:pt x="3007" y="1301"/>
                        <a:pt x="3007" y="1333"/>
                        <a:pt x="3038" y="1333"/>
                      </a:cubicBezTo>
                      <a:cubicBezTo>
                        <a:pt x="3069" y="1333"/>
                        <a:pt x="3069" y="1364"/>
                        <a:pt x="3100" y="1395"/>
                      </a:cubicBezTo>
                      <a:cubicBezTo>
                        <a:pt x="3100" y="1425"/>
                        <a:pt x="3100" y="1425"/>
                        <a:pt x="3100" y="1457"/>
                      </a:cubicBezTo>
                      <a:cubicBezTo>
                        <a:pt x="3131" y="1488"/>
                        <a:pt x="3131" y="1488"/>
                        <a:pt x="3162" y="1488"/>
                      </a:cubicBezTo>
                      <a:lnTo>
                        <a:pt x="3193" y="1488"/>
                      </a:lnTo>
                      <a:lnTo>
                        <a:pt x="3193" y="1488"/>
                      </a:lnTo>
                      <a:lnTo>
                        <a:pt x="3224" y="1488"/>
                      </a:lnTo>
                      <a:lnTo>
                        <a:pt x="3224" y="1488"/>
                      </a:lnTo>
                      <a:lnTo>
                        <a:pt x="3255" y="1488"/>
                      </a:lnTo>
                      <a:cubicBezTo>
                        <a:pt x="3286" y="1519"/>
                        <a:pt x="3286" y="1519"/>
                        <a:pt x="3286" y="1549"/>
                      </a:cubicBezTo>
                      <a:cubicBezTo>
                        <a:pt x="3255" y="1549"/>
                        <a:pt x="3255" y="1581"/>
                        <a:pt x="3255" y="1581"/>
                      </a:cubicBezTo>
                      <a:cubicBezTo>
                        <a:pt x="3255" y="1581"/>
                        <a:pt x="3255" y="1581"/>
                        <a:pt x="3255" y="1612"/>
                      </a:cubicBezTo>
                      <a:cubicBezTo>
                        <a:pt x="3224" y="1612"/>
                        <a:pt x="3224" y="1612"/>
                        <a:pt x="3255" y="1612"/>
                      </a:cubicBezTo>
                      <a:cubicBezTo>
                        <a:pt x="3255" y="1643"/>
                        <a:pt x="3255" y="1643"/>
                        <a:pt x="3255" y="1643"/>
                      </a:cubicBezTo>
                      <a:cubicBezTo>
                        <a:pt x="3255" y="1673"/>
                        <a:pt x="3255" y="1705"/>
                        <a:pt x="3224" y="1705"/>
                      </a:cubicBezTo>
                      <a:cubicBezTo>
                        <a:pt x="3224" y="1736"/>
                        <a:pt x="3224" y="1736"/>
                        <a:pt x="3224" y="1736"/>
                      </a:cubicBezTo>
                      <a:lnTo>
                        <a:pt x="3224" y="1736"/>
                      </a:lnTo>
                      <a:lnTo>
                        <a:pt x="3255" y="1736"/>
                      </a:lnTo>
                      <a:lnTo>
                        <a:pt x="3255" y="1736"/>
                      </a:lnTo>
                      <a:cubicBezTo>
                        <a:pt x="3286" y="1705"/>
                        <a:pt x="3286" y="1705"/>
                        <a:pt x="3317" y="1705"/>
                      </a:cubicBezTo>
                      <a:lnTo>
                        <a:pt x="3317" y="1705"/>
                      </a:lnTo>
                      <a:cubicBezTo>
                        <a:pt x="3317" y="1705"/>
                        <a:pt x="3317" y="1705"/>
                        <a:pt x="3348" y="1705"/>
                      </a:cubicBezTo>
                      <a:lnTo>
                        <a:pt x="3348" y="1705"/>
                      </a:lnTo>
                      <a:lnTo>
                        <a:pt x="3379" y="1705"/>
                      </a:lnTo>
                      <a:lnTo>
                        <a:pt x="3379" y="1705"/>
                      </a:lnTo>
                      <a:cubicBezTo>
                        <a:pt x="3379" y="1673"/>
                        <a:pt x="3379" y="1673"/>
                        <a:pt x="3379" y="1643"/>
                      </a:cubicBezTo>
                      <a:cubicBezTo>
                        <a:pt x="3409" y="1643"/>
                        <a:pt x="3441" y="1643"/>
                        <a:pt x="3472" y="1643"/>
                      </a:cubicBezTo>
                      <a:cubicBezTo>
                        <a:pt x="3503" y="1643"/>
                        <a:pt x="3503" y="1643"/>
                        <a:pt x="3534" y="1643"/>
                      </a:cubicBezTo>
                      <a:cubicBezTo>
                        <a:pt x="3626" y="1581"/>
                        <a:pt x="3626" y="1581"/>
                        <a:pt x="3626" y="1581"/>
                      </a:cubicBezTo>
                      <a:lnTo>
                        <a:pt x="3626" y="1581"/>
                      </a:lnTo>
                      <a:cubicBezTo>
                        <a:pt x="3626" y="1581"/>
                        <a:pt x="3750" y="1581"/>
                        <a:pt x="3782" y="1581"/>
                      </a:cubicBezTo>
                      <a:lnTo>
                        <a:pt x="3782" y="1581"/>
                      </a:lnTo>
                      <a:lnTo>
                        <a:pt x="3782" y="1581"/>
                      </a:lnTo>
                      <a:cubicBezTo>
                        <a:pt x="3813" y="1581"/>
                        <a:pt x="3813" y="1581"/>
                        <a:pt x="3813" y="1581"/>
                      </a:cubicBezTo>
                      <a:lnTo>
                        <a:pt x="3813" y="1581"/>
                      </a:lnTo>
                      <a:cubicBezTo>
                        <a:pt x="3813" y="1549"/>
                        <a:pt x="3813" y="1549"/>
                        <a:pt x="3813" y="1549"/>
                      </a:cubicBezTo>
                      <a:lnTo>
                        <a:pt x="3813" y="1549"/>
                      </a:lnTo>
                      <a:cubicBezTo>
                        <a:pt x="3844" y="1549"/>
                        <a:pt x="3844" y="1549"/>
                        <a:pt x="3844" y="1549"/>
                      </a:cubicBezTo>
                      <a:lnTo>
                        <a:pt x="3844" y="1549"/>
                      </a:lnTo>
                      <a:cubicBezTo>
                        <a:pt x="3844" y="1549"/>
                        <a:pt x="3874" y="1549"/>
                        <a:pt x="3874" y="1519"/>
                      </a:cubicBezTo>
                      <a:lnTo>
                        <a:pt x="3874" y="1519"/>
                      </a:lnTo>
                      <a:lnTo>
                        <a:pt x="3874" y="1488"/>
                      </a:lnTo>
                      <a:cubicBezTo>
                        <a:pt x="3874" y="1488"/>
                        <a:pt x="3874" y="1457"/>
                        <a:pt x="3906" y="1457"/>
                      </a:cubicBezTo>
                      <a:lnTo>
                        <a:pt x="3906" y="1457"/>
                      </a:lnTo>
                      <a:cubicBezTo>
                        <a:pt x="3813" y="1488"/>
                        <a:pt x="3813" y="1488"/>
                        <a:pt x="3813" y="1488"/>
                      </a:cubicBezTo>
                      <a:cubicBezTo>
                        <a:pt x="3906" y="1395"/>
                        <a:pt x="3906" y="1395"/>
                        <a:pt x="3906" y="1395"/>
                      </a:cubicBezTo>
                      <a:cubicBezTo>
                        <a:pt x="3968" y="1333"/>
                        <a:pt x="3968" y="1333"/>
                        <a:pt x="3968" y="1333"/>
                      </a:cubicBezTo>
                      <a:cubicBezTo>
                        <a:pt x="3998" y="1301"/>
                        <a:pt x="3998" y="1301"/>
                        <a:pt x="3998" y="1301"/>
                      </a:cubicBezTo>
                      <a:lnTo>
                        <a:pt x="4030" y="1301"/>
                      </a:lnTo>
                      <a:cubicBezTo>
                        <a:pt x="4030" y="1301"/>
                        <a:pt x="4030" y="1301"/>
                        <a:pt x="4061" y="1271"/>
                      </a:cubicBezTo>
                      <a:lnTo>
                        <a:pt x="4061" y="1271"/>
                      </a:lnTo>
                      <a:cubicBezTo>
                        <a:pt x="4061" y="1240"/>
                        <a:pt x="4122" y="1240"/>
                        <a:pt x="4122" y="1240"/>
                      </a:cubicBezTo>
                      <a:lnTo>
                        <a:pt x="4122" y="1240"/>
                      </a:lnTo>
                      <a:cubicBezTo>
                        <a:pt x="4122" y="1240"/>
                        <a:pt x="4122" y="1240"/>
                        <a:pt x="4154" y="1240"/>
                      </a:cubicBezTo>
                      <a:cubicBezTo>
                        <a:pt x="4154" y="1240"/>
                        <a:pt x="4185" y="1240"/>
                        <a:pt x="4216" y="1240"/>
                      </a:cubicBezTo>
                      <a:lnTo>
                        <a:pt x="4216" y="1240"/>
                      </a:lnTo>
                      <a:lnTo>
                        <a:pt x="4216" y="1240"/>
                      </a:lnTo>
                      <a:cubicBezTo>
                        <a:pt x="4246" y="1240"/>
                        <a:pt x="4246" y="1240"/>
                        <a:pt x="4246" y="1240"/>
                      </a:cubicBezTo>
                      <a:lnTo>
                        <a:pt x="4278" y="1240"/>
                      </a:lnTo>
                      <a:cubicBezTo>
                        <a:pt x="4309" y="1240"/>
                        <a:pt x="4340" y="1240"/>
                        <a:pt x="4370" y="1240"/>
                      </a:cubicBezTo>
                      <a:lnTo>
                        <a:pt x="4402" y="1240"/>
                      </a:lnTo>
                      <a:cubicBezTo>
                        <a:pt x="4433" y="1240"/>
                        <a:pt x="4464" y="1240"/>
                        <a:pt x="4464" y="1240"/>
                      </a:cubicBezTo>
                      <a:cubicBezTo>
                        <a:pt x="4494" y="1240"/>
                        <a:pt x="4494" y="1209"/>
                        <a:pt x="4494" y="1209"/>
                      </a:cubicBezTo>
                      <a:cubicBezTo>
                        <a:pt x="4526" y="1177"/>
                        <a:pt x="4526" y="1177"/>
                        <a:pt x="4526" y="1177"/>
                      </a:cubicBezTo>
                      <a:cubicBezTo>
                        <a:pt x="4526" y="1177"/>
                        <a:pt x="4526" y="1177"/>
                        <a:pt x="4588" y="1177"/>
                      </a:cubicBezTo>
                      <a:lnTo>
                        <a:pt x="4618" y="1177"/>
                      </a:lnTo>
                      <a:cubicBezTo>
                        <a:pt x="4618" y="1177"/>
                        <a:pt x="4650" y="1147"/>
                        <a:pt x="4650" y="1116"/>
                      </a:cubicBezTo>
                      <a:cubicBezTo>
                        <a:pt x="4650" y="1116"/>
                        <a:pt x="4650" y="1116"/>
                        <a:pt x="4650" y="1085"/>
                      </a:cubicBezTo>
                      <a:lnTo>
                        <a:pt x="4618" y="1085"/>
                      </a:lnTo>
                      <a:lnTo>
                        <a:pt x="4618" y="1085"/>
                      </a:lnTo>
                      <a:cubicBezTo>
                        <a:pt x="4588" y="1116"/>
                        <a:pt x="4588" y="1116"/>
                        <a:pt x="4588" y="1116"/>
                      </a:cubicBezTo>
                      <a:cubicBezTo>
                        <a:pt x="4588" y="1053"/>
                        <a:pt x="4588" y="1053"/>
                        <a:pt x="4588" y="1053"/>
                      </a:cubicBezTo>
                      <a:lnTo>
                        <a:pt x="4588" y="1053"/>
                      </a:lnTo>
                      <a:cubicBezTo>
                        <a:pt x="4557" y="1053"/>
                        <a:pt x="4557" y="1053"/>
                        <a:pt x="4557" y="1053"/>
                      </a:cubicBezTo>
                      <a:lnTo>
                        <a:pt x="4557" y="1053"/>
                      </a:lnTo>
                      <a:cubicBezTo>
                        <a:pt x="4557" y="1053"/>
                        <a:pt x="4526" y="1053"/>
                        <a:pt x="4494" y="1085"/>
                      </a:cubicBezTo>
                      <a:lnTo>
                        <a:pt x="4464" y="1085"/>
                      </a:lnTo>
                      <a:cubicBezTo>
                        <a:pt x="4464" y="1116"/>
                        <a:pt x="4433" y="1116"/>
                        <a:pt x="4433" y="1116"/>
                      </a:cubicBezTo>
                      <a:cubicBezTo>
                        <a:pt x="4433" y="1116"/>
                        <a:pt x="4402" y="1116"/>
                        <a:pt x="4402" y="1085"/>
                      </a:cubicBezTo>
                      <a:cubicBezTo>
                        <a:pt x="4402" y="1053"/>
                        <a:pt x="4402" y="1023"/>
                        <a:pt x="4433" y="1023"/>
                      </a:cubicBezTo>
                      <a:cubicBezTo>
                        <a:pt x="4433" y="1023"/>
                        <a:pt x="4464" y="992"/>
                        <a:pt x="4494" y="992"/>
                      </a:cubicBezTo>
                      <a:lnTo>
                        <a:pt x="4464" y="992"/>
                      </a:lnTo>
                      <a:lnTo>
                        <a:pt x="4464" y="992"/>
                      </a:lnTo>
                      <a:lnTo>
                        <a:pt x="4464" y="992"/>
                      </a:lnTo>
                      <a:cubicBezTo>
                        <a:pt x="4433" y="992"/>
                        <a:pt x="4433" y="992"/>
                        <a:pt x="4433" y="992"/>
                      </a:cubicBezTo>
                      <a:lnTo>
                        <a:pt x="4433" y="992"/>
                      </a:lnTo>
                      <a:lnTo>
                        <a:pt x="4433" y="992"/>
                      </a:lnTo>
                      <a:cubicBezTo>
                        <a:pt x="4402" y="992"/>
                        <a:pt x="4402" y="992"/>
                        <a:pt x="4402" y="960"/>
                      </a:cubicBezTo>
                      <a:cubicBezTo>
                        <a:pt x="4370" y="960"/>
                        <a:pt x="4370" y="960"/>
                        <a:pt x="4370" y="960"/>
                      </a:cubicBezTo>
                      <a:lnTo>
                        <a:pt x="4370" y="960"/>
                      </a:lnTo>
                      <a:lnTo>
                        <a:pt x="4370" y="929"/>
                      </a:lnTo>
                      <a:cubicBezTo>
                        <a:pt x="4309" y="929"/>
                        <a:pt x="4309" y="929"/>
                        <a:pt x="4309" y="929"/>
                      </a:cubicBezTo>
                      <a:cubicBezTo>
                        <a:pt x="4340" y="899"/>
                        <a:pt x="4340" y="899"/>
                        <a:pt x="4340" y="899"/>
                      </a:cubicBezTo>
                      <a:lnTo>
                        <a:pt x="4340" y="868"/>
                      </a:lnTo>
                      <a:cubicBezTo>
                        <a:pt x="4309" y="837"/>
                        <a:pt x="4309" y="837"/>
                        <a:pt x="4309" y="837"/>
                      </a:cubicBezTo>
                      <a:lnTo>
                        <a:pt x="4340" y="837"/>
                      </a:lnTo>
                      <a:lnTo>
                        <a:pt x="4340" y="837"/>
                      </a:lnTo>
                      <a:cubicBezTo>
                        <a:pt x="4309" y="805"/>
                        <a:pt x="4309" y="805"/>
                        <a:pt x="4309" y="805"/>
                      </a:cubicBezTo>
                      <a:cubicBezTo>
                        <a:pt x="4309" y="805"/>
                        <a:pt x="4309" y="805"/>
                        <a:pt x="4309" y="775"/>
                      </a:cubicBezTo>
                      <a:lnTo>
                        <a:pt x="4278" y="805"/>
                      </a:lnTo>
                      <a:cubicBezTo>
                        <a:pt x="4185" y="837"/>
                        <a:pt x="4185" y="837"/>
                        <a:pt x="4185" y="837"/>
                      </a:cubicBezTo>
                      <a:cubicBezTo>
                        <a:pt x="4246" y="775"/>
                        <a:pt x="4246" y="775"/>
                        <a:pt x="4246" y="775"/>
                      </a:cubicBezTo>
                      <a:cubicBezTo>
                        <a:pt x="4216" y="775"/>
                        <a:pt x="4216" y="775"/>
                        <a:pt x="4216" y="775"/>
                      </a:cubicBezTo>
                      <a:cubicBezTo>
                        <a:pt x="4246" y="744"/>
                        <a:pt x="4246" y="744"/>
                        <a:pt x="4246" y="744"/>
                      </a:cubicBezTo>
                      <a:cubicBezTo>
                        <a:pt x="4216" y="744"/>
                        <a:pt x="4216" y="744"/>
                        <a:pt x="4216" y="744"/>
                      </a:cubicBezTo>
                      <a:cubicBezTo>
                        <a:pt x="4216" y="713"/>
                        <a:pt x="4216" y="713"/>
                        <a:pt x="4216" y="713"/>
                      </a:cubicBezTo>
                      <a:lnTo>
                        <a:pt x="4216" y="713"/>
                      </a:lnTo>
                      <a:cubicBezTo>
                        <a:pt x="4216" y="681"/>
                        <a:pt x="4216" y="681"/>
                        <a:pt x="4216" y="681"/>
                      </a:cubicBezTo>
                      <a:cubicBezTo>
                        <a:pt x="4185" y="681"/>
                        <a:pt x="4185" y="681"/>
                        <a:pt x="4185" y="651"/>
                      </a:cubicBezTo>
                      <a:lnTo>
                        <a:pt x="4185" y="651"/>
                      </a:lnTo>
                      <a:lnTo>
                        <a:pt x="4185" y="651"/>
                      </a:lnTo>
                      <a:cubicBezTo>
                        <a:pt x="4185" y="681"/>
                        <a:pt x="4185" y="713"/>
                        <a:pt x="4185" y="713"/>
                      </a:cubicBezTo>
                      <a:cubicBezTo>
                        <a:pt x="4185" y="713"/>
                        <a:pt x="4185" y="744"/>
                        <a:pt x="4154" y="744"/>
                      </a:cubicBezTo>
                      <a:lnTo>
                        <a:pt x="4154" y="744"/>
                      </a:lnTo>
                      <a:lnTo>
                        <a:pt x="4154" y="744"/>
                      </a:lnTo>
                      <a:lnTo>
                        <a:pt x="4154" y="744"/>
                      </a:lnTo>
                      <a:cubicBezTo>
                        <a:pt x="4122" y="805"/>
                        <a:pt x="4122" y="805"/>
                        <a:pt x="4122" y="805"/>
                      </a:cubicBezTo>
                      <a:cubicBezTo>
                        <a:pt x="4092" y="775"/>
                        <a:pt x="4092" y="775"/>
                        <a:pt x="4092" y="775"/>
                      </a:cubicBezTo>
                      <a:lnTo>
                        <a:pt x="4092" y="744"/>
                      </a:lnTo>
                      <a:lnTo>
                        <a:pt x="4061" y="744"/>
                      </a:lnTo>
                      <a:cubicBezTo>
                        <a:pt x="4061" y="775"/>
                        <a:pt x="4061" y="775"/>
                        <a:pt x="4061" y="775"/>
                      </a:cubicBezTo>
                      <a:lnTo>
                        <a:pt x="4061" y="775"/>
                      </a:lnTo>
                      <a:cubicBezTo>
                        <a:pt x="4030" y="837"/>
                        <a:pt x="4030" y="837"/>
                        <a:pt x="4030" y="837"/>
                      </a:cubicBezTo>
                      <a:cubicBezTo>
                        <a:pt x="3998" y="775"/>
                        <a:pt x="3998" y="775"/>
                        <a:pt x="3998" y="775"/>
                      </a:cubicBezTo>
                      <a:cubicBezTo>
                        <a:pt x="3998" y="805"/>
                        <a:pt x="3968" y="805"/>
                        <a:pt x="3968" y="805"/>
                      </a:cubicBezTo>
                      <a:lnTo>
                        <a:pt x="3937" y="805"/>
                      </a:lnTo>
                      <a:cubicBezTo>
                        <a:pt x="3874" y="775"/>
                        <a:pt x="3874" y="775"/>
                        <a:pt x="3874" y="775"/>
                      </a:cubicBezTo>
                      <a:cubicBezTo>
                        <a:pt x="3937" y="744"/>
                        <a:pt x="3937" y="744"/>
                        <a:pt x="3937" y="744"/>
                      </a:cubicBezTo>
                      <a:lnTo>
                        <a:pt x="3937" y="744"/>
                      </a:lnTo>
                      <a:lnTo>
                        <a:pt x="3906" y="713"/>
                      </a:lnTo>
                      <a:cubicBezTo>
                        <a:pt x="3874" y="713"/>
                        <a:pt x="3874" y="713"/>
                        <a:pt x="3874" y="713"/>
                      </a:cubicBezTo>
                      <a:cubicBezTo>
                        <a:pt x="3874" y="681"/>
                        <a:pt x="3874" y="681"/>
                        <a:pt x="3874" y="681"/>
                      </a:cubicBezTo>
                      <a:lnTo>
                        <a:pt x="3874" y="681"/>
                      </a:lnTo>
                      <a:cubicBezTo>
                        <a:pt x="3874" y="681"/>
                        <a:pt x="3874" y="681"/>
                        <a:pt x="3844" y="681"/>
                      </a:cubicBezTo>
                      <a:cubicBezTo>
                        <a:pt x="3844" y="620"/>
                        <a:pt x="3844" y="620"/>
                        <a:pt x="3844" y="620"/>
                      </a:cubicBezTo>
                      <a:cubicBezTo>
                        <a:pt x="3844" y="620"/>
                        <a:pt x="3874" y="620"/>
                        <a:pt x="3906" y="620"/>
                      </a:cubicBezTo>
                      <a:lnTo>
                        <a:pt x="3906" y="620"/>
                      </a:lnTo>
                      <a:cubicBezTo>
                        <a:pt x="3906" y="620"/>
                        <a:pt x="3906" y="620"/>
                        <a:pt x="3874" y="620"/>
                      </a:cubicBezTo>
                      <a:cubicBezTo>
                        <a:pt x="3874" y="589"/>
                        <a:pt x="3874" y="589"/>
                        <a:pt x="3844" y="589"/>
                      </a:cubicBezTo>
                      <a:lnTo>
                        <a:pt x="3844" y="589"/>
                      </a:lnTo>
                      <a:cubicBezTo>
                        <a:pt x="3813" y="589"/>
                        <a:pt x="3813" y="589"/>
                        <a:pt x="3813" y="589"/>
                      </a:cubicBezTo>
                      <a:cubicBezTo>
                        <a:pt x="3813" y="589"/>
                        <a:pt x="3782" y="589"/>
                        <a:pt x="3782" y="557"/>
                      </a:cubicBezTo>
                      <a:lnTo>
                        <a:pt x="3782" y="557"/>
                      </a:lnTo>
                      <a:lnTo>
                        <a:pt x="3782" y="557"/>
                      </a:lnTo>
                      <a:lnTo>
                        <a:pt x="3750" y="557"/>
                      </a:lnTo>
                      <a:lnTo>
                        <a:pt x="3689" y="527"/>
                      </a:lnTo>
                      <a:cubicBezTo>
                        <a:pt x="3689" y="527"/>
                        <a:pt x="3689" y="527"/>
                        <a:pt x="3658" y="527"/>
                      </a:cubicBezTo>
                      <a:lnTo>
                        <a:pt x="3658" y="527"/>
                      </a:lnTo>
                      <a:lnTo>
                        <a:pt x="3626" y="527"/>
                      </a:lnTo>
                      <a:lnTo>
                        <a:pt x="3596" y="527"/>
                      </a:lnTo>
                      <a:cubicBezTo>
                        <a:pt x="3565" y="527"/>
                        <a:pt x="3565" y="527"/>
                        <a:pt x="3565" y="527"/>
                      </a:cubicBezTo>
                      <a:lnTo>
                        <a:pt x="3565" y="527"/>
                      </a:lnTo>
                      <a:cubicBezTo>
                        <a:pt x="3565" y="527"/>
                        <a:pt x="3565" y="527"/>
                        <a:pt x="3534" y="527"/>
                      </a:cubicBezTo>
                      <a:lnTo>
                        <a:pt x="3534" y="527"/>
                      </a:lnTo>
                      <a:lnTo>
                        <a:pt x="3534" y="527"/>
                      </a:lnTo>
                      <a:lnTo>
                        <a:pt x="3503" y="527"/>
                      </a:lnTo>
                      <a:lnTo>
                        <a:pt x="3503" y="527"/>
                      </a:lnTo>
                      <a:cubicBezTo>
                        <a:pt x="3503" y="557"/>
                        <a:pt x="3503" y="557"/>
                        <a:pt x="3503" y="589"/>
                      </a:cubicBezTo>
                      <a:lnTo>
                        <a:pt x="3503" y="589"/>
                      </a:lnTo>
                      <a:lnTo>
                        <a:pt x="3503" y="620"/>
                      </a:lnTo>
                      <a:lnTo>
                        <a:pt x="3503" y="651"/>
                      </a:lnTo>
                      <a:cubicBezTo>
                        <a:pt x="3503" y="681"/>
                        <a:pt x="3503" y="681"/>
                        <a:pt x="3472" y="681"/>
                      </a:cubicBezTo>
                      <a:cubicBezTo>
                        <a:pt x="3472" y="713"/>
                        <a:pt x="3472" y="713"/>
                        <a:pt x="3472" y="713"/>
                      </a:cubicBezTo>
                      <a:cubicBezTo>
                        <a:pt x="3441" y="713"/>
                        <a:pt x="3441" y="713"/>
                        <a:pt x="3441" y="744"/>
                      </a:cubicBezTo>
                      <a:lnTo>
                        <a:pt x="3472" y="744"/>
                      </a:lnTo>
                      <a:lnTo>
                        <a:pt x="3472" y="744"/>
                      </a:lnTo>
                      <a:cubicBezTo>
                        <a:pt x="3503" y="744"/>
                        <a:pt x="3534" y="775"/>
                        <a:pt x="3534" y="805"/>
                      </a:cubicBezTo>
                      <a:cubicBezTo>
                        <a:pt x="3565" y="805"/>
                        <a:pt x="3565" y="837"/>
                        <a:pt x="3565" y="899"/>
                      </a:cubicBezTo>
                      <a:cubicBezTo>
                        <a:pt x="3565" y="929"/>
                        <a:pt x="3534" y="929"/>
                        <a:pt x="3534" y="929"/>
                      </a:cubicBezTo>
                      <a:cubicBezTo>
                        <a:pt x="3534" y="960"/>
                        <a:pt x="3534" y="960"/>
                        <a:pt x="3503" y="960"/>
                      </a:cubicBezTo>
                      <a:lnTo>
                        <a:pt x="3503" y="960"/>
                      </a:lnTo>
                      <a:cubicBezTo>
                        <a:pt x="3472" y="960"/>
                        <a:pt x="3441" y="992"/>
                        <a:pt x="3441" y="992"/>
                      </a:cubicBezTo>
                      <a:lnTo>
                        <a:pt x="3409" y="992"/>
                      </a:lnTo>
                      <a:cubicBezTo>
                        <a:pt x="3409" y="992"/>
                        <a:pt x="3409" y="992"/>
                        <a:pt x="3409" y="1023"/>
                      </a:cubicBezTo>
                      <a:lnTo>
                        <a:pt x="3409" y="1023"/>
                      </a:lnTo>
                      <a:cubicBezTo>
                        <a:pt x="3409" y="1023"/>
                        <a:pt x="3441" y="1053"/>
                        <a:pt x="3441" y="1116"/>
                      </a:cubicBezTo>
                      <a:cubicBezTo>
                        <a:pt x="3472" y="1177"/>
                        <a:pt x="3472" y="1177"/>
                        <a:pt x="3472" y="1177"/>
                      </a:cubicBezTo>
                      <a:cubicBezTo>
                        <a:pt x="3441" y="1177"/>
                        <a:pt x="3441" y="1177"/>
                        <a:pt x="3441" y="1177"/>
                      </a:cubicBezTo>
                      <a:cubicBezTo>
                        <a:pt x="3441" y="1177"/>
                        <a:pt x="3441" y="1177"/>
                        <a:pt x="3409" y="1177"/>
                      </a:cubicBezTo>
                      <a:lnTo>
                        <a:pt x="3441" y="1209"/>
                      </a:lnTo>
                      <a:cubicBezTo>
                        <a:pt x="3441" y="1271"/>
                        <a:pt x="3441" y="1271"/>
                        <a:pt x="3441" y="1271"/>
                      </a:cubicBezTo>
                      <a:cubicBezTo>
                        <a:pt x="3379" y="1240"/>
                        <a:pt x="3379" y="1240"/>
                        <a:pt x="3379" y="1240"/>
                      </a:cubicBezTo>
                      <a:lnTo>
                        <a:pt x="3379" y="1240"/>
                      </a:lnTo>
                      <a:cubicBezTo>
                        <a:pt x="3379" y="1271"/>
                        <a:pt x="3379" y="1271"/>
                        <a:pt x="3379" y="1271"/>
                      </a:cubicBezTo>
                      <a:cubicBezTo>
                        <a:pt x="3348" y="1271"/>
                        <a:pt x="3348" y="1240"/>
                        <a:pt x="3317" y="1240"/>
                      </a:cubicBezTo>
                      <a:lnTo>
                        <a:pt x="3317" y="1209"/>
                      </a:lnTo>
                      <a:cubicBezTo>
                        <a:pt x="3286" y="1209"/>
                        <a:pt x="3286" y="1209"/>
                        <a:pt x="3286" y="1209"/>
                      </a:cubicBezTo>
                      <a:lnTo>
                        <a:pt x="3286" y="1209"/>
                      </a:lnTo>
                      <a:cubicBezTo>
                        <a:pt x="3286" y="1209"/>
                        <a:pt x="3286" y="1209"/>
                        <a:pt x="3255" y="1209"/>
                      </a:cubicBezTo>
                      <a:cubicBezTo>
                        <a:pt x="3255" y="1177"/>
                        <a:pt x="3224" y="1177"/>
                        <a:pt x="3224" y="1177"/>
                      </a:cubicBezTo>
                      <a:cubicBezTo>
                        <a:pt x="3193" y="1147"/>
                        <a:pt x="3193" y="1147"/>
                        <a:pt x="3193" y="1116"/>
                      </a:cubicBezTo>
                      <a:lnTo>
                        <a:pt x="3193" y="1116"/>
                      </a:lnTo>
                      <a:lnTo>
                        <a:pt x="3193" y="1116"/>
                      </a:lnTo>
                      <a:cubicBezTo>
                        <a:pt x="3193" y="1085"/>
                        <a:pt x="3162" y="1053"/>
                        <a:pt x="3193" y="1053"/>
                      </a:cubicBezTo>
                      <a:lnTo>
                        <a:pt x="3193" y="1023"/>
                      </a:lnTo>
                      <a:lnTo>
                        <a:pt x="3193" y="1023"/>
                      </a:lnTo>
                      <a:lnTo>
                        <a:pt x="3193" y="992"/>
                      </a:lnTo>
                      <a:lnTo>
                        <a:pt x="3193" y="992"/>
                      </a:lnTo>
                      <a:cubicBezTo>
                        <a:pt x="3162" y="992"/>
                        <a:pt x="3162" y="992"/>
                        <a:pt x="3162" y="992"/>
                      </a:cubicBezTo>
                      <a:lnTo>
                        <a:pt x="3162" y="992"/>
                      </a:lnTo>
                      <a:cubicBezTo>
                        <a:pt x="3162" y="992"/>
                        <a:pt x="3100" y="960"/>
                        <a:pt x="3069" y="960"/>
                      </a:cubicBezTo>
                      <a:cubicBezTo>
                        <a:pt x="3038" y="992"/>
                        <a:pt x="3038" y="992"/>
                        <a:pt x="3038" y="992"/>
                      </a:cubicBezTo>
                      <a:cubicBezTo>
                        <a:pt x="3038" y="960"/>
                        <a:pt x="3038" y="960"/>
                        <a:pt x="3038" y="960"/>
                      </a:cubicBezTo>
                      <a:cubicBezTo>
                        <a:pt x="3007" y="960"/>
                        <a:pt x="2945" y="929"/>
                        <a:pt x="2914" y="929"/>
                      </a:cubicBezTo>
                      <a:cubicBezTo>
                        <a:pt x="2883" y="929"/>
                        <a:pt x="2883" y="899"/>
                        <a:pt x="2852" y="868"/>
                      </a:cubicBezTo>
                      <a:lnTo>
                        <a:pt x="2852" y="868"/>
                      </a:lnTo>
                      <a:lnTo>
                        <a:pt x="2852" y="868"/>
                      </a:lnTo>
                      <a:cubicBezTo>
                        <a:pt x="2821" y="868"/>
                        <a:pt x="2790" y="868"/>
                        <a:pt x="2759" y="868"/>
                      </a:cubicBezTo>
                      <a:lnTo>
                        <a:pt x="2759" y="868"/>
                      </a:lnTo>
                      <a:cubicBezTo>
                        <a:pt x="2728" y="868"/>
                        <a:pt x="2728" y="868"/>
                        <a:pt x="2728" y="868"/>
                      </a:cubicBezTo>
                      <a:cubicBezTo>
                        <a:pt x="2697" y="868"/>
                        <a:pt x="2666" y="868"/>
                        <a:pt x="2666" y="868"/>
                      </a:cubicBezTo>
                      <a:cubicBezTo>
                        <a:pt x="2635" y="868"/>
                        <a:pt x="2635" y="868"/>
                        <a:pt x="2635" y="868"/>
                      </a:cubicBezTo>
                      <a:cubicBezTo>
                        <a:pt x="2573" y="868"/>
                        <a:pt x="2573" y="868"/>
                        <a:pt x="2573" y="868"/>
                      </a:cubicBezTo>
                      <a:cubicBezTo>
                        <a:pt x="2635" y="805"/>
                        <a:pt x="2635" y="805"/>
                        <a:pt x="2635" y="805"/>
                      </a:cubicBezTo>
                      <a:cubicBezTo>
                        <a:pt x="2604" y="744"/>
                        <a:pt x="2604" y="744"/>
                        <a:pt x="2604" y="744"/>
                      </a:cubicBezTo>
                      <a:cubicBezTo>
                        <a:pt x="2573" y="744"/>
                        <a:pt x="2573" y="744"/>
                        <a:pt x="2573" y="744"/>
                      </a:cubicBezTo>
                      <a:cubicBezTo>
                        <a:pt x="2542" y="775"/>
                        <a:pt x="2542" y="775"/>
                        <a:pt x="2542" y="775"/>
                      </a:cubicBezTo>
                      <a:lnTo>
                        <a:pt x="2542" y="775"/>
                      </a:lnTo>
                      <a:cubicBezTo>
                        <a:pt x="2542" y="744"/>
                        <a:pt x="2511" y="744"/>
                        <a:pt x="2511" y="744"/>
                      </a:cubicBezTo>
                      <a:cubicBezTo>
                        <a:pt x="2511" y="744"/>
                        <a:pt x="2480" y="713"/>
                        <a:pt x="2480" y="681"/>
                      </a:cubicBezTo>
                      <a:lnTo>
                        <a:pt x="2480" y="651"/>
                      </a:lnTo>
                      <a:cubicBezTo>
                        <a:pt x="2480" y="620"/>
                        <a:pt x="2480" y="620"/>
                        <a:pt x="2480" y="620"/>
                      </a:cubicBezTo>
                      <a:cubicBezTo>
                        <a:pt x="2480" y="589"/>
                        <a:pt x="2511" y="589"/>
                        <a:pt x="2511" y="557"/>
                      </a:cubicBezTo>
                      <a:cubicBezTo>
                        <a:pt x="2542" y="557"/>
                        <a:pt x="2542" y="557"/>
                        <a:pt x="2542" y="557"/>
                      </a:cubicBezTo>
                      <a:lnTo>
                        <a:pt x="2542" y="557"/>
                      </a:lnTo>
                      <a:cubicBezTo>
                        <a:pt x="2573" y="527"/>
                        <a:pt x="2573" y="527"/>
                        <a:pt x="2573" y="527"/>
                      </a:cubicBezTo>
                      <a:cubicBezTo>
                        <a:pt x="2542" y="465"/>
                        <a:pt x="2542" y="465"/>
                        <a:pt x="2542" y="465"/>
                      </a:cubicBezTo>
                      <a:cubicBezTo>
                        <a:pt x="2604" y="496"/>
                        <a:pt x="2604" y="496"/>
                        <a:pt x="2604" y="496"/>
                      </a:cubicBezTo>
                      <a:cubicBezTo>
                        <a:pt x="2604" y="465"/>
                        <a:pt x="2604" y="465"/>
                        <a:pt x="2604" y="465"/>
                      </a:cubicBezTo>
                      <a:lnTo>
                        <a:pt x="2604" y="465"/>
                      </a:lnTo>
                      <a:cubicBezTo>
                        <a:pt x="2635" y="465"/>
                        <a:pt x="2666" y="433"/>
                        <a:pt x="2666" y="433"/>
                      </a:cubicBezTo>
                      <a:cubicBezTo>
                        <a:pt x="2697" y="433"/>
                        <a:pt x="2697" y="433"/>
                        <a:pt x="2697" y="433"/>
                      </a:cubicBezTo>
                      <a:lnTo>
                        <a:pt x="2697" y="433"/>
                      </a:lnTo>
                      <a:cubicBezTo>
                        <a:pt x="2697" y="433"/>
                        <a:pt x="2697" y="433"/>
                        <a:pt x="2666" y="433"/>
                      </a:cubicBezTo>
                      <a:cubicBezTo>
                        <a:pt x="2666" y="433"/>
                        <a:pt x="2666" y="433"/>
                        <a:pt x="2635" y="433"/>
                      </a:cubicBezTo>
                      <a:lnTo>
                        <a:pt x="2635" y="433"/>
                      </a:lnTo>
                      <a:cubicBezTo>
                        <a:pt x="2635" y="433"/>
                        <a:pt x="2604" y="403"/>
                        <a:pt x="2573" y="403"/>
                      </a:cubicBezTo>
                      <a:cubicBezTo>
                        <a:pt x="2511" y="372"/>
                        <a:pt x="2511" y="372"/>
                        <a:pt x="2511" y="372"/>
                      </a:cubicBezTo>
                      <a:cubicBezTo>
                        <a:pt x="2635" y="372"/>
                        <a:pt x="2635" y="372"/>
                        <a:pt x="2635" y="372"/>
                      </a:cubicBezTo>
                      <a:cubicBezTo>
                        <a:pt x="2635" y="372"/>
                        <a:pt x="2635" y="372"/>
                        <a:pt x="2666" y="372"/>
                      </a:cubicBezTo>
                      <a:lnTo>
                        <a:pt x="2666" y="372"/>
                      </a:lnTo>
                      <a:cubicBezTo>
                        <a:pt x="2697" y="372"/>
                        <a:pt x="2697" y="372"/>
                        <a:pt x="2697" y="372"/>
                      </a:cubicBezTo>
                      <a:cubicBezTo>
                        <a:pt x="2697" y="372"/>
                        <a:pt x="2728" y="372"/>
                        <a:pt x="2728" y="403"/>
                      </a:cubicBezTo>
                      <a:cubicBezTo>
                        <a:pt x="2728" y="403"/>
                        <a:pt x="2728" y="403"/>
                        <a:pt x="2759" y="403"/>
                      </a:cubicBezTo>
                      <a:lnTo>
                        <a:pt x="2759" y="403"/>
                      </a:lnTo>
                      <a:cubicBezTo>
                        <a:pt x="2759" y="403"/>
                        <a:pt x="2759" y="403"/>
                        <a:pt x="2759" y="372"/>
                      </a:cubicBezTo>
                      <a:cubicBezTo>
                        <a:pt x="2790" y="372"/>
                        <a:pt x="2790" y="372"/>
                        <a:pt x="2790" y="341"/>
                      </a:cubicBezTo>
                      <a:lnTo>
                        <a:pt x="2821" y="341"/>
                      </a:lnTo>
                      <a:cubicBezTo>
                        <a:pt x="2821" y="341"/>
                        <a:pt x="2821" y="372"/>
                        <a:pt x="2852" y="372"/>
                      </a:cubicBezTo>
                      <a:lnTo>
                        <a:pt x="2852" y="372"/>
                      </a:lnTo>
                      <a:lnTo>
                        <a:pt x="2852" y="372"/>
                      </a:lnTo>
                      <a:cubicBezTo>
                        <a:pt x="2852" y="372"/>
                        <a:pt x="2852" y="372"/>
                        <a:pt x="2883" y="372"/>
                      </a:cubicBezTo>
                      <a:lnTo>
                        <a:pt x="2883" y="372"/>
                      </a:lnTo>
                      <a:lnTo>
                        <a:pt x="2914" y="341"/>
                      </a:lnTo>
                      <a:cubicBezTo>
                        <a:pt x="2914" y="310"/>
                        <a:pt x="2914" y="310"/>
                        <a:pt x="2914" y="310"/>
                      </a:cubicBezTo>
                      <a:cubicBezTo>
                        <a:pt x="2914" y="279"/>
                        <a:pt x="2914" y="279"/>
                        <a:pt x="2914" y="279"/>
                      </a:cubicBezTo>
                      <a:lnTo>
                        <a:pt x="2945" y="248"/>
                      </a:lnTo>
                      <a:cubicBezTo>
                        <a:pt x="2945" y="248"/>
                        <a:pt x="2945" y="248"/>
                        <a:pt x="2945" y="217"/>
                      </a:cubicBezTo>
                      <a:lnTo>
                        <a:pt x="2945" y="217"/>
                      </a:lnTo>
                      <a:cubicBezTo>
                        <a:pt x="2883" y="186"/>
                        <a:pt x="2883" y="186"/>
                        <a:pt x="2883" y="186"/>
                      </a:cubicBezTo>
                      <a:lnTo>
                        <a:pt x="2945" y="186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6" name="Freeform 177">
                  <a:extLst>
                    <a:ext uri="{FF2B5EF4-FFF2-40B4-BE49-F238E27FC236}">
                      <a16:creationId xmlns:a16="http://schemas.microsoft.com/office/drawing/2014/main" id="{08C3FDC2-5F2D-48AD-8598-A05D46A07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538" y="1000125"/>
                  <a:ext cx="44450" cy="33338"/>
                </a:xfrm>
                <a:custGeom>
                  <a:gdLst>
                    <a:gd name="T0" fmla="*/ 124 w 125"/>
                    <a:gd name="T1" fmla="*/ 31 h 94"/>
                    <a:gd name="T2" fmla="*/ 124 w 125"/>
                    <a:gd name="T3" fmla="*/ 31 h 94"/>
                    <a:gd name="T4" fmla="*/ 93 w 125"/>
                    <a:gd name="T5" fmla="*/ 0 h 94"/>
                    <a:gd name="T6" fmla="*/ 62 w 125"/>
                    <a:gd name="T7" fmla="*/ 0 h 94"/>
                    <a:gd name="T8" fmla="*/ 31 w 125"/>
                    <a:gd name="T9" fmla="*/ 31 h 94"/>
                    <a:gd name="T10" fmla="*/ 0 w 125"/>
                    <a:gd name="T11" fmla="*/ 31 h 94"/>
                    <a:gd name="T12" fmla="*/ 31 w 125"/>
                    <a:gd name="T13" fmla="*/ 62 h 94"/>
                    <a:gd name="T14" fmla="*/ 0 w 125"/>
                    <a:gd name="T15" fmla="*/ 93 h 94"/>
                    <a:gd name="T16" fmla="*/ 0 w 125"/>
                    <a:gd name="T17" fmla="*/ 93 h 94"/>
                    <a:gd name="T18" fmla="*/ 0 w 125"/>
                    <a:gd name="T19" fmla="*/ 93 h 94"/>
                    <a:gd name="T20" fmla="*/ 0 w 125"/>
                    <a:gd name="T21" fmla="*/ 93 h 94"/>
                    <a:gd name="T22" fmla="*/ 31 w 125"/>
                    <a:gd name="T23" fmla="*/ 93 h 94"/>
                    <a:gd name="T24" fmla="*/ 93 w 125"/>
                    <a:gd name="T25" fmla="*/ 93 h 94"/>
                    <a:gd name="T26" fmla="*/ 124 w 125"/>
                    <a:gd name="T27" fmla="*/ 93 h 94"/>
                    <a:gd name="T28" fmla="*/ 124 w 125"/>
                    <a:gd name="T29" fmla="*/ 93 h 94"/>
                    <a:gd name="T30" fmla="*/ 124 w 125"/>
                    <a:gd name="T31" fmla="*/ 31 h 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5" h="94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93" y="31"/>
                        <a:pt x="93" y="0"/>
                        <a:pt x="93" y="0"/>
                      </a:cubicBezTo>
                      <a:lnTo>
                        <a:pt x="62" y="0"/>
                      </a:lnTo>
                      <a:cubicBezTo>
                        <a:pt x="31" y="0"/>
                        <a:pt x="31" y="31"/>
                        <a:pt x="31" y="31"/>
                      </a:cubicBezTo>
                      <a:lnTo>
                        <a:pt x="0" y="31"/>
                      </a:ln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0" y="93"/>
                        <a:pt x="0" y="93"/>
                        <a:pt x="0" y="93"/>
                      </a:cubicBez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93" y="93"/>
                      </a:cubicBezTo>
                      <a:lnTo>
                        <a:pt x="124" y="93"/>
                      </a:lnTo>
                      <a:lnTo>
                        <a:pt x="124" y="93"/>
                      </a:lnTo>
                      <a:lnTo>
                        <a:pt x="124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7" name="Freeform 178">
                  <a:extLst>
                    <a:ext uri="{FF2B5EF4-FFF2-40B4-BE49-F238E27FC236}">
                      <a16:creationId xmlns:a16="http://schemas.microsoft.com/office/drawing/2014/main" id="{0A942CF7-DF6D-4F4E-868A-544057FFE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038" y="1044575"/>
                  <a:ext cx="77787" cy="66675"/>
                </a:xfrm>
                <a:custGeom>
                  <a:gdLst>
                    <a:gd name="T0" fmla="*/ 186 w 218"/>
                    <a:gd name="T1" fmla="*/ 124 h 187"/>
                    <a:gd name="T2" fmla="*/ 186 w 218"/>
                    <a:gd name="T3" fmla="*/ 124 h 187"/>
                    <a:gd name="T4" fmla="*/ 186 w 218"/>
                    <a:gd name="T5" fmla="*/ 124 h 187"/>
                    <a:gd name="T6" fmla="*/ 186 w 218"/>
                    <a:gd name="T7" fmla="*/ 93 h 187"/>
                    <a:gd name="T8" fmla="*/ 186 w 218"/>
                    <a:gd name="T9" fmla="*/ 62 h 187"/>
                    <a:gd name="T10" fmla="*/ 186 w 218"/>
                    <a:gd name="T11" fmla="*/ 62 h 187"/>
                    <a:gd name="T12" fmla="*/ 124 w 218"/>
                    <a:gd name="T13" fmla="*/ 31 h 187"/>
                    <a:gd name="T14" fmla="*/ 186 w 218"/>
                    <a:gd name="T15" fmla="*/ 31 h 187"/>
                    <a:gd name="T16" fmla="*/ 62 w 218"/>
                    <a:gd name="T17" fmla="*/ 31 h 187"/>
                    <a:gd name="T18" fmla="*/ 31 w 218"/>
                    <a:gd name="T19" fmla="*/ 0 h 187"/>
                    <a:gd name="T20" fmla="*/ 31 w 218"/>
                    <a:gd name="T21" fmla="*/ 31 h 187"/>
                    <a:gd name="T22" fmla="*/ 31 w 218"/>
                    <a:gd name="T23" fmla="*/ 93 h 187"/>
                    <a:gd name="T24" fmla="*/ 0 w 218"/>
                    <a:gd name="T25" fmla="*/ 124 h 187"/>
                    <a:gd name="T26" fmla="*/ 0 w 218"/>
                    <a:gd name="T27" fmla="*/ 124 h 187"/>
                    <a:gd name="T28" fmla="*/ 0 w 218"/>
                    <a:gd name="T29" fmla="*/ 155 h 187"/>
                    <a:gd name="T30" fmla="*/ 0 w 218"/>
                    <a:gd name="T31" fmla="*/ 155 h 187"/>
                    <a:gd name="T32" fmla="*/ 62 w 218"/>
                    <a:gd name="T33" fmla="*/ 155 h 187"/>
                    <a:gd name="T34" fmla="*/ 93 w 218"/>
                    <a:gd name="T35" fmla="*/ 155 h 187"/>
                    <a:gd name="T36" fmla="*/ 155 w 218"/>
                    <a:gd name="T37" fmla="*/ 186 h 187"/>
                    <a:gd name="T38" fmla="*/ 155 w 218"/>
                    <a:gd name="T39" fmla="*/ 186 h 187"/>
                    <a:gd name="T40" fmla="*/ 186 w 218"/>
                    <a:gd name="T41" fmla="*/ 155 h 187"/>
                    <a:gd name="T42" fmla="*/ 186 w 218"/>
                    <a:gd name="T43" fmla="*/ 155 h 187"/>
                    <a:gd name="T44" fmla="*/ 217 w 218"/>
                    <a:gd name="T45" fmla="*/ 155 h 187"/>
                    <a:gd name="T46" fmla="*/ 217 w 218"/>
                    <a:gd name="T47" fmla="*/ 124 h 187"/>
                    <a:gd name="T48" fmla="*/ 217 w 218"/>
                    <a:gd name="T49" fmla="*/ 124 h 187"/>
                    <a:gd name="T50" fmla="*/ 186 w 218"/>
                    <a:gd name="T51" fmla="*/ 124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8" h="187">
                      <a:moveTo>
                        <a:pt x="186" y="124"/>
                      </a:moveTo>
                      <a:lnTo>
                        <a:pt x="186" y="124"/>
                      </a:lnTo>
                      <a:lnTo>
                        <a:pt x="186" y="124"/>
                      </a:lnTo>
                      <a:lnTo>
                        <a:pt x="186" y="93"/>
                      </a:lnTo>
                      <a:lnTo>
                        <a:pt x="186" y="62"/>
                      </a:lnTo>
                      <a:lnTo>
                        <a:pt x="186" y="62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86" y="31"/>
                        <a:pt x="186" y="31"/>
                        <a:pt x="186" y="31"/>
                      </a:cubicBezTo>
                      <a:cubicBezTo>
                        <a:pt x="155" y="31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31" y="0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62"/>
                        <a:pt x="31" y="62"/>
                        <a:pt x="31" y="93"/>
                      </a:cubicBezTo>
                      <a:cubicBezTo>
                        <a:pt x="31" y="93"/>
                        <a:pt x="31" y="124"/>
                        <a:pt x="0" y="124"/>
                      </a:cubicBez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5"/>
                      </a:cubicBezTo>
                      <a:lnTo>
                        <a:pt x="0" y="155"/>
                      </a:ln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93" y="155"/>
                      </a:lnTo>
                      <a:cubicBezTo>
                        <a:pt x="124" y="155"/>
                        <a:pt x="155" y="186"/>
                        <a:pt x="155" y="186"/>
                      </a:cubicBezTo>
                      <a:lnTo>
                        <a:pt x="155" y="186"/>
                      </a:lnTo>
                      <a:cubicBezTo>
                        <a:pt x="155" y="155"/>
                        <a:pt x="186" y="155"/>
                        <a:pt x="186" y="155"/>
                      </a:cubicBezTo>
                      <a:lnTo>
                        <a:pt x="186" y="155"/>
                      </a:lnTo>
                      <a:lnTo>
                        <a:pt x="217" y="155"/>
                      </a:lnTo>
                      <a:lnTo>
                        <a:pt x="217" y="124"/>
                      </a:lnTo>
                      <a:lnTo>
                        <a:pt x="217" y="124"/>
                      </a:lnTo>
                      <a:cubicBezTo>
                        <a:pt x="217" y="124"/>
                        <a:pt x="217" y="124"/>
                        <a:pt x="186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8" name="Freeform 179">
                  <a:extLst>
                    <a:ext uri="{FF2B5EF4-FFF2-40B4-BE49-F238E27FC236}">
                      <a16:creationId xmlns:a16="http://schemas.microsoft.com/office/drawing/2014/main" id="{FC899411-F018-4859-ACAD-D6ED78393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013" y="1011238"/>
                  <a:ext cx="492125" cy="323850"/>
                </a:xfrm>
                <a:custGeom>
                  <a:gdLst>
                    <a:gd name="T0" fmla="*/ 1272 w 1366"/>
                    <a:gd name="T1" fmla="*/ 93 h 900"/>
                    <a:gd name="T2" fmla="*/ 1148 w 1366"/>
                    <a:gd name="T3" fmla="*/ 93 h 900"/>
                    <a:gd name="T4" fmla="*/ 1085 w 1366"/>
                    <a:gd name="T5" fmla="*/ 93 h 900"/>
                    <a:gd name="T6" fmla="*/ 930 w 1366"/>
                    <a:gd name="T7" fmla="*/ 62 h 900"/>
                    <a:gd name="T8" fmla="*/ 806 w 1366"/>
                    <a:gd name="T9" fmla="*/ 62 h 900"/>
                    <a:gd name="T10" fmla="*/ 713 w 1366"/>
                    <a:gd name="T11" fmla="*/ 31 h 900"/>
                    <a:gd name="T12" fmla="*/ 682 w 1366"/>
                    <a:gd name="T13" fmla="*/ 31 h 900"/>
                    <a:gd name="T14" fmla="*/ 621 w 1366"/>
                    <a:gd name="T15" fmla="*/ 31 h 900"/>
                    <a:gd name="T16" fmla="*/ 558 w 1366"/>
                    <a:gd name="T17" fmla="*/ 0 h 900"/>
                    <a:gd name="T18" fmla="*/ 434 w 1366"/>
                    <a:gd name="T19" fmla="*/ 31 h 900"/>
                    <a:gd name="T20" fmla="*/ 341 w 1366"/>
                    <a:gd name="T21" fmla="*/ 62 h 900"/>
                    <a:gd name="T22" fmla="*/ 217 w 1366"/>
                    <a:gd name="T23" fmla="*/ 93 h 900"/>
                    <a:gd name="T24" fmla="*/ 156 w 1366"/>
                    <a:gd name="T25" fmla="*/ 155 h 900"/>
                    <a:gd name="T26" fmla="*/ 93 w 1366"/>
                    <a:gd name="T27" fmla="*/ 186 h 900"/>
                    <a:gd name="T28" fmla="*/ 156 w 1366"/>
                    <a:gd name="T29" fmla="*/ 217 h 900"/>
                    <a:gd name="T30" fmla="*/ 249 w 1366"/>
                    <a:gd name="T31" fmla="*/ 217 h 900"/>
                    <a:gd name="T32" fmla="*/ 341 w 1366"/>
                    <a:gd name="T33" fmla="*/ 279 h 900"/>
                    <a:gd name="T34" fmla="*/ 280 w 1366"/>
                    <a:gd name="T35" fmla="*/ 310 h 900"/>
                    <a:gd name="T36" fmla="*/ 186 w 1366"/>
                    <a:gd name="T37" fmla="*/ 341 h 900"/>
                    <a:gd name="T38" fmla="*/ 93 w 1366"/>
                    <a:gd name="T39" fmla="*/ 310 h 900"/>
                    <a:gd name="T40" fmla="*/ 0 w 1366"/>
                    <a:gd name="T41" fmla="*/ 372 h 900"/>
                    <a:gd name="T42" fmla="*/ 156 w 1366"/>
                    <a:gd name="T43" fmla="*/ 403 h 900"/>
                    <a:gd name="T44" fmla="*/ 186 w 1366"/>
                    <a:gd name="T45" fmla="*/ 403 h 900"/>
                    <a:gd name="T46" fmla="*/ 280 w 1366"/>
                    <a:gd name="T47" fmla="*/ 372 h 900"/>
                    <a:gd name="T48" fmla="*/ 310 w 1366"/>
                    <a:gd name="T49" fmla="*/ 495 h 900"/>
                    <a:gd name="T50" fmla="*/ 217 w 1366"/>
                    <a:gd name="T51" fmla="*/ 495 h 900"/>
                    <a:gd name="T52" fmla="*/ 124 w 1366"/>
                    <a:gd name="T53" fmla="*/ 527 h 900"/>
                    <a:gd name="T54" fmla="*/ 93 w 1366"/>
                    <a:gd name="T55" fmla="*/ 558 h 900"/>
                    <a:gd name="T56" fmla="*/ 93 w 1366"/>
                    <a:gd name="T57" fmla="*/ 589 h 900"/>
                    <a:gd name="T58" fmla="*/ 124 w 1366"/>
                    <a:gd name="T59" fmla="*/ 619 h 900"/>
                    <a:gd name="T60" fmla="*/ 186 w 1366"/>
                    <a:gd name="T61" fmla="*/ 682 h 900"/>
                    <a:gd name="T62" fmla="*/ 249 w 1366"/>
                    <a:gd name="T63" fmla="*/ 651 h 900"/>
                    <a:gd name="T64" fmla="*/ 280 w 1366"/>
                    <a:gd name="T65" fmla="*/ 743 h 900"/>
                    <a:gd name="T66" fmla="*/ 280 w 1366"/>
                    <a:gd name="T67" fmla="*/ 775 h 900"/>
                    <a:gd name="T68" fmla="*/ 310 w 1366"/>
                    <a:gd name="T69" fmla="*/ 743 h 900"/>
                    <a:gd name="T70" fmla="*/ 373 w 1366"/>
                    <a:gd name="T71" fmla="*/ 775 h 900"/>
                    <a:gd name="T72" fmla="*/ 434 w 1366"/>
                    <a:gd name="T73" fmla="*/ 775 h 900"/>
                    <a:gd name="T74" fmla="*/ 465 w 1366"/>
                    <a:gd name="T75" fmla="*/ 775 h 900"/>
                    <a:gd name="T76" fmla="*/ 528 w 1366"/>
                    <a:gd name="T77" fmla="*/ 806 h 900"/>
                    <a:gd name="T78" fmla="*/ 497 w 1366"/>
                    <a:gd name="T79" fmla="*/ 867 h 900"/>
                    <a:gd name="T80" fmla="*/ 528 w 1366"/>
                    <a:gd name="T81" fmla="*/ 867 h 900"/>
                    <a:gd name="T82" fmla="*/ 621 w 1366"/>
                    <a:gd name="T83" fmla="*/ 806 h 900"/>
                    <a:gd name="T84" fmla="*/ 652 w 1366"/>
                    <a:gd name="T85" fmla="*/ 806 h 900"/>
                    <a:gd name="T86" fmla="*/ 713 w 1366"/>
                    <a:gd name="T87" fmla="*/ 713 h 900"/>
                    <a:gd name="T88" fmla="*/ 776 w 1366"/>
                    <a:gd name="T89" fmla="*/ 651 h 900"/>
                    <a:gd name="T90" fmla="*/ 930 w 1366"/>
                    <a:gd name="T91" fmla="*/ 589 h 900"/>
                    <a:gd name="T92" fmla="*/ 961 w 1366"/>
                    <a:gd name="T93" fmla="*/ 619 h 900"/>
                    <a:gd name="T94" fmla="*/ 1054 w 1366"/>
                    <a:gd name="T95" fmla="*/ 619 h 900"/>
                    <a:gd name="T96" fmla="*/ 1117 w 1366"/>
                    <a:gd name="T97" fmla="*/ 651 h 900"/>
                    <a:gd name="T98" fmla="*/ 1148 w 1366"/>
                    <a:gd name="T99" fmla="*/ 651 h 900"/>
                    <a:gd name="T100" fmla="*/ 1272 w 1366"/>
                    <a:gd name="T101" fmla="*/ 589 h 900"/>
                    <a:gd name="T102" fmla="*/ 1241 w 1366"/>
                    <a:gd name="T103" fmla="*/ 682 h 900"/>
                    <a:gd name="T104" fmla="*/ 1302 w 1366"/>
                    <a:gd name="T105" fmla="*/ 682 h 900"/>
                    <a:gd name="T106" fmla="*/ 1333 w 1366"/>
                    <a:gd name="T107" fmla="*/ 682 h 900"/>
                    <a:gd name="T108" fmla="*/ 1365 w 1366"/>
                    <a:gd name="T109" fmla="*/ 682 h 900"/>
                    <a:gd name="T110" fmla="*/ 1365 w 1366"/>
                    <a:gd name="T111" fmla="*/ 682 h 900"/>
                    <a:gd name="T112" fmla="*/ 1302 w 1366"/>
                    <a:gd name="T113" fmla="*/ 93 h 9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66" h="900">
                      <a:moveTo>
                        <a:pt x="1302" y="93"/>
                      </a:moveTo>
                      <a:lnTo>
                        <a:pt x="1302" y="93"/>
                      </a:lnTo>
                      <a:lnTo>
                        <a:pt x="1272" y="93"/>
                      </a:lnTo>
                      <a:lnTo>
                        <a:pt x="1241" y="93"/>
                      </a:lnTo>
                      <a:cubicBezTo>
                        <a:pt x="1209" y="93"/>
                        <a:pt x="1209" y="93"/>
                        <a:pt x="1209" y="93"/>
                      </a:cubicBezTo>
                      <a:cubicBezTo>
                        <a:pt x="1178" y="93"/>
                        <a:pt x="1148" y="93"/>
                        <a:pt x="1148" y="93"/>
                      </a:cubicBezTo>
                      <a:lnTo>
                        <a:pt x="1148" y="93"/>
                      </a:lnTo>
                      <a:cubicBezTo>
                        <a:pt x="1148" y="93"/>
                        <a:pt x="1148" y="93"/>
                        <a:pt x="1117" y="93"/>
                      </a:cubicBezTo>
                      <a:cubicBezTo>
                        <a:pt x="1117" y="93"/>
                        <a:pt x="1117" y="93"/>
                        <a:pt x="1085" y="93"/>
                      </a:cubicBezTo>
                      <a:lnTo>
                        <a:pt x="1085" y="93"/>
                      </a:lnTo>
                      <a:cubicBezTo>
                        <a:pt x="1085" y="93"/>
                        <a:pt x="1054" y="93"/>
                        <a:pt x="1024" y="93"/>
                      </a:cubicBezTo>
                      <a:cubicBezTo>
                        <a:pt x="993" y="62"/>
                        <a:pt x="961" y="62"/>
                        <a:pt x="930" y="62"/>
                      </a:cubicBezTo>
                      <a:lnTo>
                        <a:pt x="930" y="62"/>
                      </a:lnTo>
                      <a:cubicBezTo>
                        <a:pt x="930" y="62"/>
                        <a:pt x="900" y="62"/>
                        <a:pt x="869" y="62"/>
                      </a:cubicBezTo>
                      <a:cubicBezTo>
                        <a:pt x="837" y="62"/>
                        <a:pt x="806" y="62"/>
                        <a:pt x="806" y="62"/>
                      </a:cubicBezTo>
                      <a:cubicBezTo>
                        <a:pt x="806" y="62"/>
                        <a:pt x="776" y="62"/>
                        <a:pt x="745" y="62"/>
                      </a:cubicBezTo>
                      <a:cubicBezTo>
                        <a:pt x="713" y="31"/>
                        <a:pt x="713" y="31"/>
                        <a:pt x="713" y="31"/>
                      </a:cubicBezTo>
                      <a:lnTo>
                        <a:pt x="713" y="31"/>
                      </a:lnTo>
                      <a:lnTo>
                        <a:pt x="713" y="31"/>
                      </a:lnTo>
                      <a:lnTo>
                        <a:pt x="682" y="31"/>
                      </a:lnTo>
                      <a:lnTo>
                        <a:pt x="682" y="31"/>
                      </a:lnTo>
                      <a:lnTo>
                        <a:pt x="652" y="31"/>
                      </a:lnTo>
                      <a:cubicBezTo>
                        <a:pt x="652" y="31"/>
                        <a:pt x="652" y="31"/>
                        <a:pt x="621" y="31"/>
                      </a:cubicBezTo>
                      <a:lnTo>
                        <a:pt x="621" y="31"/>
                      </a:lnTo>
                      <a:lnTo>
                        <a:pt x="621" y="31"/>
                      </a:lnTo>
                      <a:cubicBezTo>
                        <a:pt x="528" y="62"/>
                        <a:pt x="528" y="62"/>
                        <a:pt x="528" y="62"/>
                      </a:cubicBezTo>
                      <a:cubicBezTo>
                        <a:pt x="558" y="0"/>
                        <a:pt x="558" y="0"/>
                        <a:pt x="558" y="0"/>
                      </a:cubicBezTo>
                      <a:lnTo>
                        <a:pt x="558" y="0"/>
                      </a:lnTo>
                      <a:cubicBezTo>
                        <a:pt x="528" y="0"/>
                        <a:pt x="528" y="31"/>
                        <a:pt x="497" y="31"/>
                      </a:cubicBezTo>
                      <a:cubicBezTo>
                        <a:pt x="497" y="31"/>
                        <a:pt x="465" y="31"/>
                        <a:pt x="434" y="31"/>
                      </a:cubicBezTo>
                      <a:lnTo>
                        <a:pt x="434" y="62"/>
                      </a:lnTo>
                      <a:cubicBezTo>
                        <a:pt x="404" y="62"/>
                        <a:pt x="373" y="62"/>
                        <a:pt x="373" y="62"/>
                      </a:cubicBezTo>
                      <a:cubicBezTo>
                        <a:pt x="341" y="62"/>
                        <a:pt x="341" y="62"/>
                        <a:pt x="341" y="62"/>
                      </a:cubicBezTo>
                      <a:lnTo>
                        <a:pt x="341" y="62"/>
                      </a:lnTo>
                      <a:cubicBezTo>
                        <a:pt x="310" y="62"/>
                        <a:pt x="280" y="62"/>
                        <a:pt x="280" y="62"/>
                      </a:cubicBezTo>
                      <a:cubicBezTo>
                        <a:pt x="249" y="62"/>
                        <a:pt x="249" y="93"/>
                        <a:pt x="217" y="93"/>
                      </a:cubicBezTo>
                      <a:lnTo>
                        <a:pt x="186" y="124"/>
                      </a:lnTo>
                      <a:cubicBezTo>
                        <a:pt x="156" y="155"/>
                        <a:pt x="156" y="155"/>
                        <a:pt x="156" y="155"/>
                      </a:cubicBezTo>
                      <a:lnTo>
                        <a:pt x="156" y="155"/>
                      </a:lnTo>
                      <a:cubicBezTo>
                        <a:pt x="156" y="155"/>
                        <a:pt x="156" y="155"/>
                        <a:pt x="124" y="155"/>
                      </a:cubicBezTo>
                      <a:cubicBezTo>
                        <a:pt x="93" y="155"/>
                        <a:pt x="62" y="155"/>
                        <a:pt x="62" y="155"/>
                      </a:cubicBezTo>
                      <a:lnTo>
                        <a:pt x="93" y="186"/>
                      </a:lnTo>
                      <a:lnTo>
                        <a:pt x="93" y="186"/>
                      </a:lnTo>
                      <a:cubicBezTo>
                        <a:pt x="124" y="186"/>
                        <a:pt x="156" y="186"/>
                        <a:pt x="156" y="217"/>
                      </a:cubicBezTo>
                      <a:lnTo>
                        <a:pt x="156" y="217"/>
                      </a:lnTo>
                      <a:lnTo>
                        <a:pt x="186" y="217"/>
                      </a:lnTo>
                      <a:cubicBezTo>
                        <a:pt x="217" y="217"/>
                        <a:pt x="217" y="217"/>
                        <a:pt x="217" y="217"/>
                      </a:cubicBezTo>
                      <a:cubicBezTo>
                        <a:pt x="249" y="217"/>
                        <a:pt x="249" y="217"/>
                        <a:pt x="249" y="217"/>
                      </a:cubicBezTo>
                      <a:cubicBezTo>
                        <a:pt x="280" y="217"/>
                        <a:pt x="280" y="217"/>
                        <a:pt x="280" y="217"/>
                      </a:cubicBezTo>
                      <a:cubicBezTo>
                        <a:pt x="280" y="248"/>
                        <a:pt x="280" y="248"/>
                        <a:pt x="280" y="248"/>
                      </a:cubicBezTo>
                      <a:cubicBezTo>
                        <a:pt x="341" y="279"/>
                        <a:pt x="341" y="279"/>
                        <a:pt x="341" y="279"/>
                      </a:cubicBezTo>
                      <a:cubicBezTo>
                        <a:pt x="341" y="341"/>
                        <a:pt x="341" y="341"/>
                        <a:pt x="341" y="341"/>
                      </a:cubicBezTo>
                      <a:cubicBezTo>
                        <a:pt x="310" y="341"/>
                        <a:pt x="310" y="341"/>
                        <a:pt x="310" y="341"/>
                      </a:cubicBezTo>
                      <a:cubicBezTo>
                        <a:pt x="310" y="341"/>
                        <a:pt x="310" y="310"/>
                        <a:pt x="280" y="310"/>
                      </a:cubicBezTo>
                      <a:cubicBezTo>
                        <a:pt x="280" y="310"/>
                        <a:pt x="280" y="310"/>
                        <a:pt x="249" y="310"/>
                      </a:cubicBezTo>
                      <a:cubicBezTo>
                        <a:pt x="249" y="341"/>
                        <a:pt x="217" y="341"/>
                        <a:pt x="186" y="341"/>
                      </a:cubicBezTo>
                      <a:lnTo>
                        <a:pt x="186" y="341"/>
                      </a:lnTo>
                      <a:lnTo>
                        <a:pt x="124" y="341"/>
                      </a:lnTo>
                      <a:cubicBezTo>
                        <a:pt x="124" y="341"/>
                        <a:pt x="93" y="341"/>
                        <a:pt x="93" y="310"/>
                      </a:cubicBezTo>
                      <a:lnTo>
                        <a:pt x="93" y="310"/>
                      </a:lnTo>
                      <a:cubicBezTo>
                        <a:pt x="0" y="341"/>
                        <a:pt x="0" y="341"/>
                        <a:pt x="0" y="341"/>
                      </a:cubicBezTo>
                      <a:lnTo>
                        <a:pt x="0" y="372"/>
                      </a:lnTo>
                      <a:lnTo>
                        <a:pt x="0" y="372"/>
                      </a:lnTo>
                      <a:cubicBezTo>
                        <a:pt x="32" y="403"/>
                        <a:pt x="32" y="403"/>
                        <a:pt x="62" y="403"/>
                      </a:cubicBezTo>
                      <a:lnTo>
                        <a:pt x="62" y="403"/>
                      </a:lnTo>
                      <a:cubicBezTo>
                        <a:pt x="93" y="403"/>
                        <a:pt x="124" y="403"/>
                        <a:pt x="156" y="403"/>
                      </a:cubicBezTo>
                      <a:lnTo>
                        <a:pt x="156" y="403"/>
                      </a:lnTo>
                      <a:cubicBezTo>
                        <a:pt x="186" y="372"/>
                        <a:pt x="186" y="372"/>
                        <a:pt x="186" y="372"/>
                      </a:cubicBezTo>
                      <a:cubicBezTo>
                        <a:pt x="186" y="403"/>
                        <a:pt x="186" y="403"/>
                        <a:pt x="186" y="403"/>
                      </a:cubicBezTo>
                      <a:lnTo>
                        <a:pt x="217" y="403"/>
                      </a:lnTo>
                      <a:lnTo>
                        <a:pt x="217" y="403"/>
                      </a:lnTo>
                      <a:lnTo>
                        <a:pt x="280" y="372"/>
                      </a:lnTo>
                      <a:cubicBezTo>
                        <a:pt x="310" y="341"/>
                        <a:pt x="310" y="341"/>
                        <a:pt x="310" y="341"/>
                      </a:cubicBezTo>
                      <a:cubicBezTo>
                        <a:pt x="310" y="403"/>
                        <a:pt x="310" y="403"/>
                        <a:pt x="310" y="403"/>
                      </a:cubicBezTo>
                      <a:cubicBezTo>
                        <a:pt x="310" y="434"/>
                        <a:pt x="310" y="465"/>
                        <a:pt x="310" y="495"/>
                      </a:cubicBezTo>
                      <a:cubicBezTo>
                        <a:pt x="310" y="495"/>
                        <a:pt x="280" y="527"/>
                        <a:pt x="249" y="527"/>
                      </a:cubicBezTo>
                      <a:lnTo>
                        <a:pt x="249" y="527"/>
                      </a:lnTo>
                      <a:lnTo>
                        <a:pt x="217" y="495"/>
                      </a:lnTo>
                      <a:lnTo>
                        <a:pt x="217" y="495"/>
                      </a:lnTo>
                      <a:lnTo>
                        <a:pt x="186" y="527"/>
                      </a:lnTo>
                      <a:cubicBezTo>
                        <a:pt x="156" y="527"/>
                        <a:pt x="156" y="527"/>
                        <a:pt x="124" y="527"/>
                      </a:cubicBezTo>
                      <a:lnTo>
                        <a:pt x="124" y="527"/>
                      </a:lnTo>
                      <a:lnTo>
                        <a:pt x="124" y="527"/>
                      </a:lnTo>
                      <a:cubicBezTo>
                        <a:pt x="93" y="558"/>
                        <a:pt x="93" y="558"/>
                        <a:pt x="93" y="558"/>
                      </a:cubicBezTo>
                      <a:lnTo>
                        <a:pt x="93" y="558"/>
                      </a:lnTo>
                      <a:cubicBezTo>
                        <a:pt x="62" y="558"/>
                        <a:pt x="62" y="589"/>
                        <a:pt x="62" y="589"/>
                      </a:cubicBezTo>
                      <a:cubicBezTo>
                        <a:pt x="93" y="589"/>
                        <a:pt x="93" y="589"/>
                        <a:pt x="93" y="589"/>
                      </a:cubicBezTo>
                      <a:cubicBezTo>
                        <a:pt x="93" y="619"/>
                        <a:pt x="93" y="619"/>
                        <a:pt x="93" y="619"/>
                      </a:cubicBezTo>
                      <a:lnTo>
                        <a:pt x="93" y="619"/>
                      </a:lnTo>
                      <a:cubicBezTo>
                        <a:pt x="93" y="619"/>
                        <a:pt x="93" y="619"/>
                        <a:pt x="124" y="619"/>
                      </a:cubicBezTo>
                      <a:cubicBezTo>
                        <a:pt x="156" y="619"/>
                        <a:pt x="156" y="619"/>
                        <a:pt x="186" y="651"/>
                      </a:cubicBezTo>
                      <a:cubicBezTo>
                        <a:pt x="186" y="682"/>
                        <a:pt x="186" y="682"/>
                        <a:pt x="186" y="682"/>
                      </a:cubicBezTo>
                      <a:lnTo>
                        <a:pt x="186" y="682"/>
                      </a:lnTo>
                      <a:lnTo>
                        <a:pt x="186" y="682"/>
                      </a:lnTo>
                      <a:cubicBezTo>
                        <a:pt x="217" y="651"/>
                        <a:pt x="217" y="651"/>
                        <a:pt x="217" y="651"/>
                      </a:cubicBezTo>
                      <a:cubicBezTo>
                        <a:pt x="249" y="651"/>
                        <a:pt x="249" y="651"/>
                        <a:pt x="249" y="651"/>
                      </a:cubicBezTo>
                      <a:lnTo>
                        <a:pt x="249" y="651"/>
                      </a:lnTo>
                      <a:cubicBezTo>
                        <a:pt x="249" y="651"/>
                        <a:pt x="280" y="682"/>
                        <a:pt x="280" y="713"/>
                      </a:cubicBezTo>
                      <a:lnTo>
                        <a:pt x="280" y="743"/>
                      </a:lnTo>
                      <a:lnTo>
                        <a:pt x="280" y="743"/>
                      </a:lnTo>
                      <a:lnTo>
                        <a:pt x="280" y="743"/>
                      </a:lnTo>
                      <a:lnTo>
                        <a:pt x="280" y="775"/>
                      </a:lnTo>
                      <a:lnTo>
                        <a:pt x="280" y="775"/>
                      </a:lnTo>
                      <a:lnTo>
                        <a:pt x="280" y="775"/>
                      </a:lnTo>
                      <a:cubicBezTo>
                        <a:pt x="280" y="743"/>
                        <a:pt x="310" y="743"/>
                        <a:pt x="310" y="743"/>
                      </a:cubicBezTo>
                      <a:cubicBezTo>
                        <a:pt x="341" y="743"/>
                        <a:pt x="341" y="743"/>
                        <a:pt x="341" y="775"/>
                      </a:cubicBezTo>
                      <a:cubicBezTo>
                        <a:pt x="341" y="775"/>
                        <a:pt x="341" y="775"/>
                        <a:pt x="373" y="775"/>
                      </a:cubicBezTo>
                      <a:lnTo>
                        <a:pt x="373" y="775"/>
                      </a:lnTo>
                      <a:lnTo>
                        <a:pt x="404" y="775"/>
                      </a:lnTo>
                      <a:cubicBezTo>
                        <a:pt x="434" y="713"/>
                        <a:pt x="434" y="713"/>
                        <a:pt x="434" y="713"/>
                      </a:cubicBezTo>
                      <a:cubicBezTo>
                        <a:pt x="434" y="775"/>
                        <a:pt x="434" y="775"/>
                        <a:pt x="434" y="775"/>
                      </a:cubicBezTo>
                      <a:lnTo>
                        <a:pt x="434" y="775"/>
                      </a:lnTo>
                      <a:cubicBezTo>
                        <a:pt x="465" y="775"/>
                        <a:pt x="465" y="775"/>
                        <a:pt x="465" y="775"/>
                      </a:cubicBezTo>
                      <a:lnTo>
                        <a:pt x="465" y="775"/>
                      </a:lnTo>
                      <a:cubicBezTo>
                        <a:pt x="465" y="775"/>
                        <a:pt x="497" y="775"/>
                        <a:pt x="497" y="743"/>
                      </a:cubicBezTo>
                      <a:cubicBezTo>
                        <a:pt x="652" y="651"/>
                        <a:pt x="652" y="651"/>
                        <a:pt x="652" y="651"/>
                      </a:cubicBezTo>
                      <a:cubicBezTo>
                        <a:pt x="528" y="806"/>
                        <a:pt x="528" y="806"/>
                        <a:pt x="528" y="806"/>
                      </a:cubicBezTo>
                      <a:lnTo>
                        <a:pt x="497" y="837"/>
                      </a:lnTo>
                      <a:lnTo>
                        <a:pt x="497" y="837"/>
                      </a:lnTo>
                      <a:cubicBezTo>
                        <a:pt x="497" y="867"/>
                        <a:pt x="497" y="867"/>
                        <a:pt x="497" y="867"/>
                      </a:cubicBezTo>
                      <a:lnTo>
                        <a:pt x="497" y="899"/>
                      </a:lnTo>
                      <a:cubicBezTo>
                        <a:pt x="497" y="899"/>
                        <a:pt x="497" y="899"/>
                        <a:pt x="528" y="899"/>
                      </a:cubicBezTo>
                      <a:lnTo>
                        <a:pt x="528" y="867"/>
                      </a:lnTo>
                      <a:lnTo>
                        <a:pt x="528" y="867"/>
                      </a:lnTo>
                      <a:cubicBezTo>
                        <a:pt x="589" y="837"/>
                        <a:pt x="589" y="837"/>
                        <a:pt x="589" y="837"/>
                      </a:cubicBezTo>
                      <a:cubicBezTo>
                        <a:pt x="589" y="837"/>
                        <a:pt x="589" y="837"/>
                        <a:pt x="621" y="806"/>
                      </a:cubicBezTo>
                      <a:lnTo>
                        <a:pt x="621" y="806"/>
                      </a:lnTo>
                      <a:cubicBezTo>
                        <a:pt x="621" y="806"/>
                        <a:pt x="621" y="806"/>
                        <a:pt x="652" y="806"/>
                      </a:cubicBezTo>
                      <a:lnTo>
                        <a:pt x="652" y="806"/>
                      </a:lnTo>
                      <a:cubicBezTo>
                        <a:pt x="682" y="775"/>
                        <a:pt x="713" y="743"/>
                        <a:pt x="713" y="743"/>
                      </a:cubicBezTo>
                      <a:cubicBezTo>
                        <a:pt x="713" y="713"/>
                        <a:pt x="713" y="713"/>
                        <a:pt x="713" y="713"/>
                      </a:cubicBezTo>
                      <a:lnTo>
                        <a:pt x="713" y="713"/>
                      </a:lnTo>
                      <a:cubicBezTo>
                        <a:pt x="652" y="651"/>
                        <a:pt x="652" y="651"/>
                        <a:pt x="652" y="651"/>
                      </a:cubicBezTo>
                      <a:cubicBezTo>
                        <a:pt x="745" y="682"/>
                        <a:pt x="745" y="682"/>
                        <a:pt x="745" y="682"/>
                      </a:cubicBezTo>
                      <a:cubicBezTo>
                        <a:pt x="745" y="651"/>
                        <a:pt x="776" y="651"/>
                        <a:pt x="776" y="651"/>
                      </a:cubicBezTo>
                      <a:lnTo>
                        <a:pt x="776" y="619"/>
                      </a:lnTo>
                      <a:cubicBezTo>
                        <a:pt x="806" y="619"/>
                        <a:pt x="806" y="619"/>
                        <a:pt x="837" y="619"/>
                      </a:cubicBezTo>
                      <a:cubicBezTo>
                        <a:pt x="837" y="619"/>
                        <a:pt x="900" y="589"/>
                        <a:pt x="930" y="589"/>
                      </a:cubicBezTo>
                      <a:cubicBezTo>
                        <a:pt x="961" y="651"/>
                        <a:pt x="961" y="651"/>
                        <a:pt x="961" y="651"/>
                      </a:cubicBezTo>
                      <a:lnTo>
                        <a:pt x="961" y="651"/>
                      </a:lnTo>
                      <a:lnTo>
                        <a:pt x="961" y="619"/>
                      </a:lnTo>
                      <a:cubicBezTo>
                        <a:pt x="993" y="619"/>
                        <a:pt x="993" y="619"/>
                        <a:pt x="1024" y="619"/>
                      </a:cubicBezTo>
                      <a:lnTo>
                        <a:pt x="1024" y="619"/>
                      </a:lnTo>
                      <a:cubicBezTo>
                        <a:pt x="1054" y="619"/>
                        <a:pt x="1054" y="619"/>
                        <a:pt x="1054" y="619"/>
                      </a:cubicBezTo>
                      <a:lnTo>
                        <a:pt x="1085" y="651"/>
                      </a:lnTo>
                      <a:lnTo>
                        <a:pt x="1085" y="651"/>
                      </a:lnTo>
                      <a:cubicBezTo>
                        <a:pt x="1117" y="651"/>
                        <a:pt x="1117" y="651"/>
                        <a:pt x="1117" y="651"/>
                      </a:cubicBezTo>
                      <a:lnTo>
                        <a:pt x="1117" y="651"/>
                      </a:lnTo>
                      <a:lnTo>
                        <a:pt x="1117" y="651"/>
                      </a:lnTo>
                      <a:cubicBezTo>
                        <a:pt x="1148" y="651"/>
                        <a:pt x="1148" y="651"/>
                        <a:pt x="1148" y="651"/>
                      </a:cubicBezTo>
                      <a:lnTo>
                        <a:pt x="1148" y="651"/>
                      </a:lnTo>
                      <a:cubicBezTo>
                        <a:pt x="1178" y="651"/>
                        <a:pt x="1178" y="651"/>
                        <a:pt x="1178" y="651"/>
                      </a:cubicBezTo>
                      <a:cubicBezTo>
                        <a:pt x="1272" y="589"/>
                        <a:pt x="1272" y="589"/>
                        <a:pt x="1272" y="589"/>
                      </a:cubicBezTo>
                      <a:cubicBezTo>
                        <a:pt x="1209" y="682"/>
                        <a:pt x="1209" y="682"/>
                        <a:pt x="1209" y="682"/>
                      </a:cubicBezTo>
                      <a:lnTo>
                        <a:pt x="1209" y="682"/>
                      </a:lnTo>
                      <a:cubicBezTo>
                        <a:pt x="1241" y="682"/>
                        <a:pt x="1241" y="682"/>
                        <a:pt x="1241" y="682"/>
                      </a:cubicBezTo>
                      <a:lnTo>
                        <a:pt x="1272" y="682"/>
                      </a:lnTo>
                      <a:cubicBezTo>
                        <a:pt x="1272" y="682"/>
                        <a:pt x="1272" y="682"/>
                        <a:pt x="1302" y="682"/>
                      </a:cubicBezTo>
                      <a:lnTo>
                        <a:pt x="1302" y="682"/>
                      </a:lnTo>
                      <a:cubicBezTo>
                        <a:pt x="1333" y="682"/>
                        <a:pt x="1333" y="682"/>
                        <a:pt x="1333" y="682"/>
                      </a:cubicBezTo>
                      <a:lnTo>
                        <a:pt x="1333" y="682"/>
                      </a:lnTo>
                      <a:lnTo>
                        <a:pt x="1333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lnTo>
                        <a:pt x="1365" y="682"/>
                      </a:lnTo>
                      <a:cubicBezTo>
                        <a:pt x="1365" y="124"/>
                        <a:pt x="1365" y="124"/>
                        <a:pt x="1365" y="124"/>
                      </a:cubicBezTo>
                      <a:cubicBezTo>
                        <a:pt x="1365" y="124"/>
                        <a:pt x="1365" y="93"/>
                        <a:pt x="1333" y="93"/>
                      </a:cubicBezTo>
                      <a:lnTo>
                        <a:pt x="1302" y="9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69" name="Freeform 180">
                  <a:extLst>
                    <a:ext uri="{FF2B5EF4-FFF2-40B4-BE49-F238E27FC236}">
                      <a16:creationId xmlns:a16="http://schemas.microsoft.com/office/drawing/2014/main" id="{801661C2-A2EC-4ABE-A54D-F40D602FE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325" y="2249488"/>
                  <a:ext cx="44450" cy="77787"/>
                </a:xfrm>
                <a:custGeom>
                  <a:gdLst>
                    <a:gd name="T0" fmla="*/ 124 w 125"/>
                    <a:gd name="T1" fmla="*/ 186 h 217"/>
                    <a:gd name="T2" fmla="*/ 124 w 125"/>
                    <a:gd name="T3" fmla="*/ 186 h 217"/>
                    <a:gd name="T4" fmla="*/ 124 w 125"/>
                    <a:gd name="T5" fmla="*/ 154 h 217"/>
                    <a:gd name="T6" fmla="*/ 124 w 125"/>
                    <a:gd name="T7" fmla="*/ 124 h 217"/>
                    <a:gd name="T8" fmla="*/ 124 w 125"/>
                    <a:gd name="T9" fmla="*/ 124 h 217"/>
                    <a:gd name="T10" fmla="*/ 124 w 125"/>
                    <a:gd name="T11" fmla="*/ 93 h 217"/>
                    <a:gd name="T12" fmla="*/ 124 w 125"/>
                    <a:gd name="T13" fmla="*/ 31 h 217"/>
                    <a:gd name="T14" fmla="*/ 124 w 125"/>
                    <a:gd name="T15" fmla="*/ 0 h 217"/>
                    <a:gd name="T16" fmla="*/ 62 w 125"/>
                    <a:gd name="T17" fmla="*/ 0 h 217"/>
                    <a:gd name="T18" fmla="*/ 62 w 125"/>
                    <a:gd name="T19" fmla="*/ 0 h 217"/>
                    <a:gd name="T20" fmla="*/ 62 w 125"/>
                    <a:gd name="T21" fmla="*/ 0 h 217"/>
                    <a:gd name="T22" fmla="*/ 62 w 125"/>
                    <a:gd name="T23" fmla="*/ 0 h 217"/>
                    <a:gd name="T24" fmla="*/ 93 w 125"/>
                    <a:gd name="T25" fmla="*/ 31 h 217"/>
                    <a:gd name="T26" fmla="*/ 93 w 125"/>
                    <a:gd name="T27" fmla="*/ 31 h 217"/>
                    <a:gd name="T28" fmla="*/ 93 w 125"/>
                    <a:gd name="T29" fmla="*/ 63 h 217"/>
                    <a:gd name="T30" fmla="*/ 93 w 125"/>
                    <a:gd name="T31" fmla="*/ 63 h 217"/>
                    <a:gd name="T32" fmla="*/ 93 w 125"/>
                    <a:gd name="T33" fmla="*/ 63 h 217"/>
                    <a:gd name="T34" fmla="*/ 93 w 125"/>
                    <a:gd name="T35" fmla="*/ 93 h 217"/>
                    <a:gd name="T36" fmla="*/ 62 w 125"/>
                    <a:gd name="T37" fmla="*/ 124 h 217"/>
                    <a:gd name="T38" fmla="*/ 62 w 125"/>
                    <a:gd name="T39" fmla="*/ 124 h 217"/>
                    <a:gd name="T40" fmla="*/ 62 w 125"/>
                    <a:gd name="T41" fmla="*/ 124 h 217"/>
                    <a:gd name="T42" fmla="*/ 31 w 125"/>
                    <a:gd name="T43" fmla="*/ 124 h 217"/>
                    <a:gd name="T44" fmla="*/ 0 w 125"/>
                    <a:gd name="T45" fmla="*/ 124 h 217"/>
                    <a:gd name="T46" fmla="*/ 0 w 125"/>
                    <a:gd name="T47" fmla="*/ 124 h 217"/>
                    <a:gd name="T48" fmla="*/ 0 w 125"/>
                    <a:gd name="T49" fmla="*/ 124 h 217"/>
                    <a:gd name="T50" fmla="*/ 0 w 125"/>
                    <a:gd name="T51" fmla="*/ 124 h 217"/>
                    <a:gd name="T52" fmla="*/ 0 w 125"/>
                    <a:gd name="T53" fmla="*/ 154 h 217"/>
                    <a:gd name="T54" fmla="*/ 0 w 125"/>
                    <a:gd name="T55" fmla="*/ 154 h 217"/>
                    <a:gd name="T56" fmla="*/ 62 w 125"/>
                    <a:gd name="T57" fmla="*/ 216 h 217"/>
                    <a:gd name="T58" fmla="*/ 62 w 125"/>
                    <a:gd name="T59" fmla="*/ 216 h 217"/>
                    <a:gd name="T60" fmla="*/ 93 w 125"/>
                    <a:gd name="T61" fmla="*/ 186 h 217"/>
                    <a:gd name="T62" fmla="*/ 124 w 125"/>
                    <a:gd name="T63" fmla="*/ 186 h 2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5" h="216">
                      <a:moveTo>
                        <a:pt x="124" y="186"/>
                      </a:moveTo>
                      <a:lnTo>
                        <a:pt x="124" y="186"/>
                      </a:lnTo>
                      <a:lnTo>
                        <a:pt x="124" y="154"/>
                      </a:lnTo>
                      <a:cubicBezTo>
                        <a:pt x="124" y="154"/>
                        <a:pt x="124" y="154"/>
                        <a:pt x="124" y="124"/>
                      </a:cubicBezTo>
                      <a:lnTo>
                        <a:pt x="124" y="124"/>
                      </a:lnTo>
                      <a:cubicBezTo>
                        <a:pt x="124" y="93"/>
                        <a:pt x="124" y="93"/>
                        <a:pt x="124" y="93"/>
                      </a:cubicBezTo>
                      <a:cubicBezTo>
                        <a:pt x="124" y="93"/>
                        <a:pt x="124" y="63"/>
                        <a:pt x="124" y="31"/>
                      </a:cubicBezTo>
                      <a:cubicBezTo>
                        <a:pt x="124" y="31"/>
                        <a:pt x="124" y="31"/>
                        <a:pt x="124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93" y="0"/>
                        <a:pt x="93" y="31"/>
                      </a:cubicBezTo>
                      <a:lnTo>
                        <a:pt x="93" y="31"/>
                      </a:lnTo>
                      <a:cubicBezTo>
                        <a:pt x="93" y="63"/>
                        <a:pt x="93" y="63"/>
                        <a:pt x="93" y="63"/>
                      </a:cubicBezTo>
                      <a:lnTo>
                        <a:pt x="93" y="63"/>
                      </a:lnTo>
                      <a:lnTo>
                        <a:pt x="93" y="63"/>
                      </a:lnTo>
                      <a:cubicBezTo>
                        <a:pt x="93" y="63"/>
                        <a:pt x="93" y="63"/>
                        <a:pt x="93" y="93"/>
                      </a:cubicBezTo>
                      <a:cubicBezTo>
                        <a:pt x="93" y="93"/>
                        <a:pt x="93" y="93"/>
                        <a:pt x="62" y="124"/>
                      </a:cubicBezTo>
                      <a:lnTo>
                        <a:pt x="62" y="124"/>
                      </a:lnTo>
                      <a:lnTo>
                        <a:pt x="62" y="124"/>
                      </a:lnTo>
                      <a:cubicBezTo>
                        <a:pt x="62" y="124"/>
                        <a:pt x="62" y="124"/>
                        <a:pt x="31" y="124"/>
                      </a:cubicBezTo>
                      <a:cubicBezTo>
                        <a:pt x="31" y="124"/>
                        <a:pt x="31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0" y="124"/>
                        <a:pt x="0" y="124"/>
                        <a:pt x="0" y="154"/>
                      </a:cubicBezTo>
                      <a:lnTo>
                        <a:pt x="0" y="154"/>
                      </a:lnTo>
                      <a:cubicBezTo>
                        <a:pt x="0" y="186"/>
                        <a:pt x="31" y="216"/>
                        <a:pt x="62" y="216"/>
                      </a:cubicBezTo>
                      <a:lnTo>
                        <a:pt x="62" y="216"/>
                      </a:lnTo>
                      <a:cubicBezTo>
                        <a:pt x="62" y="186"/>
                        <a:pt x="93" y="186"/>
                        <a:pt x="93" y="186"/>
                      </a:cubicBezTo>
                      <a:lnTo>
                        <a:pt x="124" y="186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0" name="Freeform 181">
                  <a:extLst>
                    <a:ext uri="{FF2B5EF4-FFF2-40B4-BE49-F238E27FC236}">
                      <a16:creationId xmlns:a16="http://schemas.microsoft.com/office/drawing/2014/main" id="{A4DD37B8-E700-49AC-9157-D7C5688B1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963" y="2205038"/>
                  <a:ext cx="33337" cy="23812"/>
                </a:xfrm>
                <a:custGeom>
                  <a:gdLst>
                    <a:gd name="T0" fmla="*/ 31 w 94"/>
                    <a:gd name="T1" fmla="*/ 31 h 64"/>
                    <a:gd name="T2" fmla="*/ 31 w 94"/>
                    <a:gd name="T3" fmla="*/ 31 h 64"/>
                    <a:gd name="T4" fmla="*/ 61 w 94"/>
                    <a:gd name="T5" fmla="*/ 63 h 64"/>
                    <a:gd name="T6" fmla="*/ 93 w 94"/>
                    <a:gd name="T7" fmla="*/ 31 h 64"/>
                    <a:gd name="T8" fmla="*/ 93 w 94"/>
                    <a:gd name="T9" fmla="*/ 31 h 64"/>
                    <a:gd name="T10" fmla="*/ 61 w 94"/>
                    <a:gd name="T11" fmla="*/ 31 h 64"/>
                    <a:gd name="T12" fmla="*/ 61 w 94"/>
                    <a:gd name="T13" fmla="*/ 0 h 64"/>
                    <a:gd name="T14" fmla="*/ 61 w 94"/>
                    <a:gd name="T15" fmla="*/ 0 h 64"/>
                    <a:gd name="T16" fmla="*/ 31 w 94"/>
                    <a:gd name="T17" fmla="*/ 0 h 64"/>
                    <a:gd name="T18" fmla="*/ 31 w 94"/>
                    <a:gd name="T19" fmla="*/ 0 h 64"/>
                    <a:gd name="T20" fmla="*/ 0 w 94"/>
                    <a:gd name="T21" fmla="*/ 31 h 64"/>
                    <a:gd name="T22" fmla="*/ 31 w 94"/>
                    <a:gd name="T23" fmla="*/ 31 h 6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64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61" y="63"/>
                      </a:lnTo>
                      <a:cubicBezTo>
                        <a:pt x="61" y="31"/>
                        <a:pt x="93" y="31"/>
                        <a:pt x="93" y="31"/>
                      </a:cubicBezTo>
                      <a:lnTo>
                        <a:pt x="93" y="31"/>
                      </a:lnTo>
                      <a:cubicBezTo>
                        <a:pt x="93" y="31"/>
                        <a:pt x="93" y="31"/>
                        <a:pt x="61" y="31"/>
                      </a:cubicBez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31"/>
                        <a:pt x="31" y="31"/>
                        <a:pt x="0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1" name="Freeform 182">
                  <a:extLst>
                    <a:ext uri="{FF2B5EF4-FFF2-40B4-BE49-F238E27FC236}">
                      <a16:creationId xmlns:a16="http://schemas.microsoft.com/office/drawing/2014/main" id="{C0056335-5B0A-44B0-B943-3FCD41051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9988" y="942975"/>
                  <a:ext cx="168275" cy="55563"/>
                </a:xfrm>
                <a:custGeom>
                  <a:gdLst>
                    <a:gd name="T0" fmla="*/ 466 w 467"/>
                    <a:gd name="T1" fmla="*/ 31 h 156"/>
                    <a:gd name="T2" fmla="*/ 466 w 467"/>
                    <a:gd name="T3" fmla="*/ 31 h 156"/>
                    <a:gd name="T4" fmla="*/ 434 w 467"/>
                    <a:gd name="T5" fmla="*/ 0 h 156"/>
                    <a:gd name="T6" fmla="*/ 403 w 467"/>
                    <a:gd name="T7" fmla="*/ 0 h 156"/>
                    <a:gd name="T8" fmla="*/ 342 w 467"/>
                    <a:gd name="T9" fmla="*/ 31 h 156"/>
                    <a:gd name="T10" fmla="*/ 310 w 467"/>
                    <a:gd name="T11" fmla="*/ 31 h 156"/>
                    <a:gd name="T12" fmla="*/ 248 w 467"/>
                    <a:gd name="T13" fmla="*/ 0 h 156"/>
                    <a:gd name="T14" fmla="*/ 186 w 467"/>
                    <a:gd name="T15" fmla="*/ 0 h 156"/>
                    <a:gd name="T16" fmla="*/ 186 w 467"/>
                    <a:gd name="T17" fmla="*/ 0 h 156"/>
                    <a:gd name="T18" fmla="*/ 94 w 467"/>
                    <a:gd name="T19" fmla="*/ 0 h 156"/>
                    <a:gd name="T20" fmla="*/ 94 w 467"/>
                    <a:gd name="T21" fmla="*/ 31 h 156"/>
                    <a:gd name="T22" fmla="*/ 94 w 467"/>
                    <a:gd name="T23" fmla="*/ 62 h 156"/>
                    <a:gd name="T24" fmla="*/ 94 w 467"/>
                    <a:gd name="T25" fmla="*/ 62 h 156"/>
                    <a:gd name="T26" fmla="*/ 62 w 467"/>
                    <a:gd name="T27" fmla="*/ 93 h 156"/>
                    <a:gd name="T28" fmla="*/ 31 w 467"/>
                    <a:gd name="T29" fmla="*/ 93 h 156"/>
                    <a:gd name="T30" fmla="*/ 31 w 467"/>
                    <a:gd name="T31" fmla="*/ 93 h 156"/>
                    <a:gd name="T32" fmla="*/ 0 w 467"/>
                    <a:gd name="T33" fmla="*/ 93 h 156"/>
                    <a:gd name="T34" fmla="*/ 31 w 467"/>
                    <a:gd name="T35" fmla="*/ 93 h 156"/>
                    <a:gd name="T36" fmla="*/ 62 w 467"/>
                    <a:gd name="T37" fmla="*/ 124 h 156"/>
                    <a:gd name="T38" fmla="*/ 94 w 467"/>
                    <a:gd name="T39" fmla="*/ 155 h 156"/>
                    <a:gd name="T40" fmla="*/ 124 w 467"/>
                    <a:gd name="T41" fmla="*/ 155 h 156"/>
                    <a:gd name="T42" fmla="*/ 124 w 467"/>
                    <a:gd name="T43" fmla="*/ 155 h 156"/>
                    <a:gd name="T44" fmla="*/ 248 w 467"/>
                    <a:gd name="T45" fmla="*/ 124 h 156"/>
                    <a:gd name="T46" fmla="*/ 248 w 467"/>
                    <a:gd name="T47" fmla="*/ 124 h 156"/>
                    <a:gd name="T48" fmla="*/ 248 w 467"/>
                    <a:gd name="T49" fmla="*/ 93 h 156"/>
                    <a:gd name="T50" fmla="*/ 310 w 467"/>
                    <a:gd name="T51" fmla="*/ 62 h 156"/>
                    <a:gd name="T52" fmla="*/ 310 w 467"/>
                    <a:gd name="T53" fmla="*/ 62 h 156"/>
                    <a:gd name="T54" fmla="*/ 310 w 467"/>
                    <a:gd name="T55" fmla="*/ 62 h 156"/>
                    <a:gd name="T56" fmla="*/ 310 w 467"/>
                    <a:gd name="T57" fmla="*/ 62 h 156"/>
                    <a:gd name="T58" fmla="*/ 342 w 467"/>
                    <a:gd name="T59" fmla="*/ 62 h 156"/>
                    <a:gd name="T60" fmla="*/ 403 w 467"/>
                    <a:gd name="T61" fmla="*/ 31 h 156"/>
                    <a:gd name="T62" fmla="*/ 466 w 467"/>
                    <a:gd name="T63" fmla="*/ 31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67" h="156">
                      <a:moveTo>
                        <a:pt x="466" y="31"/>
                      </a:moveTo>
                      <a:lnTo>
                        <a:pt x="466" y="31"/>
                      </a:lnTo>
                      <a:cubicBezTo>
                        <a:pt x="466" y="31"/>
                        <a:pt x="434" y="31"/>
                        <a:pt x="434" y="0"/>
                      </a:cubicBezTo>
                      <a:lnTo>
                        <a:pt x="403" y="0"/>
                      </a:lnTo>
                      <a:cubicBezTo>
                        <a:pt x="372" y="0"/>
                        <a:pt x="372" y="0"/>
                        <a:pt x="342" y="31"/>
                      </a:cubicBezTo>
                      <a:cubicBezTo>
                        <a:pt x="342" y="31"/>
                        <a:pt x="342" y="31"/>
                        <a:pt x="310" y="31"/>
                      </a:cubicBezTo>
                      <a:cubicBezTo>
                        <a:pt x="279" y="31"/>
                        <a:pt x="279" y="31"/>
                        <a:pt x="248" y="0"/>
                      </a:cubicBezTo>
                      <a:cubicBezTo>
                        <a:pt x="218" y="0"/>
                        <a:pt x="218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24" y="0"/>
                        <a:pt x="94" y="0"/>
                      </a:cubicBezTo>
                      <a:cubicBezTo>
                        <a:pt x="94" y="0"/>
                        <a:pt x="94" y="0"/>
                        <a:pt x="94" y="31"/>
                      </a:cubicBezTo>
                      <a:lnTo>
                        <a:pt x="94" y="62"/>
                      </a:lnTo>
                      <a:lnTo>
                        <a:pt x="94" y="62"/>
                      </a:lnTo>
                      <a:cubicBezTo>
                        <a:pt x="62" y="62"/>
                        <a:pt x="62" y="62"/>
                        <a:pt x="62" y="93"/>
                      </a:cubicBezTo>
                      <a:cubicBezTo>
                        <a:pt x="62" y="93"/>
                        <a:pt x="62" y="93"/>
                        <a:pt x="31" y="93"/>
                      </a:cubicBezTo>
                      <a:lnTo>
                        <a:pt x="31" y="93"/>
                      </a:ln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31" y="93"/>
                        <a:pt x="31" y="93"/>
                        <a:pt x="62" y="124"/>
                      </a:cubicBezTo>
                      <a:cubicBezTo>
                        <a:pt x="62" y="124"/>
                        <a:pt x="94" y="124"/>
                        <a:pt x="9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218" y="124"/>
                        <a:pt x="248" y="124"/>
                      </a:cubicBezTo>
                      <a:lnTo>
                        <a:pt x="248" y="124"/>
                      </a:lnTo>
                      <a:lnTo>
                        <a:pt x="248" y="93"/>
                      </a:lnTo>
                      <a:cubicBezTo>
                        <a:pt x="248" y="62"/>
                        <a:pt x="279" y="62"/>
                        <a:pt x="310" y="62"/>
                      </a:cubicBez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72" y="62"/>
                        <a:pt x="372" y="31"/>
                        <a:pt x="403" y="31"/>
                      </a:cubicBezTo>
                      <a:cubicBezTo>
                        <a:pt x="403" y="31"/>
                        <a:pt x="434" y="31"/>
                        <a:pt x="466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2" name="Freeform 183">
                  <a:extLst>
                    <a:ext uri="{FF2B5EF4-FFF2-40B4-BE49-F238E27FC236}">
                      <a16:creationId xmlns:a16="http://schemas.microsoft.com/office/drawing/2014/main" id="{1C6C8EA2-06F0-4682-86CC-A8F8B1AE4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4375" y="754063"/>
                  <a:ext cx="22225" cy="11112"/>
                </a:xfrm>
                <a:custGeom>
                  <a:gdLst>
                    <a:gd name="T0" fmla="*/ 0 w 63"/>
                    <a:gd name="T1" fmla="*/ 0 h 32"/>
                    <a:gd name="T2" fmla="*/ 0 w 63"/>
                    <a:gd name="T3" fmla="*/ 0 h 32"/>
                    <a:gd name="T4" fmla="*/ 0 w 63"/>
                    <a:gd name="T5" fmla="*/ 31 h 32"/>
                    <a:gd name="T6" fmla="*/ 62 w 63"/>
                    <a:gd name="T7" fmla="*/ 31 h 32"/>
                    <a:gd name="T8" fmla="*/ 31 w 63"/>
                    <a:gd name="T9" fmla="*/ 31 h 32"/>
                    <a:gd name="T10" fmla="*/ 0 w 63"/>
                    <a:gd name="T11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31" y="31"/>
                        <a:pt x="31" y="31"/>
                        <a:pt x="62" y="31"/>
                      </a:cubicBezTo>
                      <a:cubicBezTo>
                        <a:pt x="62" y="31"/>
                        <a:pt x="62" y="31"/>
                        <a:pt x="31" y="31"/>
                      </a:cubicBezTo>
                      <a:cubicBezTo>
                        <a:pt x="31" y="31"/>
                        <a:pt x="3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3" name="Freeform 184">
                  <a:extLst>
                    <a:ext uri="{FF2B5EF4-FFF2-40B4-BE49-F238E27FC236}">
                      <a16:creationId xmlns:a16="http://schemas.microsoft.com/office/drawing/2014/main" id="{0EE41E10-4F17-4011-BB80-4E84E364D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888" y="865188"/>
                  <a:ext cx="123825" cy="11112"/>
                </a:xfrm>
                <a:custGeom>
                  <a:gdLst>
                    <a:gd name="T0" fmla="*/ 279 w 342"/>
                    <a:gd name="T1" fmla="*/ 31 h 32"/>
                    <a:gd name="T2" fmla="*/ 279 w 342"/>
                    <a:gd name="T3" fmla="*/ 31 h 32"/>
                    <a:gd name="T4" fmla="*/ 248 w 342"/>
                    <a:gd name="T5" fmla="*/ 31 h 32"/>
                    <a:gd name="T6" fmla="*/ 248 w 342"/>
                    <a:gd name="T7" fmla="*/ 31 h 32"/>
                    <a:gd name="T8" fmla="*/ 217 w 342"/>
                    <a:gd name="T9" fmla="*/ 31 h 32"/>
                    <a:gd name="T10" fmla="*/ 186 w 342"/>
                    <a:gd name="T11" fmla="*/ 31 h 32"/>
                    <a:gd name="T12" fmla="*/ 155 w 342"/>
                    <a:gd name="T13" fmla="*/ 31 h 32"/>
                    <a:gd name="T14" fmla="*/ 124 w 342"/>
                    <a:gd name="T15" fmla="*/ 0 h 32"/>
                    <a:gd name="T16" fmla="*/ 124 w 342"/>
                    <a:gd name="T17" fmla="*/ 0 h 32"/>
                    <a:gd name="T18" fmla="*/ 93 w 342"/>
                    <a:gd name="T19" fmla="*/ 0 h 32"/>
                    <a:gd name="T20" fmla="*/ 62 w 342"/>
                    <a:gd name="T21" fmla="*/ 0 h 32"/>
                    <a:gd name="T22" fmla="*/ 31 w 342"/>
                    <a:gd name="T23" fmla="*/ 0 h 32"/>
                    <a:gd name="T24" fmla="*/ 31 w 342"/>
                    <a:gd name="T25" fmla="*/ 0 h 32"/>
                    <a:gd name="T26" fmla="*/ 0 w 342"/>
                    <a:gd name="T27" fmla="*/ 31 h 32"/>
                    <a:gd name="T28" fmla="*/ 0 w 342"/>
                    <a:gd name="T29" fmla="*/ 31 h 32"/>
                    <a:gd name="T30" fmla="*/ 31 w 342"/>
                    <a:gd name="T31" fmla="*/ 31 h 32"/>
                    <a:gd name="T32" fmla="*/ 62 w 342"/>
                    <a:gd name="T33" fmla="*/ 31 h 32"/>
                    <a:gd name="T34" fmla="*/ 93 w 342"/>
                    <a:gd name="T35" fmla="*/ 0 h 32"/>
                    <a:gd name="T36" fmla="*/ 93 w 342"/>
                    <a:gd name="T37" fmla="*/ 31 h 32"/>
                    <a:gd name="T38" fmla="*/ 93 w 342"/>
                    <a:gd name="T39" fmla="*/ 31 h 32"/>
                    <a:gd name="T40" fmla="*/ 124 w 342"/>
                    <a:gd name="T41" fmla="*/ 31 h 32"/>
                    <a:gd name="T42" fmla="*/ 155 w 342"/>
                    <a:gd name="T43" fmla="*/ 31 h 32"/>
                    <a:gd name="T44" fmla="*/ 155 w 342"/>
                    <a:gd name="T45" fmla="*/ 31 h 32"/>
                    <a:gd name="T46" fmla="*/ 186 w 342"/>
                    <a:gd name="T47" fmla="*/ 31 h 32"/>
                    <a:gd name="T48" fmla="*/ 186 w 342"/>
                    <a:gd name="T49" fmla="*/ 31 h 32"/>
                    <a:gd name="T50" fmla="*/ 186 w 342"/>
                    <a:gd name="T51" fmla="*/ 31 h 32"/>
                    <a:gd name="T52" fmla="*/ 279 w 342"/>
                    <a:gd name="T53" fmla="*/ 31 h 32"/>
                    <a:gd name="T54" fmla="*/ 279 w 342"/>
                    <a:gd name="T55" fmla="*/ 31 h 32"/>
                    <a:gd name="T56" fmla="*/ 310 w 342"/>
                    <a:gd name="T57" fmla="*/ 31 h 32"/>
                    <a:gd name="T58" fmla="*/ 310 w 342"/>
                    <a:gd name="T59" fmla="*/ 31 h 32"/>
                    <a:gd name="T60" fmla="*/ 341 w 342"/>
                    <a:gd name="T61" fmla="*/ 31 h 32"/>
                    <a:gd name="T62" fmla="*/ 341 w 342"/>
                    <a:gd name="T63" fmla="*/ 31 h 32"/>
                    <a:gd name="T64" fmla="*/ 341 w 342"/>
                    <a:gd name="T65" fmla="*/ 0 h 32"/>
                    <a:gd name="T66" fmla="*/ 341 w 342"/>
                    <a:gd name="T67" fmla="*/ 0 h 32"/>
                    <a:gd name="T68" fmla="*/ 341 w 342"/>
                    <a:gd name="T69" fmla="*/ 0 h 32"/>
                    <a:gd name="T70" fmla="*/ 279 w 342"/>
                    <a:gd name="T71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42" h="32">
                      <a:moveTo>
                        <a:pt x="279" y="31"/>
                      </a:moveTo>
                      <a:lnTo>
                        <a:pt x="279" y="31"/>
                      </a:lnTo>
                      <a:lnTo>
                        <a:pt x="248" y="31"/>
                      </a:lnTo>
                      <a:lnTo>
                        <a:pt x="248" y="31"/>
                      </a:lnTo>
                      <a:lnTo>
                        <a:pt x="217" y="31"/>
                      </a:lnTo>
                      <a:lnTo>
                        <a:pt x="186" y="31"/>
                      </a:ln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31"/>
                        <a:pt x="0" y="31"/>
                      </a:cubicBezTo>
                      <a:lnTo>
                        <a:pt x="0" y="31"/>
                      </a:lnTo>
                      <a:cubicBezTo>
                        <a:pt x="31" y="31"/>
                        <a:pt x="31" y="31"/>
                        <a:pt x="31" y="31"/>
                      </a:cubicBezTo>
                      <a:lnTo>
                        <a:pt x="62" y="31"/>
                      </a:lnTo>
                      <a:cubicBezTo>
                        <a:pt x="62" y="31"/>
                        <a:pt x="62" y="0"/>
                        <a:pt x="93" y="0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lnTo>
                        <a:pt x="155" y="31"/>
                      </a:ln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217" y="31"/>
                        <a:pt x="248" y="31"/>
                        <a:pt x="279" y="31"/>
                      </a:cubicBezTo>
                      <a:lnTo>
                        <a:pt x="279" y="31"/>
                      </a:lnTo>
                      <a:cubicBezTo>
                        <a:pt x="279" y="31"/>
                        <a:pt x="279" y="31"/>
                        <a:pt x="310" y="31"/>
                      </a:cubicBezTo>
                      <a:lnTo>
                        <a:pt x="310" y="31"/>
                      </a:lnTo>
                      <a:lnTo>
                        <a:pt x="341" y="31"/>
                      </a:lnTo>
                      <a:lnTo>
                        <a:pt x="341" y="31"/>
                      </a:lnTo>
                      <a:lnTo>
                        <a:pt x="341" y="0"/>
                      </a:lnTo>
                      <a:lnTo>
                        <a:pt x="341" y="0"/>
                      </a:lnTo>
                      <a:lnTo>
                        <a:pt x="341" y="0"/>
                      </a:lnTo>
                      <a:cubicBezTo>
                        <a:pt x="341" y="0"/>
                        <a:pt x="310" y="31"/>
                        <a:pt x="279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4" name="Freeform 185">
                  <a:extLst>
                    <a:ext uri="{FF2B5EF4-FFF2-40B4-BE49-F238E27FC236}">
                      <a16:creationId xmlns:a16="http://schemas.microsoft.com/office/drawing/2014/main" id="{86C961C7-D463-4C58-A491-7F8C7EAF7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488" y="842963"/>
                  <a:ext cx="22225" cy="1587"/>
                </a:xfrm>
                <a:custGeom>
                  <a:gdLst>
                    <a:gd name="T0" fmla="*/ 0 w 63"/>
                    <a:gd name="T1" fmla="*/ 0 h 1"/>
                    <a:gd name="T2" fmla="*/ 0 w 63"/>
                    <a:gd name="T3" fmla="*/ 0 h 1"/>
                    <a:gd name="T4" fmla="*/ 0 w 63"/>
                    <a:gd name="T5" fmla="*/ 0 h 1"/>
                    <a:gd name="T6" fmla="*/ 0 w 63"/>
                    <a:gd name="T7" fmla="*/ 0 h 1"/>
                    <a:gd name="T8" fmla="*/ 62 w 63"/>
                    <a:gd name="T9" fmla="*/ 0 h 1"/>
                    <a:gd name="T10" fmla="*/ 31 w 63"/>
                    <a:gd name="T11" fmla="*/ 0 h 1"/>
                    <a:gd name="T12" fmla="*/ 0 w 63"/>
                    <a:gd name="T13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5" name="Freeform 186">
                  <a:extLst>
                    <a:ext uri="{FF2B5EF4-FFF2-40B4-BE49-F238E27FC236}">
                      <a16:creationId xmlns:a16="http://schemas.microsoft.com/office/drawing/2014/main" id="{C6B8BF74-7985-43A7-AA4B-B722D2CFD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163" y="742950"/>
                  <a:ext cx="77787" cy="22225"/>
                </a:xfrm>
                <a:custGeom>
                  <a:gdLst>
                    <a:gd name="T0" fmla="*/ 186 w 218"/>
                    <a:gd name="T1" fmla="*/ 0 h 63"/>
                    <a:gd name="T2" fmla="*/ 186 w 218"/>
                    <a:gd name="T3" fmla="*/ 0 h 63"/>
                    <a:gd name="T4" fmla="*/ 186 w 218"/>
                    <a:gd name="T5" fmla="*/ 0 h 63"/>
                    <a:gd name="T6" fmla="*/ 124 w 218"/>
                    <a:gd name="T7" fmla="*/ 0 h 63"/>
                    <a:gd name="T8" fmla="*/ 92 w 218"/>
                    <a:gd name="T9" fmla="*/ 0 h 63"/>
                    <a:gd name="T10" fmla="*/ 62 w 218"/>
                    <a:gd name="T11" fmla="*/ 31 h 63"/>
                    <a:gd name="T12" fmla="*/ 62 w 218"/>
                    <a:gd name="T13" fmla="*/ 31 h 63"/>
                    <a:gd name="T14" fmla="*/ 0 w 218"/>
                    <a:gd name="T15" fmla="*/ 0 h 63"/>
                    <a:gd name="T16" fmla="*/ 0 w 218"/>
                    <a:gd name="T17" fmla="*/ 0 h 63"/>
                    <a:gd name="T18" fmla="*/ 0 w 218"/>
                    <a:gd name="T19" fmla="*/ 0 h 63"/>
                    <a:gd name="T20" fmla="*/ 0 w 218"/>
                    <a:gd name="T21" fmla="*/ 31 h 63"/>
                    <a:gd name="T22" fmla="*/ 62 w 218"/>
                    <a:gd name="T23" fmla="*/ 31 h 63"/>
                    <a:gd name="T24" fmla="*/ 62 w 218"/>
                    <a:gd name="T25" fmla="*/ 62 h 63"/>
                    <a:gd name="T26" fmla="*/ 62 w 218"/>
                    <a:gd name="T27" fmla="*/ 62 h 63"/>
                    <a:gd name="T28" fmla="*/ 62 w 218"/>
                    <a:gd name="T29" fmla="*/ 62 h 63"/>
                    <a:gd name="T30" fmla="*/ 92 w 218"/>
                    <a:gd name="T31" fmla="*/ 62 h 63"/>
                    <a:gd name="T32" fmla="*/ 92 w 218"/>
                    <a:gd name="T33" fmla="*/ 62 h 63"/>
                    <a:gd name="T34" fmla="*/ 124 w 218"/>
                    <a:gd name="T35" fmla="*/ 62 h 63"/>
                    <a:gd name="T36" fmla="*/ 186 w 218"/>
                    <a:gd name="T37" fmla="*/ 31 h 63"/>
                    <a:gd name="T38" fmla="*/ 217 w 218"/>
                    <a:gd name="T39" fmla="*/ 31 h 63"/>
                    <a:gd name="T40" fmla="*/ 186 w 218"/>
                    <a:gd name="T41" fmla="*/ 0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8" h="62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186" y="0"/>
                      </a:lnTo>
                      <a:cubicBezTo>
                        <a:pt x="155" y="0"/>
                        <a:pt x="155" y="0"/>
                        <a:pt x="124" y="0"/>
                      </a:cubicBezTo>
                      <a:lnTo>
                        <a:pt x="92" y="0"/>
                      </a:lnTo>
                      <a:cubicBezTo>
                        <a:pt x="92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31" y="31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31" y="31"/>
                        <a:pt x="62" y="31"/>
                        <a:pt x="62" y="31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lnTo>
                        <a:pt x="62" y="62"/>
                      </a:lnTo>
                      <a:lnTo>
                        <a:pt x="62" y="62"/>
                      </a:lnTo>
                      <a:lnTo>
                        <a:pt x="92" y="62"/>
                      </a:lnTo>
                      <a:lnTo>
                        <a:pt x="92" y="62"/>
                      </a:lnTo>
                      <a:cubicBezTo>
                        <a:pt x="92" y="62"/>
                        <a:pt x="92" y="62"/>
                        <a:pt x="124" y="62"/>
                      </a:cubicBezTo>
                      <a:cubicBezTo>
                        <a:pt x="155" y="62"/>
                        <a:pt x="186" y="31"/>
                        <a:pt x="186" y="31"/>
                      </a:cubicBezTo>
                      <a:lnTo>
                        <a:pt x="217" y="31"/>
                      </a:lnTo>
                      <a:cubicBezTo>
                        <a:pt x="186" y="0"/>
                        <a:pt x="186" y="0"/>
                        <a:pt x="18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6" name="Freeform 187">
                  <a:extLst>
                    <a:ext uri="{FF2B5EF4-FFF2-40B4-BE49-F238E27FC236}">
                      <a16:creationId xmlns:a16="http://schemas.microsoft.com/office/drawing/2014/main" id="{1A0D3670-F684-451B-A2BD-7D9C4CC35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9938" y="776288"/>
                  <a:ext cx="33337" cy="1587"/>
                </a:xfrm>
                <a:custGeom>
                  <a:gdLst>
                    <a:gd name="T0" fmla="*/ 0 w 94"/>
                    <a:gd name="T1" fmla="*/ 0 h 1"/>
                    <a:gd name="T2" fmla="*/ 0 w 94"/>
                    <a:gd name="T3" fmla="*/ 0 h 1"/>
                    <a:gd name="T4" fmla="*/ 31 w 94"/>
                    <a:gd name="T5" fmla="*/ 0 h 1"/>
                    <a:gd name="T6" fmla="*/ 62 w 94"/>
                    <a:gd name="T7" fmla="*/ 0 h 1"/>
                    <a:gd name="T8" fmla="*/ 93 w 94"/>
                    <a:gd name="T9" fmla="*/ 0 h 1"/>
                    <a:gd name="T10" fmla="*/ 93 w 94"/>
                    <a:gd name="T11" fmla="*/ 0 h 1"/>
                    <a:gd name="T12" fmla="*/ 62 w 94"/>
                    <a:gd name="T13" fmla="*/ 0 h 1"/>
                    <a:gd name="T14" fmla="*/ 0 w 94"/>
                    <a:gd name="T15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7" name="Freeform 188">
                  <a:extLst>
                    <a:ext uri="{FF2B5EF4-FFF2-40B4-BE49-F238E27FC236}">
                      <a16:creationId xmlns:a16="http://schemas.microsoft.com/office/drawing/2014/main" id="{D59CEE50-B273-452D-AD2B-A656473CB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9938" y="742950"/>
                  <a:ext cx="368300" cy="112713"/>
                </a:xfrm>
                <a:custGeom>
                  <a:gdLst>
                    <a:gd name="T0" fmla="*/ 930 w 1024"/>
                    <a:gd name="T1" fmla="*/ 62 h 311"/>
                    <a:gd name="T2" fmla="*/ 961 w 1024"/>
                    <a:gd name="T3" fmla="*/ 31 h 311"/>
                    <a:gd name="T4" fmla="*/ 991 w 1024"/>
                    <a:gd name="T5" fmla="*/ 31 h 311"/>
                    <a:gd name="T6" fmla="*/ 1023 w 1024"/>
                    <a:gd name="T7" fmla="*/ 31 h 311"/>
                    <a:gd name="T8" fmla="*/ 991 w 1024"/>
                    <a:gd name="T9" fmla="*/ 0 h 311"/>
                    <a:gd name="T10" fmla="*/ 930 w 1024"/>
                    <a:gd name="T11" fmla="*/ 0 h 311"/>
                    <a:gd name="T12" fmla="*/ 899 w 1024"/>
                    <a:gd name="T13" fmla="*/ 0 h 311"/>
                    <a:gd name="T14" fmla="*/ 806 w 1024"/>
                    <a:gd name="T15" fmla="*/ 31 h 311"/>
                    <a:gd name="T16" fmla="*/ 743 w 1024"/>
                    <a:gd name="T17" fmla="*/ 31 h 311"/>
                    <a:gd name="T18" fmla="*/ 713 w 1024"/>
                    <a:gd name="T19" fmla="*/ 0 h 311"/>
                    <a:gd name="T20" fmla="*/ 682 w 1024"/>
                    <a:gd name="T21" fmla="*/ 0 h 311"/>
                    <a:gd name="T22" fmla="*/ 651 w 1024"/>
                    <a:gd name="T23" fmla="*/ 0 h 311"/>
                    <a:gd name="T24" fmla="*/ 589 w 1024"/>
                    <a:gd name="T25" fmla="*/ 0 h 311"/>
                    <a:gd name="T26" fmla="*/ 558 w 1024"/>
                    <a:gd name="T27" fmla="*/ 0 h 311"/>
                    <a:gd name="T28" fmla="*/ 495 w 1024"/>
                    <a:gd name="T29" fmla="*/ 0 h 311"/>
                    <a:gd name="T30" fmla="*/ 434 w 1024"/>
                    <a:gd name="T31" fmla="*/ 31 h 311"/>
                    <a:gd name="T32" fmla="*/ 310 w 1024"/>
                    <a:gd name="T33" fmla="*/ 0 h 311"/>
                    <a:gd name="T34" fmla="*/ 310 w 1024"/>
                    <a:gd name="T35" fmla="*/ 124 h 311"/>
                    <a:gd name="T36" fmla="*/ 248 w 1024"/>
                    <a:gd name="T37" fmla="*/ 124 h 311"/>
                    <a:gd name="T38" fmla="*/ 217 w 1024"/>
                    <a:gd name="T39" fmla="*/ 155 h 311"/>
                    <a:gd name="T40" fmla="*/ 154 w 1024"/>
                    <a:gd name="T41" fmla="*/ 155 h 311"/>
                    <a:gd name="T42" fmla="*/ 93 w 1024"/>
                    <a:gd name="T43" fmla="*/ 186 h 311"/>
                    <a:gd name="T44" fmla="*/ 31 w 1024"/>
                    <a:gd name="T45" fmla="*/ 217 h 311"/>
                    <a:gd name="T46" fmla="*/ 31 w 1024"/>
                    <a:gd name="T47" fmla="*/ 217 h 311"/>
                    <a:gd name="T48" fmla="*/ 0 w 1024"/>
                    <a:gd name="T49" fmla="*/ 248 h 311"/>
                    <a:gd name="T50" fmla="*/ 0 w 1024"/>
                    <a:gd name="T51" fmla="*/ 310 h 311"/>
                    <a:gd name="T52" fmla="*/ 31 w 1024"/>
                    <a:gd name="T53" fmla="*/ 310 h 311"/>
                    <a:gd name="T54" fmla="*/ 93 w 1024"/>
                    <a:gd name="T55" fmla="*/ 310 h 311"/>
                    <a:gd name="T56" fmla="*/ 186 w 1024"/>
                    <a:gd name="T57" fmla="*/ 310 h 311"/>
                    <a:gd name="T58" fmla="*/ 217 w 1024"/>
                    <a:gd name="T59" fmla="*/ 279 h 311"/>
                    <a:gd name="T60" fmla="*/ 248 w 1024"/>
                    <a:gd name="T61" fmla="*/ 279 h 311"/>
                    <a:gd name="T62" fmla="*/ 279 w 1024"/>
                    <a:gd name="T63" fmla="*/ 248 h 311"/>
                    <a:gd name="T64" fmla="*/ 217 w 1024"/>
                    <a:gd name="T65" fmla="*/ 248 h 311"/>
                    <a:gd name="T66" fmla="*/ 154 w 1024"/>
                    <a:gd name="T67" fmla="*/ 217 h 311"/>
                    <a:gd name="T68" fmla="*/ 217 w 1024"/>
                    <a:gd name="T69" fmla="*/ 186 h 311"/>
                    <a:gd name="T70" fmla="*/ 279 w 1024"/>
                    <a:gd name="T71" fmla="*/ 186 h 311"/>
                    <a:gd name="T72" fmla="*/ 341 w 1024"/>
                    <a:gd name="T73" fmla="*/ 186 h 311"/>
                    <a:gd name="T74" fmla="*/ 371 w 1024"/>
                    <a:gd name="T75" fmla="*/ 186 h 311"/>
                    <a:gd name="T76" fmla="*/ 403 w 1024"/>
                    <a:gd name="T77" fmla="*/ 155 h 311"/>
                    <a:gd name="T78" fmla="*/ 495 w 1024"/>
                    <a:gd name="T79" fmla="*/ 155 h 311"/>
                    <a:gd name="T80" fmla="*/ 527 w 1024"/>
                    <a:gd name="T81" fmla="*/ 155 h 311"/>
                    <a:gd name="T82" fmla="*/ 558 w 1024"/>
                    <a:gd name="T83" fmla="*/ 155 h 311"/>
                    <a:gd name="T84" fmla="*/ 558 w 1024"/>
                    <a:gd name="T85" fmla="*/ 93 h 311"/>
                    <a:gd name="T86" fmla="*/ 651 w 1024"/>
                    <a:gd name="T87" fmla="*/ 124 h 311"/>
                    <a:gd name="T88" fmla="*/ 775 w 1024"/>
                    <a:gd name="T89" fmla="*/ 93 h 311"/>
                    <a:gd name="T90" fmla="*/ 775 w 1024"/>
                    <a:gd name="T91" fmla="*/ 93 h 311"/>
                    <a:gd name="T92" fmla="*/ 899 w 1024"/>
                    <a:gd name="T93" fmla="*/ 62 h 3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24" h="311">
                      <a:moveTo>
                        <a:pt x="930" y="62"/>
                      </a:moveTo>
                      <a:lnTo>
                        <a:pt x="930" y="62"/>
                      </a:lnTo>
                      <a:cubicBezTo>
                        <a:pt x="930" y="62"/>
                        <a:pt x="930" y="62"/>
                        <a:pt x="930" y="31"/>
                      </a:cubicBezTo>
                      <a:cubicBezTo>
                        <a:pt x="961" y="31"/>
                        <a:pt x="961" y="31"/>
                        <a:pt x="961" y="31"/>
                      </a:cubicBezTo>
                      <a:lnTo>
                        <a:pt x="991" y="31"/>
                      </a:lnTo>
                      <a:lnTo>
                        <a:pt x="991" y="31"/>
                      </a:lnTo>
                      <a:cubicBezTo>
                        <a:pt x="1023" y="31"/>
                        <a:pt x="1023" y="31"/>
                        <a:pt x="1023" y="31"/>
                      </a:cubicBezTo>
                      <a:lnTo>
                        <a:pt x="1023" y="31"/>
                      </a:lnTo>
                      <a:lnTo>
                        <a:pt x="1023" y="31"/>
                      </a:lnTo>
                      <a:cubicBezTo>
                        <a:pt x="991" y="31"/>
                        <a:pt x="991" y="31"/>
                        <a:pt x="991" y="0"/>
                      </a:cubicBezTo>
                      <a:lnTo>
                        <a:pt x="961" y="0"/>
                      </a:lnTo>
                      <a:cubicBezTo>
                        <a:pt x="961" y="0"/>
                        <a:pt x="961" y="0"/>
                        <a:pt x="930" y="0"/>
                      </a:cubicBezTo>
                      <a:cubicBezTo>
                        <a:pt x="930" y="0"/>
                        <a:pt x="930" y="0"/>
                        <a:pt x="899" y="0"/>
                      </a:cubicBezTo>
                      <a:lnTo>
                        <a:pt x="899" y="0"/>
                      </a:lnTo>
                      <a:lnTo>
                        <a:pt x="867" y="0"/>
                      </a:lnTo>
                      <a:cubicBezTo>
                        <a:pt x="867" y="0"/>
                        <a:pt x="837" y="0"/>
                        <a:pt x="806" y="31"/>
                      </a:cubicBezTo>
                      <a:lnTo>
                        <a:pt x="806" y="31"/>
                      </a:lnTo>
                      <a:cubicBezTo>
                        <a:pt x="775" y="31"/>
                        <a:pt x="775" y="31"/>
                        <a:pt x="743" y="31"/>
                      </a:cubicBezTo>
                      <a:lnTo>
                        <a:pt x="743" y="31"/>
                      </a:lnTo>
                      <a:cubicBezTo>
                        <a:pt x="743" y="0"/>
                        <a:pt x="713" y="0"/>
                        <a:pt x="713" y="0"/>
                      </a:cubicBezTo>
                      <a:lnTo>
                        <a:pt x="713" y="0"/>
                      </a:lnTo>
                      <a:cubicBezTo>
                        <a:pt x="713" y="0"/>
                        <a:pt x="713" y="0"/>
                        <a:pt x="682" y="0"/>
                      </a:cubicBezTo>
                      <a:lnTo>
                        <a:pt x="682" y="0"/>
                      </a:lnTo>
                      <a:lnTo>
                        <a:pt x="651" y="0"/>
                      </a:lnTo>
                      <a:lnTo>
                        <a:pt x="651" y="0"/>
                      </a:lnTo>
                      <a:cubicBezTo>
                        <a:pt x="619" y="0"/>
                        <a:pt x="589" y="0"/>
                        <a:pt x="589" y="0"/>
                      </a:cubicBezTo>
                      <a:lnTo>
                        <a:pt x="558" y="0"/>
                      </a:lnTo>
                      <a:lnTo>
                        <a:pt x="558" y="0"/>
                      </a:lnTo>
                      <a:cubicBezTo>
                        <a:pt x="527" y="0"/>
                        <a:pt x="527" y="0"/>
                        <a:pt x="495" y="0"/>
                      </a:cubicBezTo>
                      <a:lnTo>
                        <a:pt x="495" y="0"/>
                      </a:lnTo>
                      <a:cubicBezTo>
                        <a:pt x="495" y="31"/>
                        <a:pt x="495" y="31"/>
                        <a:pt x="465" y="31"/>
                      </a:cubicBezTo>
                      <a:cubicBezTo>
                        <a:pt x="465" y="31"/>
                        <a:pt x="465" y="31"/>
                        <a:pt x="434" y="31"/>
                      </a:cubicBezTo>
                      <a:cubicBezTo>
                        <a:pt x="403" y="0"/>
                        <a:pt x="371" y="0"/>
                        <a:pt x="341" y="0"/>
                      </a:cubicBezTo>
                      <a:lnTo>
                        <a:pt x="310" y="0"/>
                      </a:lnTo>
                      <a:cubicBezTo>
                        <a:pt x="310" y="124"/>
                        <a:pt x="310" y="124"/>
                        <a:pt x="310" y="124"/>
                      </a:cubicBezTo>
                      <a:lnTo>
                        <a:pt x="310" y="124"/>
                      </a:lnTo>
                      <a:lnTo>
                        <a:pt x="279" y="124"/>
                      </a:lnTo>
                      <a:lnTo>
                        <a:pt x="248" y="124"/>
                      </a:lnTo>
                      <a:lnTo>
                        <a:pt x="217" y="124"/>
                      </a:lnTo>
                      <a:lnTo>
                        <a:pt x="217" y="155"/>
                      </a:lnTo>
                      <a:cubicBezTo>
                        <a:pt x="217" y="155"/>
                        <a:pt x="217" y="155"/>
                        <a:pt x="186" y="155"/>
                      </a:cubicBezTo>
                      <a:cubicBezTo>
                        <a:pt x="186" y="155"/>
                        <a:pt x="186" y="155"/>
                        <a:pt x="154" y="155"/>
                      </a:cubicBezTo>
                      <a:cubicBezTo>
                        <a:pt x="154" y="155"/>
                        <a:pt x="124" y="155"/>
                        <a:pt x="62" y="155"/>
                      </a:cubicBez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93" y="186"/>
                        <a:pt x="93" y="217"/>
                        <a:pt x="62" y="217"/>
                      </a:cubicBezTo>
                      <a:cubicBezTo>
                        <a:pt x="62" y="217"/>
                        <a:pt x="62" y="217"/>
                        <a:pt x="31" y="217"/>
                      </a:cubicBezTo>
                      <a:lnTo>
                        <a:pt x="31" y="217"/>
                      </a:lnTo>
                      <a:lnTo>
                        <a:pt x="31" y="217"/>
                      </a:lnTo>
                      <a:cubicBezTo>
                        <a:pt x="31" y="217"/>
                        <a:pt x="31" y="248"/>
                        <a:pt x="0" y="248"/>
                      </a:cubicBezTo>
                      <a:lnTo>
                        <a:pt x="0" y="248"/>
                      </a:ln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lnTo>
                        <a:pt x="0" y="310"/>
                      </a:lnTo>
                      <a:cubicBezTo>
                        <a:pt x="31" y="310"/>
                        <a:pt x="31" y="310"/>
                        <a:pt x="31" y="310"/>
                      </a:cubicBezTo>
                      <a:cubicBezTo>
                        <a:pt x="62" y="310"/>
                        <a:pt x="62" y="310"/>
                        <a:pt x="62" y="310"/>
                      </a:cubicBezTo>
                      <a:cubicBezTo>
                        <a:pt x="62" y="310"/>
                        <a:pt x="62" y="310"/>
                        <a:pt x="93" y="310"/>
                      </a:cubicBezTo>
                      <a:cubicBezTo>
                        <a:pt x="93" y="310"/>
                        <a:pt x="124" y="310"/>
                        <a:pt x="154" y="310"/>
                      </a:cubicBezTo>
                      <a:cubicBezTo>
                        <a:pt x="154" y="310"/>
                        <a:pt x="154" y="310"/>
                        <a:pt x="186" y="310"/>
                      </a:cubicBezTo>
                      <a:cubicBezTo>
                        <a:pt x="186" y="310"/>
                        <a:pt x="154" y="310"/>
                        <a:pt x="186" y="279"/>
                      </a:cubicBezTo>
                      <a:cubicBezTo>
                        <a:pt x="186" y="279"/>
                        <a:pt x="186" y="279"/>
                        <a:pt x="217" y="279"/>
                      </a:cubicBezTo>
                      <a:lnTo>
                        <a:pt x="217" y="279"/>
                      </a:lnTo>
                      <a:lnTo>
                        <a:pt x="248" y="279"/>
                      </a:lnTo>
                      <a:lnTo>
                        <a:pt x="279" y="279"/>
                      </a:lnTo>
                      <a:lnTo>
                        <a:pt x="279" y="248"/>
                      </a:lnTo>
                      <a:cubicBezTo>
                        <a:pt x="248" y="248"/>
                        <a:pt x="248" y="248"/>
                        <a:pt x="248" y="248"/>
                      </a:cubicBezTo>
                      <a:cubicBezTo>
                        <a:pt x="248" y="248"/>
                        <a:pt x="248" y="248"/>
                        <a:pt x="217" y="248"/>
                      </a:cubicBezTo>
                      <a:lnTo>
                        <a:pt x="186" y="248"/>
                      </a:lnTo>
                      <a:cubicBezTo>
                        <a:pt x="186" y="248"/>
                        <a:pt x="154" y="248"/>
                        <a:pt x="154" y="217"/>
                      </a:cubicBezTo>
                      <a:cubicBezTo>
                        <a:pt x="154" y="217"/>
                        <a:pt x="154" y="186"/>
                        <a:pt x="186" y="186"/>
                      </a:cubicBezTo>
                      <a:lnTo>
                        <a:pt x="217" y="186"/>
                      </a:lnTo>
                      <a:cubicBezTo>
                        <a:pt x="248" y="186"/>
                        <a:pt x="248" y="186"/>
                        <a:pt x="248" y="186"/>
                      </a:cubicBezTo>
                      <a:cubicBezTo>
                        <a:pt x="279" y="186"/>
                        <a:pt x="279" y="186"/>
                        <a:pt x="279" y="186"/>
                      </a:cubicBezTo>
                      <a:cubicBezTo>
                        <a:pt x="310" y="186"/>
                        <a:pt x="310" y="186"/>
                        <a:pt x="310" y="186"/>
                      </a:cubicBezTo>
                      <a:cubicBezTo>
                        <a:pt x="341" y="186"/>
                        <a:pt x="341" y="186"/>
                        <a:pt x="341" y="186"/>
                      </a:cubicBezTo>
                      <a:lnTo>
                        <a:pt x="371" y="186"/>
                      </a:lnTo>
                      <a:lnTo>
                        <a:pt x="371" y="186"/>
                      </a:lnTo>
                      <a:cubicBezTo>
                        <a:pt x="371" y="155"/>
                        <a:pt x="371" y="155"/>
                        <a:pt x="403" y="155"/>
                      </a:cubicBezTo>
                      <a:lnTo>
                        <a:pt x="403" y="155"/>
                      </a:lnTo>
                      <a:lnTo>
                        <a:pt x="434" y="155"/>
                      </a:lnTo>
                      <a:cubicBezTo>
                        <a:pt x="465" y="155"/>
                        <a:pt x="465" y="155"/>
                        <a:pt x="495" y="155"/>
                      </a:cubicBezTo>
                      <a:lnTo>
                        <a:pt x="495" y="155"/>
                      </a:lnTo>
                      <a:lnTo>
                        <a:pt x="527" y="155"/>
                      </a:lnTo>
                      <a:lnTo>
                        <a:pt x="527" y="155"/>
                      </a:lnTo>
                      <a:cubicBezTo>
                        <a:pt x="558" y="155"/>
                        <a:pt x="558" y="155"/>
                        <a:pt x="558" y="155"/>
                      </a:cubicBezTo>
                      <a:lnTo>
                        <a:pt x="558" y="124"/>
                      </a:lnTo>
                      <a:cubicBezTo>
                        <a:pt x="558" y="93"/>
                        <a:pt x="558" y="93"/>
                        <a:pt x="558" y="93"/>
                      </a:cubicBezTo>
                      <a:cubicBezTo>
                        <a:pt x="589" y="124"/>
                        <a:pt x="589" y="124"/>
                        <a:pt x="589" y="124"/>
                      </a:cubicBezTo>
                      <a:cubicBezTo>
                        <a:pt x="589" y="124"/>
                        <a:pt x="619" y="124"/>
                        <a:pt x="651" y="124"/>
                      </a:cubicBezTo>
                      <a:lnTo>
                        <a:pt x="651" y="124"/>
                      </a:lnTo>
                      <a:cubicBezTo>
                        <a:pt x="682" y="93"/>
                        <a:pt x="743" y="93"/>
                        <a:pt x="775" y="93"/>
                      </a:cubicBezTo>
                      <a:lnTo>
                        <a:pt x="775" y="93"/>
                      </a:lnTo>
                      <a:lnTo>
                        <a:pt x="775" y="93"/>
                      </a:lnTo>
                      <a:cubicBezTo>
                        <a:pt x="775" y="93"/>
                        <a:pt x="806" y="93"/>
                        <a:pt x="837" y="93"/>
                      </a:cubicBezTo>
                      <a:cubicBezTo>
                        <a:pt x="837" y="62"/>
                        <a:pt x="867" y="62"/>
                        <a:pt x="899" y="62"/>
                      </a:cubicBezTo>
                      <a:lnTo>
                        <a:pt x="93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8" name="Freeform 189">
                  <a:extLst>
                    <a:ext uri="{FF2B5EF4-FFF2-40B4-BE49-F238E27FC236}">
                      <a16:creationId xmlns:a16="http://schemas.microsoft.com/office/drawing/2014/main" id="{A99916F5-6F7B-4CBC-A751-076222882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263" y="809625"/>
                  <a:ext cx="55562" cy="11113"/>
                </a:xfrm>
                <a:custGeom>
                  <a:gdLst>
                    <a:gd name="T0" fmla="*/ 124 w 156"/>
                    <a:gd name="T1" fmla="*/ 31 h 32"/>
                    <a:gd name="T2" fmla="*/ 124 w 156"/>
                    <a:gd name="T3" fmla="*/ 31 h 32"/>
                    <a:gd name="T4" fmla="*/ 62 w 156"/>
                    <a:gd name="T5" fmla="*/ 0 h 32"/>
                    <a:gd name="T6" fmla="*/ 0 w 156"/>
                    <a:gd name="T7" fmla="*/ 0 h 32"/>
                    <a:gd name="T8" fmla="*/ 31 w 156"/>
                    <a:gd name="T9" fmla="*/ 0 h 32"/>
                    <a:gd name="T10" fmla="*/ 31 w 156"/>
                    <a:gd name="T11" fmla="*/ 0 h 32"/>
                    <a:gd name="T12" fmla="*/ 31 w 156"/>
                    <a:gd name="T13" fmla="*/ 0 h 32"/>
                    <a:gd name="T14" fmla="*/ 62 w 156"/>
                    <a:gd name="T15" fmla="*/ 0 h 32"/>
                    <a:gd name="T16" fmla="*/ 124 w 156"/>
                    <a:gd name="T17" fmla="*/ 31 h 32"/>
                    <a:gd name="T18" fmla="*/ 124 w 156"/>
                    <a:gd name="T19" fmla="*/ 31 h 32"/>
                    <a:gd name="T20" fmla="*/ 155 w 156"/>
                    <a:gd name="T21" fmla="*/ 31 h 32"/>
                    <a:gd name="T22" fmla="*/ 155 w 156"/>
                    <a:gd name="T23" fmla="*/ 31 h 32"/>
                    <a:gd name="T24" fmla="*/ 124 w 156"/>
                    <a:gd name="T25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6" h="32">
                      <a:moveTo>
                        <a:pt x="124" y="31"/>
                      </a:moveTo>
                      <a:lnTo>
                        <a:pt x="124" y="31"/>
                      </a:lnTo>
                      <a:cubicBezTo>
                        <a:pt x="93" y="0"/>
                        <a:pt x="93" y="0"/>
                        <a:pt x="62" y="0"/>
                      </a:cubicBezTo>
                      <a:cubicBezTo>
                        <a:pt x="62" y="0"/>
                        <a:pt x="31" y="0"/>
                        <a:pt x="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62" y="0"/>
                      </a:cubicBezTo>
                      <a:cubicBezTo>
                        <a:pt x="93" y="0"/>
                        <a:pt x="93" y="31"/>
                        <a:pt x="124" y="31"/>
                      </a:cubicBezTo>
                      <a:lnTo>
                        <a:pt x="124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24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79" name="Freeform 190">
                  <a:extLst>
                    <a:ext uri="{FF2B5EF4-FFF2-40B4-BE49-F238E27FC236}">
                      <a16:creationId xmlns:a16="http://schemas.microsoft.com/office/drawing/2014/main" id="{6C105FEF-D647-446A-A209-BB55A3F2D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2163" y="876300"/>
                  <a:ext cx="22225" cy="11113"/>
                </a:xfrm>
                <a:custGeom>
                  <a:gdLst>
                    <a:gd name="T0" fmla="*/ 62 w 63"/>
                    <a:gd name="T1" fmla="*/ 0 h 32"/>
                    <a:gd name="T2" fmla="*/ 62 w 63"/>
                    <a:gd name="T3" fmla="*/ 0 h 32"/>
                    <a:gd name="T4" fmla="*/ 62 w 63"/>
                    <a:gd name="T5" fmla="*/ 0 h 32"/>
                    <a:gd name="T6" fmla="*/ 62 w 63"/>
                    <a:gd name="T7" fmla="*/ 0 h 32"/>
                    <a:gd name="T8" fmla="*/ 31 w 63"/>
                    <a:gd name="T9" fmla="*/ 0 h 32"/>
                    <a:gd name="T10" fmla="*/ 0 w 63"/>
                    <a:gd name="T11" fmla="*/ 0 h 32"/>
                    <a:gd name="T12" fmla="*/ 0 w 63"/>
                    <a:gd name="T13" fmla="*/ 0 h 32"/>
                    <a:gd name="T14" fmla="*/ 0 w 63"/>
                    <a:gd name="T15" fmla="*/ 31 h 32"/>
                    <a:gd name="T16" fmla="*/ 62 w 63"/>
                    <a:gd name="T17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32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62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  <a:cubicBezTo>
                        <a:pt x="31" y="31"/>
                        <a:pt x="31" y="31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0" name="Freeform 191">
                  <a:extLst>
                    <a:ext uri="{FF2B5EF4-FFF2-40B4-BE49-F238E27FC236}">
                      <a16:creationId xmlns:a16="http://schemas.microsoft.com/office/drawing/2014/main" id="{22A9C97D-EB80-44F5-88D6-818E12816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775" y="765175"/>
                  <a:ext cx="66675" cy="11113"/>
                </a:xfrm>
                <a:custGeom>
                  <a:gdLst>
                    <a:gd name="T0" fmla="*/ 155 w 187"/>
                    <a:gd name="T1" fmla="*/ 0 h 32"/>
                    <a:gd name="T2" fmla="*/ 155 w 187"/>
                    <a:gd name="T3" fmla="*/ 0 h 32"/>
                    <a:gd name="T4" fmla="*/ 93 w 187"/>
                    <a:gd name="T5" fmla="*/ 0 h 32"/>
                    <a:gd name="T6" fmla="*/ 31 w 187"/>
                    <a:gd name="T7" fmla="*/ 0 h 32"/>
                    <a:gd name="T8" fmla="*/ 0 w 187"/>
                    <a:gd name="T9" fmla="*/ 31 h 32"/>
                    <a:gd name="T10" fmla="*/ 31 w 187"/>
                    <a:gd name="T11" fmla="*/ 31 h 32"/>
                    <a:gd name="T12" fmla="*/ 62 w 187"/>
                    <a:gd name="T13" fmla="*/ 31 h 32"/>
                    <a:gd name="T14" fmla="*/ 93 w 187"/>
                    <a:gd name="T15" fmla="*/ 31 h 32"/>
                    <a:gd name="T16" fmla="*/ 155 w 187"/>
                    <a:gd name="T17" fmla="*/ 31 h 32"/>
                    <a:gd name="T18" fmla="*/ 155 w 187"/>
                    <a:gd name="T19" fmla="*/ 0 h 32"/>
                    <a:gd name="T20" fmla="*/ 186 w 187"/>
                    <a:gd name="T21" fmla="*/ 0 h 32"/>
                    <a:gd name="T22" fmla="*/ 155 w 187"/>
                    <a:gd name="T23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7" h="32">
                      <a:moveTo>
                        <a:pt x="155" y="0"/>
                      </a:moveTo>
                      <a:lnTo>
                        <a:pt x="155" y="0"/>
                      </a:lnTo>
                      <a:cubicBezTo>
                        <a:pt x="124" y="0"/>
                        <a:pt x="124" y="0"/>
                        <a:pt x="93" y="0"/>
                      </a:cubicBezTo>
                      <a:cubicBezTo>
                        <a:pt x="93" y="0"/>
                        <a:pt x="62" y="0"/>
                        <a:pt x="31" y="0"/>
                      </a:cubicBezTo>
                      <a:cubicBezTo>
                        <a:pt x="31" y="31"/>
                        <a:pt x="0" y="31"/>
                        <a:pt x="0" y="31"/>
                      </a:cubicBezTo>
                      <a:lnTo>
                        <a:pt x="31" y="31"/>
                      </a:ln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cubicBezTo>
                        <a:pt x="93" y="31"/>
                        <a:pt x="124" y="31"/>
                        <a:pt x="155" y="31"/>
                      </a:cubicBezTo>
                      <a:lnTo>
                        <a:pt x="155" y="0"/>
                      </a:lnTo>
                      <a:lnTo>
                        <a:pt x="186" y="0"/>
                      </a:lnTo>
                      <a:lnTo>
                        <a:pt x="155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1" name="Freeform 192">
                  <a:extLst>
                    <a:ext uri="{FF2B5EF4-FFF2-40B4-BE49-F238E27FC236}">
                      <a16:creationId xmlns:a16="http://schemas.microsoft.com/office/drawing/2014/main" id="{8EEB8A1C-ADA6-4BB5-A800-30CB292B3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713" y="1166813"/>
                  <a:ext cx="11112" cy="11112"/>
                </a:xfrm>
                <a:custGeom>
                  <a:gdLst>
                    <a:gd name="T0" fmla="*/ 31 w 32"/>
                    <a:gd name="T1" fmla="*/ 31 h 32"/>
                    <a:gd name="T2" fmla="*/ 31 w 32"/>
                    <a:gd name="T3" fmla="*/ 31 h 32"/>
                    <a:gd name="T4" fmla="*/ 31 w 32"/>
                    <a:gd name="T5" fmla="*/ 0 h 32"/>
                    <a:gd name="T6" fmla="*/ 0 w 32"/>
                    <a:gd name="T7" fmla="*/ 0 h 32"/>
                    <a:gd name="T8" fmla="*/ 0 w 32"/>
                    <a:gd name="T9" fmla="*/ 0 h 32"/>
                    <a:gd name="T10" fmla="*/ 31 w 32"/>
                    <a:gd name="T11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31" y="31"/>
                      </a:moveTo>
                      <a:lnTo>
                        <a:pt x="31" y="31"/>
                      </a:ln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cubicBezTo>
                        <a:pt x="31" y="0"/>
                        <a:pt x="31" y="31"/>
                        <a:pt x="31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2" name="Freeform 193">
                  <a:extLst>
                    <a:ext uri="{FF2B5EF4-FFF2-40B4-BE49-F238E27FC236}">
                      <a16:creationId xmlns:a16="http://schemas.microsoft.com/office/drawing/2014/main" id="{4125FFE4-D802-4AB6-9E01-F3BA67F2C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038" y="1144588"/>
                  <a:ext cx="55562" cy="33337"/>
                </a:xfrm>
                <a:custGeom>
                  <a:gdLst>
                    <a:gd name="T0" fmla="*/ 62 w 156"/>
                    <a:gd name="T1" fmla="*/ 31 h 94"/>
                    <a:gd name="T2" fmla="*/ 62 w 156"/>
                    <a:gd name="T3" fmla="*/ 31 h 94"/>
                    <a:gd name="T4" fmla="*/ 62 w 156"/>
                    <a:gd name="T5" fmla="*/ 62 h 94"/>
                    <a:gd name="T6" fmla="*/ 31 w 156"/>
                    <a:gd name="T7" fmla="*/ 0 h 94"/>
                    <a:gd name="T8" fmla="*/ 0 w 156"/>
                    <a:gd name="T9" fmla="*/ 0 h 94"/>
                    <a:gd name="T10" fmla="*/ 0 w 156"/>
                    <a:gd name="T11" fmla="*/ 0 h 94"/>
                    <a:gd name="T12" fmla="*/ 0 w 156"/>
                    <a:gd name="T13" fmla="*/ 31 h 94"/>
                    <a:gd name="T14" fmla="*/ 0 w 156"/>
                    <a:gd name="T15" fmla="*/ 31 h 94"/>
                    <a:gd name="T16" fmla="*/ 0 w 156"/>
                    <a:gd name="T17" fmla="*/ 62 h 94"/>
                    <a:gd name="T18" fmla="*/ 0 w 156"/>
                    <a:gd name="T19" fmla="*/ 62 h 94"/>
                    <a:gd name="T20" fmla="*/ 31 w 156"/>
                    <a:gd name="T21" fmla="*/ 93 h 94"/>
                    <a:gd name="T22" fmla="*/ 62 w 156"/>
                    <a:gd name="T23" fmla="*/ 93 h 94"/>
                    <a:gd name="T24" fmla="*/ 93 w 156"/>
                    <a:gd name="T25" fmla="*/ 93 h 94"/>
                    <a:gd name="T26" fmla="*/ 124 w 156"/>
                    <a:gd name="T27" fmla="*/ 62 h 94"/>
                    <a:gd name="T28" fmla="*/ 124 w 156"/>
                    <a:gd name="T29" fmla="*/ 62 h 94"/>
                    <a:gd name="T30" fmla="*/ 155 w 156"/>
                    <a:gd name="T31" fmla="*/ 62 h 94"/>
                    <a:gd name="T32" fmla="*/ 155 w 156"/>
                    <a:gd name="T33" fmla="*/ 62 h 94"/>
                    <a:gd name="T34" fmla="*/ 124 w 156"/>
                    <a:gd name="T35" fmla="*/ 31 h 94"/>
                    <a:gd name="T36" fmla="*/ 93 w 156"/>
                    <a:gd name="T37" fmla="*/ 31 h 94"/>
                    <a:gd name="T38" fmla="*/ 93 w 156"/>
                    <a:gd name="T39" fmla="*/ 31 h 94"/>
                    <a:gd name="T40" fmla="*/ 62 w 156"/>
                    <a:gd name="T41" fmla="*/ 31 h 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94">
                      <a:moveTo>
                        <a:pt x="62" y="31"/>
                      </a:moveTo>
                      <a:lnTo>
                        <a:pt x="62" y="31"/>
                      </a:ln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62"/>
                      </a:lnTo>
                      <a:cubicBezTo>
                        <a:pt x="31" y="62"/>
                        <a:pt x="31" y="93"/>
                        <a:pt x="31" y="93"/>
                      </a:cubicBezTo>
                      <a:lnTo>
                        <a:pt x="62" y="93"/>
                      </a:lnTo>
                      <a:lnTo>
                        <a:pt x="93" y="93"/>
                      </a:lnTo>
                      <a:cubicBezTo>
                        <a:pt x="93" y="62"/>
                        <a:pt x="124" y="62"/>
                        <a:pt x="124" y="62"/>
                      </a:cubicBezTo>
                      <a:lnTo>
                        <a:pt x="124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cubicBezTo>
                        <a:pt x="155" y="31"/>
                        <a:pt x="155" y="31"/>
                        <a:pt x="124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62" y="31"/>
                        <a:pt x="62" y="31"/>
                        <a:pt x="62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3" name="Freeform 194">
                  <a:extLst>
                    <a:ext uri="{FF2B5EF4-FFF2-40B4-BE49-F238E27FC236}">
                      <a16:creationId xmlns:a16="http://schemas.microsoft.com/office/drawing/2014/main" id="{05C66CA8-7340-4127-81DE-DF8835E9D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9350" y="1122363"/>
                  <a:ext cx="1588" cy="11112"/>
                </a:xfrm>
                <a:custGeom>
                  <a:gdLst>
                    <a:gd name="T0" fmla="*/ 0 w 1"/>
                    <a:gd name="T1" fmla="*/ 31 h 32"/>
                    <a:gd name="T2" fmla="*/ 0 w 1"/>
                    <a:gd name="T3" fmla="*/ 31 h 32"/>
                    <a:gd name="T4" fmla="*/ 0 w 1"/>
                    <a:gd name="T5" fmla="*/ 0 h 32"/>
                    <a:gd name="T6" fmla="*/ 0 w 1"/>
                    <a:gd name="T7" fmla="*/ 0 h 32"/>
                    <a:gd name="T8" fmla="*/ 0 w 1"/>
                    <a:gd name="T9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2">
                      <a:moveTo>
                        <a:pt x="0" y="31"/>
                      </a:moveTo>
                      <a:lnTo>
                        <a:pt x="0" y="31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4" name="Freeform 195">
                  <a:extLst>
                    <a:ext uri="{FF2B5EF4-FFF2-40B4-BE49-F238E27FC236}">
                      <a16:creationId xmlns:a16="http://schemas.microsoft.com/office/drawing/2014/main" id="{2C52A48F-DD46-4234-81B5-C426BDC30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713" y="987425"/>
                  <a:ext cx="401637" cy="223838"/>
                </a:xfrm>
                <a:custGeom>
                  <a:gdLst>
                    <a:gd name="T0" fmla="*/ 248 w 1117"/>
                    <a:gd name="T1" fmla="*/ 31 h 621"/>
                    <a:gd name="T2" fmla="*/ 186 w 1117"/>
                    <a:gd name="T3" fmla="*/ 31 h 621"/>
                    <a:gd name="T4" fmla="*/ 155 w 1117"/>
                    <a:gd name="T5" fmla="*/ 0 h 621"/>
                    <a:gd name="T6" fmla="*/ 0 w 1117"/>
                    <a:gd name="T7" fmla="*/ 62 h 621"/>
                    <a:gd name="T8" fmla="*/ 31 w 1117"/>
                    <a:gd name="T9" fmla="*/ 93 h 621"/>
                    <a:gd name="T10" fmla="*/ 62 w 1117"/>
                    <a:gd name="T11" fmla="*/ 93 h 621"/>
                    <a:gd name="T12" fmla="*/ 124 w 1117"/>
                    <a:gd name="T13" fmla="*/ 124 h 621"/>
                    <a:gd name="T14" fmla="*/ 186 w 1117"/>
                    <a:gd name="T15" fmla="*/ 93 h 621"/>
                    <a:gd name="T16" fmla="*/ 248 w 1117"/>
                    <a:gd name="T17" fmla="*/ 93 h 621"/>
                    <a:gd name="T18" fmla="*/ 341 w 1117"/>
                    <a:gd name="T19" fmla="*/ 93 h 621"/>
                    <a:gd name="T20" fmla="*/ 372 w 1117"/>
                    <a:gd name="T21" fmla="*/ 155 h 621"/>
                    <a:gd name="T22" fmla="*/ 433 w 1117"/>
                    <a:gd name="T23" fmla="*/ 155 h 621"/>
                    <a:gd name="T24" fmla="*/ 433 w 1117"/>
                    <a:gd name="T25" fmla="*/ 186 h 621"/>
                    <a:gd name="T26" fmla="*/ 496 w 1117"/>
                    <a:gd name="T27" fmla="*/ 217 h 621"/>
                    <a:gd name="T28" fmla="*/ 557 w 1117"/>
                    <a:gd name="T29" fmla="*/ 248 h 621"/>
                    <a:gd name="T30" fmla="*/ 589 w 1117"/>
                    <a:gd name="T31" fmla="*/ 341 h 621"/>
                    <a:gd name="T32" fmla="*/ 496 w 1117"/>
                    <a:gd name="T33" fmla="*/ 372 h 621"/>
                    <a:gd name="T34" fmla="*/ 527 w 1117"/>
                    <a:gd name="T35" fmla="*/ 465 h 621"/>
                    <a:gd name="T36" fmla="*/ 589 w 1117"/>
                    <a:gd name="T37" fmla="*/ 527 h 621"/>
                    <a:gd name="T38" fmla="*/ 651 w 1117"/>
                    <a:gd name="T39" fmla="*/ 557 h 621"/>
                    <a:gd name="T40" fmla="*/ 713 w 1117"/>
                    <a:gd name="T41" fmla="*/ 557 h 621"/>
                    <a:gd name="T42" fmla="*/ 805 w 1117"/>
                    <a:gd name="T43" fmla="*/ 620 h 621"/>
                    <a:gd name="T44" fmla="*/ 899 w 1117"/>
                    <a:gd name="T45" fmla="*/ 620 h 621"/>
                    <a:gd name="T46" fmla="*/ 929 w 1117"/>
                    <a:gd name="T47" fmla="*/ 620 h 621"/>
                    <a:gd name="T48" fmla="*/ 992 w 1117"/>
                    <a:gd name="T49" fmla="*/ 557 h 621"/>
                    <a:gd name="T50" fmla="*/ 992 w 1117"/>
                    <a:gd name="T51" fmla="*/ 527 h 621"/>
                    <a:gd name="T52" fmla="*/ 929 w 1117"/>
                    <a:gd name="T53" fmla="*/ 496 h 621"/>
                    <a:gd name="T54" fmla="*/ 899 w 1117"/>
                    <a:gd name="T55" fmla="*/ 496 h 621"/>
                    <a:gd name="T56" fmla="*/ 837 w 1117"/>
                    <a:gd name="T57" fmla="*/ 465 h 621"/>
                    <a:gd name="T58" fmla="*/ 744 w 1117"/>
                    <a:gd name="T59" fmla="*/ 403 h 621"/>
                    <a:gd name="T60" fmla="*/ 837 w 1117"/>
                    <a:gd name="T61" fmla="*/ 310 h 621"/>
                    <a:gd name="T62" fmla="*/ 929 w 1117"/>
                    <a:gd name="T63" fmla="*/ 341 h 621"/>
                    <a:gd name="T64" fmla="*/ 961 w 1117"/>
                    <a:gd name="T65" fmla="*/ 310 h 621"/>
                    <a:gd name="T66" fmla="*/ 1023 w 1117"/>
                    <a:gd name="T67" fmla="*/ 341 h 621"/>
                    <a:gd name="T68" fmla="*/ 1053 w 1117"/>
                    <a:gd name="T69" fmla="*/ 403 h 621"/>
                    <a:gd name="T70" fmla="*/ 1116 w 1117"/>
                    <a:gd name="T71" fmla="*/ 372 h 621"/>
                    <a:gd name="T72" fmla="*/ 1116 w 1117"/>
                    <a:gd name="T73" fmla="*/ 372 h 621"/>
                    <a:gd name="T74" fmla="*/ 1085 w 1117"/>
                    <a:gd name="T75" fmla="*/ 341 h 621"/>
                    <a:gd name="T76" fmla="*/ 1053 w 1117"/>
                    <a:gd name="T77" fmla="*/ 341 h 621"/>
                    <a:gd name="T78" fmla="*/ 1023 w 1117"/>
                    <a:gd name="T79" fmla="*/ 310 h 621"/>
                    <a:gd name="T80" fmla="*/ 961 w 1117"/>
                    <a:gd name="T81" fmla="*/ 279 h 621"/>
                    <a:gd name="T82" fmla="*/ 929 w 1117"/>
                    <a:gd name="T83" fmla="*/ 279 h 621"/>
                    <a:gd name="T84" fmla="*/ 899 w 1117"/>
                    <a:gd name="T85" fmla="*/ 279 h 621"/>
                    <a:gd name="T86" fmla="*/ 868 w 1117"/>
                    <a:gd name="T87" fmla="*/ 279 h 621"/>
                    <a:gd name="T88" fmla="*/ 775 w 1117"/>
                    <a:gd name="T89" fmla="*/ 217 h 621"/>
                    <a:gd name="T90" fmla="*/ 713 w 1117"/>
                    <a:gd name="T91" fmla="*/ 155 h 621"/>
                    <a:gd name="T92" fmla="*/ 713 w 1117"/>
                    <a:gd name="T93" fmla="*/ 93 h 621"/>
                    <a:gd name="T94" fmla="*/ 651 w 1117"/>
                    <a:gd name="T95" fmla="*/ 124 h 621"/>
                    <a:gd name="T96" fmla="*/ 620 w 1117"/>
                    <a:gd name="T97" fmla="*/ 155 h 621"/>
                    <a:gd name="T98" fmla="*/ 527 w 1117"/>
                    <a:gd name="T99" fmla="*/ 93 h 621"/>
                    <a:gd name="T100" fmla="*/ 527 w 1117"/>
                    <a:gd name="T101" fmla="*/ 93 h 621"/>
                    <a:gd name="T102" fmla="*/ 433 w 1117"/>
                    <a:gd name="T103" fmla="*/ 62 h 621"/>
                    <a:gd name="T104" fmla="*/ 403 w 1117"/>
                    <a:gd name="T105" fmla="*/ 62 h 621"/>
                    <a:gd name="T106" fmla="*/ 403 w 1117"/>
                    <a:gd name="T107" fmla="*/ 0 h 621"/>
                    <a:gd name="T108" fmla="*/ 310 w 1117"/>
                    <a:gd name="T109" fmla="*/ 0 h 6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17" h="621">
                      <a:moveTo>
                        <a:pt x="279" y="31"/>
                      </a:moveTo>
                      <a:lnTo>
                        <a:pt x="279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6" y="31"/>
                        <a:pt x="216" y="31"/>
                        <a:pt x="216" y="31"/>
                      </a:cubicBezTo>
                      <a:lnTo>
                        <a:pt x="21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155" y="3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55" y="0"/>
                      </a:lnTo>
                      <a:cubicBezTo>
                        <a:pt x="155" y="0"/>
                        <a:pt x="124" y="0"/>
                        <a:pt x="124" y="31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124"/>
                        <a:pt x="93" y="124"/>
                      </a:cubicBezTo>
                      <a:lnTo>
                        <a:pt x="93" y="124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55" y="124"/>
                        <a:pt x="155" y="124"/>
                        <a:pt x="155" y="124"/>
                      </a:cubicBezTo>
                      <a:lnTo>
                        <a:pt x="155" y="124"/>
                      </a:lnTo>
                      <a:cubicBezTo>
                        <a:pt x="186" y="93"/>
                        <a:pt x="186" y="93"/>
                        <a:pt x="186" y="93"/>
                      </a:cubicBezTo>
                      <a:cubicBezTo>
                        <a:pt x="186" y="93"/>
                        <a:pt x="186" y="62"/>
                        <a:pt x="216" y="62"/>
                      </a:cubicBezTo>
                      <a:cubicBezTo>
                        <a:pt x="216" y="62"/>
                        <a:pt x="216" y="62"/>
                        <a:pt x="248" y="62"/>
                      </a:cubicBezTo>
                      <a:cubicBezTo>
                        <a:pt x="248" y="93"/>
                        <a:pt x="248" y="93"/>
                        <a:pt x="248" y="93"/>
                      </a:cubicBezTo>
                      <a:lnTo>
                        <a:pt x="248" y="93"/>
                      </a:lnTo>
                      <a:cubicBezTo>
                        <a:pt x="279" y="93"/>
                        <a:pt x="279" y="93"/>
                        <a:pt x="310" y="124"/>
                      </a:cubicBezTo>
                      <a:cubicBezTo>
                        <a:pt x="341" y="93"/>
                        <a:pt x="341" y="93"/>
                        <a:pt x="341" y="93"/>
                      </a:cubicBezTo>
                      <a:cubicBezTo>
                        <a:pt x="341" y="155"/>
                        <a:pt x="341" y="155"/>
                        <a:pt x="341" y="155"/>
                      </a:cubicBezTo>
                      <a:cubicBezTo>
                        <a:pt x="341" y="155"/>
                        <a:pt x="341" y="155"/>
                        <a:pt x="372" y="155"/>
                      </a:cubicBezTo>
                      <a:lnTo>
                        <a:pt x="372" y="155"/>
                      </a:lnTo>
                      <a:cubicBezTo>
                        <a:pt x="372" y="155"/>
                        <a:pt x="372" y="155"/>
                        <a:pt x="372" y="186"/>
                      </a:cubicBezTo>
                      <a:cubicBezTo>
                        <a:pt x="403" y="186"/>
                        <a:pt x="403" y="186"/>
                        <a:pt x="403" y="186"/>
                      </a:cubicBezTo>
                      <a:cubicBezTo>
                        <a:pt x="433" y="155"/>
                        <a:pt x="433" y="155"/>
                        <a:pt x="433" y="155"/>
                      </a:cubicBezTo>
                      <a:cubicBezTo>
                        <a:pt x="433" y="186"/>
                        <a:pt x="433" y="186"/>
                        <a:pt x="433" y="186"/>
                      </a:cubicBezTo>
                      <a:lnTo>
                        <a:pt x="433" y="186"/>
                      </a:lnTo>
                      <a:lnTo>
                        <a:pt x="433" y="186"/>
                      </a:lnTo>
                      <a:lnTo>
                        <a:pt x="465" y="186"/>
                      </a:lnTo>
                      <a:cubicBezTo>
                        <a:pt x="496" y="186"/>
                        <a:pt x="496" y="186"/>
                        <a:pt x="496" y="217"/>
                      </a:cubicBezTo>
                      <a:lnTo>
                        <a:pt x="496" y="217"/>
                      </a:lnTo>
                      <a:cubicBezTo>
                        <a:pt x="496" y="217"/>
                        <a:pt x="496" y="217"/>
                        <a:pt x="527" y="217"/>
                      </a:cubicBezTo>
                      <a:lnTo>
                        <a:pt x="527" y="217"/>
                      </a:lnTo>
                      <a:cubicBezTo>
                        <a:pt x="557" y="217"/>
                        <a:pt x="557" y="217"/>
                        <a:pt x="557" y="248"/>
                      </a:cubicBezTo>
                      <a:lnTo>
                        <a:pt x="589" y="279"/>
                      </a:lnTo>
                      <a:lnTo>
                        <a:pt x="589" y="279"/>
                      </a:lnTo>
                      <a:cubicBezTo>
                        <a:pt x="589" y="341"/>
                        <a:pt x="589" y="341"/>
                        <a:pt x="589" y="341"/>
                      </a:cubicBezTo>
                      <a:lnTo>
                        <a:pt x="589" y="341"/>
                      </a:lnTo>
                      <a:cubicBezTo>
                        <a:pt x="557" y="341"/>
                        <a:pt x="527" y="372"/>
                        <a:pt x="496" y="372"/>
                      </a:cubicBezTo>
                      <a:lnTo>
                        <a:pt x="496" y="372"/>
                      </a:lnTo>
                      <a:cubicBezTo>
                        <a:pt x="496" y="403"/>
                        <a:pt x="527" y="403"/>
                        <a:pt x="527" y="403"/>
                      </a:cubicBezTo>
                      <a:cubicBezTo>
                        <a:pt x="527" y="465"/>
                        <a:pt x="527" y="465"/>
                        <a:pt x="527" y="465"/>
                      </a:cubicBezTo>
                      <a:lnTo>
                        <a:pt x="527" y="465"/>
                      </a:lnTo>
                      <a:lnTo>
                        <a:pt x="527" y="465"/>
                      </a:lnTo>
                      <a:cubicBezTo>
                        <a:pt x="557" y="465"/>
                        <a:pt x="557" y="465"/>
                        <a:pt x="557" y="496"/>
                      </a:cubicBezTo>
                      <a:cubicBezTo>
                        <a:pt x="589" y="496"/>
                        <a:pt x="589" y="496"/>
                        <a:pt x="589" y="527"/>
                      </a:cubicBezTo>
                      <a:cubicBezTo>
                        <a:pt x="713" y="527"/>
                        <a:pt x="713" y="527"/>
                        <a:pt x="713" y="527"/>
                      </a:cubicBezTo>
                      <a:cubicBezTo>
                        <a:pt x="651" y="557"/>
                        <a:pt x="651" y="557"/>
                        <a:pt x="651" y="557"/>
                      </a:cubicBezTo>
                      <a:lnTo>
                        <a:pt x="651" y="557"/>
                      </a:lnTo>
                      <a:cubicBezTo>
                        <a:pt x="651" y="557"/>
                        <a:pt x="681" y="557"/>
                        <a:pt x="681" y="589"/>
                      </a:cubicBezTo>
                      <a:cubicBezTo>
                        <a:pt x="681" y="557"/>
                        <a:pt x="713" y="557"/>
                        <a:pt x="713" y="557"/>
                      </a:cubicBezTo>
                      <a:lnTo>
                        <a:pt x="713" y="557"/>
                      </a:lnTo>
                      <a:cubicBezTo>
                        <a:pt x="744" y="557"/>
                        <a:pt x="775" y="589"/>
                        <a:pt x="775" y="589"/>
                      </a:cubicBezTo>
                      <a:lnTo>
                        <a:pt x="805" y="589"/>
                      </a:lnTo>
                      <a:cubicBezTo>
                        <a:pt x="805" y="620"/>
                        <a:pt x="805" y="620"/>
                        <a:pt x="805" y="620"/>
                      </a:cubicBezTo>
                      <a:cubicBezTo>
                        <a:pt x="805" y="620"/>
                        <a:pt x="805" y="620"/>
                        <a:pt x="837" y="620"/>
                      </a:cubicBezTo>
                      <a:lnTo>
                        <a:pt x="837" y="620"/>
                      </a:lnTo>
                      <a:cubicBezTo>
                        <a:pt x="868" y="620"/>
                        <a:pt x="868" y="620"/>
                        <a:pt x="899" y="620"/>
                      </a:cubicBezTo>
                      <a:lnTo>
                        <a:pt x="899" y="620"/>
                      </a:lnTo>
                      <a:lnTo>
                        <a:pt x="899" y="620"/>
                      </a:lnTo>
                      <a:cubicBezTo>
                        <a:pt x="899" y="620"/>
                        <a:pt x="899" y="620"/>
                        <a:pt x="929" y="620"/>
                      </a:cubicBezTo>
                      <a:cubicBezTo>
                        <a:pt x="929" y="620"/>
                        <a:pt x="929" y="620"/>
                        <a:pt x="929" y="589"/>
                      </a:cubicBezTo>
                      <a:cubicBezTo>
                        <a:pt x="929" y="589"/>
                        <a:pt x="929" y="557"/>
                        <a:pt x="961" y="557"/>
                      </a:cubicBezTo>
                      <a:cubicBezTo>
                        <a:pt x="961" y="557"/>
                        <a:pt x="961" y="557"/>
                        <a:pt x="992" y="557"/>
                      </a:cubicBezTo>
                      <a:lnTo>
                        <a:pt x="992" y="557"/>
                      </a:lnTo>
                      <a:lnTo>
                        <a:pt x="992" y="527"/>
                      </a:lnTo>
                      <a:lnTo>
                        <a:pt x="992" y="527"/>
                      </a:lnTo>
                      <a:cubicBezTo>
                        <a:pt x="961" y="527"/>
                        <a:pt x="961" y="527"/>
                        <a:pt x="961" y="527"/>
                      </a:cubicBezTo>
                      <a:lnTo>
                        <a:pt x="929" y="496"/>
                      </a:lnTo>
                      <a:lnTo>
                        <a:pt x="929" y="496"/>
                      </a:lnTo>
                      <a:lnTo>
                        <a:pt x="929" y="496"/>
                      </a:lnTo>
                      <a:lnTo>
                        <a:pt x="899" y="496"/>
                      </a:lnTo>
                      <a:lnTo>
                        <a:pt x="899" y="496"/>
                      </a:lnTo>
                      <a:cubicBezTo>
                        <a:pt x="899" y="496"/>
                        <a:pt x="899" y="496"/>
                        <a:pt x="868" y="496"/>
                      </a:cubicBezTo>
                      <a:lnTo>
                        <a:pt x="868" y="496"/>
                      </a:lnTo>
                      <a:cubicBezTo>
                        <a:pt x="868" y="465"/>
                        <a:pt x="837" y="465"/>
                        <a:pt x="837" y="465"/>
                      </a:cubicBezTo>
                      <a:cubicBezTo>
                        <a:pt x="837" y="434"/>
                        <a:pt x="805" y="434"/>
                        <a:pt x="805" y="403"/>
                      </a:cubicBezTo>
                      <a:lnTo>
                        <a:pt x="775" y="403"/>
                      </a:lnTo>
                      <a:cubicBezTo>
                        <a:pt x="744" y="403"/>
                        <a:pt x="744" y="403"/>
                        <a:pt x="744" y="403"/>
                      </a:cubicBezTo>
                      <a:cubicBezTo>
                        <a:pt x="775" y="341"/>
                        <a:pt x="775" y="341"/>
                        <a:pt x="775" y="341"/>
                      </a:cubicBezTo>
                      <a:cubicBezTo>
                        <a:pt x="775" y="341"/>
                        <a:pt x="805" y="310"/>
                        <a:pt x="837" y="310"/>
                      </a:cubicBezTo>
                      <a:lnTo>
                        <a:pt x="837" y="310"/>
                      </a:lnTo>
                      <a:cubicBezTo>
                        <a:pt x="868" y="310"/>
                        <a:pt x="868" y="310"/>
                        <a:pt x="868" y="310"/>
                      </a:cubicBezTo>
                      <a:cubicBezTo>
                        <a:pt x="868" y="310"/>
                        <a:pt x="899" y="310"/>
                        <a:pt x="899" y="341"/>
                      </a:cubicBezTo>
                      <a:lnTo>
                        <a:pt x="929" y="341"/>
                      </a:lnTo>
                      <a:lnTo>
                        <a:pt x="929" y="341"/>
                      </a:lnTo>
                      <a:lnTo>
                        <a:pt x="929" y="341"/>
                      </a:lnTo>
                      <a:cubicBezTo>
                        <a:pt x="961" y="310"/>
                        <a:pt x="961" y="310"/>
                        <a:pt x="961" y="310"/>
                      </a:cubicBezTo>
                      <a:cubicBezTo>
                        <a:pt x="961" y="341"/>
                        <a:pt x="961" y="341"/>
                        <a:pt x="961" y="341"/>
                      </a:cubicBezTo>
                      <a:cubicBezTo>
                        <a:pt x="992" y="341"/>
                        <a:pt x="1023" y="341"/>
                        <a:pt x="1023" y="341"/>
                      </a:cubicBezTo>
                      <a:lnTo>
                        <a:pt x="1023" y="341"/>
                      </a:lnTo>
                      <a:cubicBezTo>
                        <a:pt x="1023" y="341"/>
                        <a:pt x="1053" y="372"/>
                        <a:pt x="1053" y="403"/>
                      </a:cubicBezTo>
                      <a:lnTo>
                        <a:pt x="1053" y="403"/>
                      </a:lnTo>
                      <a:lnTo>
                        <a:pt x="1053" y="403"/>
                      </a:lnTo>
                      <a:lnTo>
                        <a:pt x="1053" y="372"/>
                      </a:lnTo>
                      <a:lnTo>
                        <a:pt x="1053" y="372"/>
                      </a:lnTo>
                      <a:cubicBezTo>
                        <a:pt x="1116" y="372"/>
                        <a:pt x="1116" y="372"/>
                        <a:pt x="1116" y="372"/>
                      </a:cubicBezTo>
                      <a:lnTo>
                        <a:pt x="1116" y="372"/>
                      </a:lnTo>
                      <a:lnTo>
                        <a:pt x="1116" y="372"/>
                      </a:lnTo>
                      <a:lnTo>
                        <a:pt x="1116" y="372"/>
                      </a:lnTo>
                      <a:cubicBezTo>
                        <a:pt x="1116" y="341"/>
                        <a:pt x="1116" y="341"/>
                        <a:pt x="1085" y="341"/>
                      </a:cubicBezTo>
                      <a:lnTo>
                        <a:pt x="1085" y="341"/>
                      </a:lnTo>
                      <a:lnTo>
                        <a:pt x="1085" y="341"/>
                      </a:lnTo>
                      <a:lnTo>
                        <a:pt x="1085" y="341"/>
                      </a:lnTo>
                      <a:cubicBezTo>
                        <a:pt x="1053" y="341"/>
                        <a:pt x="1053" y="341"/>
                        <a:pt x="1053" y="341"/>
                      </a:cubicBezTo>
                      <a:lnTo>
                        <a:pt x="1053" y="341"/>
                      </a:lnTo>
                      <a:cubicBezTo>
                        <a:pt x="1053" y="310"/>
                        <a:pt x="1023" y="310"/>
                        <a:pt x="1023" y="310"/>
                      </a:cubicBezTo>
                      <a:lnTo>
                        <a:pt x="1023" y="310"/>
                      </a:lnTo>
                      <a:lnTo>
                        <a:pt x="1023" y="310"/>
                      </a:lnTo>
                      <a:lnTo>
                        <a:pt x="992" y="279"/>
                      </a:lnTo>
                      <a:cubicBezTo>
                        <a:pt x="992" y="279"/>
                        <a:pt x="992" y="279"/>
                        <a:pt x="961" y="279"/>
                      </a:cubicBezTo>
                      <a:lnTo>
                        <a:pt x="961" y="279"/>
                      </a:lnTo>
                      <a:lnTo>
                        <a:pt x="961" y="279"/>
                      </a:lnTo>
                      <a:lnTo>
                        <a:pt x="961" y="279"/>
                      </a:lnTo>
                      <a:cubicBezTo>
                        <a:pt x="929" y="279"/>
                        <a:pt x="929" y="279"/>
                        <a:pt x="929" y="279"/>
                      </a:cubicBezTo>
                      <a:cubicBezTo>
                        <a:pt x="929" y="279"/>
                        <a:pt x="929" y="279"/>
                        <a:pt x="899" y="279"/>
                      </a:cubicBezTo>
                      <a:lnTo>
                        <a:pt x="899" y="279"/>
                      </a:lnTo>
                      <a:lnTo>
                        <a:pt x="899" y="279"/>
                      </a:lnTo>
                      <a:lnTo>
                        <a:pt x="899" y="279"/>
                      </a:lnTo>
                      <a:cubicBezTo>
                        <a:pt x="868" y="279"/>
                        <a:pt x="868" y="279"/>
                        <a:pt x="868" y="279"/>
                      </a:cubicBezTo>
                      <a:lnTo>
                        <a:pt x="868" y="279"/>
                      </a:lnTo>
                      <a:cubicBezTo>
                        <a:pt x="868" y="279"/>
                        <a:pt x="837" y="279"/>
                        <a:pt x="837" y="248"/>
                      </a:cubicBezTo>
                      <a:lnTo>
                        <a:pt x="805" y="248"/>
                      </a:lnTo>
                      <a:cubicBezTo>
                        <a:pt x="775" y="248"/>
                        <a:pt x="775" y="248"/>
                        <a:pt x="775" y="217"/>
                      </a:cubicBezTo>
                      <a:cubicBezTo>
                        <a:pt x="744" y="217"/>
                        <a:pt x="713" y="217"/>
                        <a:pt x="713" y="186"/>
                      </a:cubicBezTo>
                      <a:cubicBezTo>
                        <a:pt x="713" y="186"/>
                        <a:pt x="713" y="186"/>
                        <a:pt x="744" y="155"/>
                      </a:cubicBezTo>
                      <a:cubicBezTo>
                        <a:pt x="713" y="155"/>
                        <a:pt x="713" y="155"/>
                        <a:pt x="713" y="155"/>
                      </a:cubicBezTo>
                      <a:cubicBezTo>
                        <a:pt x="713" y="155"/>
                        <a:pt x="713" y="124"/>
                        <a:pt x="744" y="124"/>
                      </a:cubicBezTo>
                      <a:lnTo>
                        <a:pt x="713" y="124"/>
                      </a:lnTo>
                      <a:cubicBezTo>
                        <a:pt x="713" y="93"/>
                        <a:pt x="713" y="93"/>
                        <a:pt x="713" y="93"/>
                      </a:cubicBezTo>
                      <a:lnTo>
                        <a:pt x="713" y="93"/>
                      </a:lnTo>
                      <a:cubicBezTo>
                        <a:pt x="681" y="93"/>
                        <a:pt x="681" y="93"/>
                        <a:pt x="681" y="93"/>
                      </a:cubicBezTo>
                      <a:lnTo>
                        <a:pt x="651" y="124"/>
                      </a:lnTo>
                      <a:lnTo>
                        <a:pt x="651" y="124"/>
                      </a:lnTo>
                      <a:lnTo>
                        <a:pt x="651" y="124"/>
                      </a:lnTo>
                      <a:lnTo>
                        <a:pt x="620" y="155"/>
                      </a:lnTo>
                      <a:cubicBezTo>
                        <a:pt x="589" y="155"/>
                        <a:pt x="589" y="155"/>
                        <a:pt x="589" y="124"/>
                      </a:cubicBezTo>
                      <a:cubicBezTo>
                        <a:pt x="557" y="124"/>
                        <a:pt x="557" y="124"/>
                        <a:pt x="557" y="124"/>
                      </a:cubicBezTo>
                      <a:cubicBezTo>
                        <a:pt x="527" y="93"/>
                        <a:pt x="527" y="93"/>
                        <a:pt x="527" y="93"/>
                      </a:cubicBezTo>
                      <a:lnTo>
                        <a:pt x="527" y="93"/>
                      </a:lnTo>
                      <a:cubicBezTo>
                        <a:pt x="527" y="62"/>
                        <a:pt x="557" y="62"/>
                        <a:pt x="557" y="62"/>
                      </a:cubicBezTo>
                      <a:cubicBezTo>
                        <a:pt x="527" y="62"/>
                        <a:pt x="527" y="62"/>
                        <a:pt x="527" y="93"/>
                      </a:cubicBezTo>
                      <a:cubicBezTo>
                        <a:pt x="496" y="93"/>
                        <a:pt x="496" y="93"/>
                        <a:pt x="496" y="93"/>
                      </a:cubicBezTo>
                      <a:cubicBezTo>
                        <a:pt x="465" y="62"/>
                        <a:pt x="465" y="62"/>
                        <a:pt x="465" y="62"/>
                      </a:cubicBezTo>
                      <a:cubicBezTo>
                        <a:pt x="433" y="62"/>
                        <a:pt x="433" y="62"/>
                        <a:pt x="433" y="62"/>
                      </a:cubicBezTo>
                      <a:lnTo>
                        <a:pt x="433" y="62"/>
                      </a:lnTo>
                      <a:lnTo>
                        <a:pt x="433" y="62"/>
                      </a:lnTo>
                      <a:cubicBezTo>
                        <a:pt x="403" y="62"/>
                        <a:pt x="403" y="62"/>
                        <a:pt x="403" y="62"/>
                      </a:cubicBezTo>
                      <a:lnTo>
                        <a:pt x="403" y="31"/>
                      </a:lnTo>
                      <a:lnTo>
                        <a:pt x="403" y="0"/>
                      </a:lnTo>
                      <a:lnTo>
                        <a:pt x="403" y="0"/>
                      </a:lnTo>
                      <a:lnTo>
                        <a:pt x="403" y="0"/>
                      </a:lnTo>
                      <a:cubicBezTo>
                        <a:pt x="372" y="0"/>
                        <a:pt x="372" y="0"/>
                        <a:pt x="372" y="0"/>
                      </a:cubicBezTo>
                      <a:cubicBezTo>
                        <a:pt x="341" y="0"/>
                        <a:pt x="341" y="0"/>
                        <a:pt x="310" y="0"/>
                      </a:cubicBezTo>
                      <a:lnTo>
                        <a:pt x="310" y="0"/>
                      </a:lnTo>
                      <a:cubicBezTo>
                        <a:pt x="310" y="31"/>
                        <a:pt x="279" y="31"/>
                        <a:pt x="279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5" name="Freeform 196">
                  <a:extLst>
                    <a:ext uri="{FF2B5EF4-FFF2-40B4-BE49-F238E27FC236}">
                      <a16:creationId xmlns:a16="http://schemas.microsoft.com/office/drawing/2014/main" id="{84118CD9-022E-4B90-86A1-3C52C20AA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775" y="954088"/>
                  <a:ext cx="55563" cy="66675"/>
                </a:xfrm>
                <a:custGeom>
                  <a:gdLst>
                    <a:gd name="T0" fmla="*/ 124 w 156"/>
                    <a:gd name="T1" fmla="*/ 124 h 187"/>
                    <a:gd name="T2" fmla="*/ 124 w 156"/>
                    <a:gd name="T3" fmla="*/ 124 h 187"/>
                    <a:gd name="T4" fmla="*/ 124 w 156"/>
                    <a:gd name="T5" fmla="*/ 124 h 187"/>
                    <a:gd name="T6" fmla="*/ 124 w 156"/>
                    <a:gd name="T7" fmla="*/ 124 h 187"/>
                    <a:gd name="T8" fmla="*/ 124 w 156"/>
                    <a:gd name="T9" fmla="*/ 93 h 187"/>
                    <a:gd name="T10" fmla="*/ 124 w 156"/>
                    <a:gd name="T11" fmla="*/ 93 h 187"/>
                    <a:gd name="T12" fmla="*/ 124 w 156"/>
                    <a:gd name="T13" fmla="*/ 31 h 187"/>
                    <a:gd name="T14" fmla="*/ 155 w 156"/>
                    <a:gd name="T15" fmla="*/ 31 h 187"/>
                    <a:gd name="T16" fmla="*/ 155 w 156"/>
                    <a:gd name="T17" fmla="*/ 0 h 187"/>
                    <a:gd name="T18" fmla="*/ 155 w 156"/>
                    <a:gd name="T19" fmla="*/ 0 h 187"/>
                    <a:gd name="T20" fmla="*/ 124 w 156"/>
                    <a:gd name="T21" fmla="*/ 0 h 187"/>
                    <a:gd name="T22" fmla="*/ 31 w 156"/>
                    <a:gd name="T23" fmla="*/ 31 h 187"/>
                    <a:gd name="T24" fmla="*/ 31 w 156"/>
                    <a:gd name="T25" fmla="*/ 62 h 187"/>
                    <a:gd name="T26" fmla="*/ 31 w 156"/>
                    <a:gd name="T27" fmla="*/ 93 h 187"/>
                    <a:gd name="T28" fmla="*/ 0 w 156"/>
                    <a:gd name="T29" fmla="*/ 124 h 187"/>
                    <a:gd name="T30" fmla="*/ 0 w 156"/>
                    <a:gd name="T31" fmla="*/ 124 h 187"/>
                    <a:gd name="T32" fmla="*/ 0 w 156"/>
                    <a:gd name="T33" fmla="*/ 124 h 187"/>
                    <a:gd name="T34" fmla="*/ 31 w 156"/>
                    <a:gd name="T35" fmla="*/ 186 h 187"/>
                    <a:gd name="T36" fmla="*/ 62 w 156"/>
                    <a:gd name="T37" fmla="*/ 186 h 187"/>
                    <a:gd name="T38" fmla="*/ 93 w 156"/>
                    <a:gd name="T39" fmla="*/ 186 h 187"/>
                    <a:gd name="T40" fmla="*/ 124 w 156"/>
                    <a:gd name="T41" fmla="*/ 186 h 187"/>
                    <a:gd name="T42" fmla="*/ 124 w 156"/>
                    <a:gd name="T43" fmla="*/ 186 h 187"/>
                    <a:gd name="T44" fmla="*/ 155 w 156"/>
                    <a:gd name="T45" fmla="*/ 186 h 187"/>
                    <a:gd name="T46" fmla="*/ 124 w 156"/>
                    <a:gd name="T47" fmla="*/ 186 h 187"/>
                    <a:gd name="T48" fmla="*/ 124 w 156"/>
                    <a:gd name="T49" fmla="*/ 124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87">
                      <a:moveTo>
                        <a:pt x="124" y="124"/>
                      </a:moveTo>
                      <a:lnTo>
                        <a:pt x="124" y="124"/>
                      </a:lnTo>
                      <a:lnTo>
                        <a:pt x="124" y="124"/>
                      </a:lnTo>
                      <a:lnTo>
                        <a:pt x="124" y="124"/>
                      </a:lnTo>
                      <a:cubicBezTo>
                        <a:pt x="124" y="124"/>
                        <a:pt x="155" y="93"/>
                        <a:pt x="124" y="93"/>
                      </a:cubicBezTo>
                      <a:lnTo>
                        <a:pt x="124" y="93"/>
                      </a:lnTo>
                      <a:cubicBezTo>
                        <a:pt x="124" y="62"/>
                        <a:pt x="124" y="62"/>
                        <a:pt x="124" y="31"/>
                      </a:cubicBezTo>
                      <a:cubicBezTo>
                        <a:pt x="124" y="31"/>
                        <a:pt x="124" y="31"/>
                        <a:pt x="155" y="31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lnTo>
                        <a:pt x="155" y="0"/>
                      </a:lnTo>
                      <a:lnTo>
                        <a:pt x="124" y="0"/>
                      </a:lnTo>
                      <a:cubicBezTo>
                        <a:pt x="93" y="31"/>
                        <a:pt x="62" y="31"/>
                        <a:pt x="31" y="31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lnTo>
                        <a:pt x="31" y="93"/>
                      </a:lnTo>
                      <a:cubicBezTo>
                        <a:pt x="0" y="93"/>
                        <a:pt x="0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cubicBezTo>
                        <a:pt x="31" y="155"/>
                        <a:pt x="31" y="155"/>
                        <a:pt x="31" y="186"/>
                      </a:cubicBezTo>
                      <a:lnTo>
                        <a:pt x="62" y="186"/>
                      </a:lnTo>
                      <a:lnTo>
                        <a:pt x="93" y="186"/>
                      </a:lnTo>
                      <a:lnTo>
                        <a:pt x="124" y="186"/>
                      </a:lnTo>
                      <a:lnTo>
                        <a:pt x="124" y="186"/>
                      </a:lnTo>
                      <a:cubicBezTo>
                        <a:pt x="124" y="186"/>
                        <a:pt x="124" y="186"/>
                        <a:pt x="155" y="186"/>
                      </a:cubicBezTo>
                      <a:cubicBezTo>
                        <a:pt x="155" y="186"/>
                        <a:pt x="155" y="186"/>
                        <a:pt x="124" y="186"/>
                      </a:cubicBezTo>
                      <a:cubicBezTo>
                        <a:pt x="124" y="186"/>
                        <a:pt x="124" y="155"/>
                        <a:pt x="124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6" name="Freeform 197">
                  <a:extLst>
                    <a:ext uri="{FF2B5EF4-FFF2-40B4-BE49-F238E27FC236}">
                      <a16:creationId xmlns:a16="http://schemas.microsoft.com/office/drawing/2014/main" id="{A7576144-38D6-4FCA-8729-B5C8C7E4E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3288" y="1144588"/>
                  <a:ext cx="23812" cy="11112"/>
                </a:xfrm>
                <a:custGeom>
                  <a:gdLst>
                    <a:gd name="T0" fmla="*/ 0 w 64"/>
                    <a:gd name="T1" fmla="*/ 31 h 32"/>
                    <a:gd name="T2" fmla="*/ 0 w 64"/>
                    <a:gd name="T3" fmla="*/ 31 h 32"/>
                    <a:gd name="T4" fmla="*/ 0 w 64"/>
                    <a:gd name="T5" fmla="*/ 31 h 32"/>
                    <a:gd name="T6" fmla="*/ 32 w 64"/>
                    <a:gd name="T7" fmla="*/ 31 h 32"/>
                    <a:gd name="T8" fmla="*/ 63 w 64"/>
                    <a:gd name="T9" fmla="*/ 31 h 32"/>
                    <a:gd name="T10" fmla="*/ 63 w 64"/>
                    <a:gd name="T11" fmla="*/ 31 h 32"/>
                    <a:gd name="T12" fmla="*/ 63 w 64"/>
                    <a:gd name="T13" fmla="*/ 0 h 32"/>
                    <a:gd name="T14" fmla="*/ 0 w 64"/>
                    <a:gd name="T15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2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cubicBezTo>
                        <a:pt x="32" y="31"/>
                        <a:pt x="32" y="31"/>
                        <a:pt x="32" y="31"/>
                      </a:cubicBezTo>
                      <a:lnTo>
                        <a:pt x="63" y="31"/>
                      </a:lnTo>
                      <a:lnTo>
                        <a:pt x="63" y="31"/>
                      </a:ln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2" y="0"/>
                        <a:pt x="32" y="31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7" name="Freeform 198">
                  <a:extLst>
                    <a:ext uri="{FF2B5EF4-FFF2-40B4-BE49-F238E27FC236}">
                      <a16:creationId xmlns:a16="http://schemas.microsoft.com/office/drawing/2014/main" id="{FE728231-5914-4FCD-9F52-80D5CC27A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2150" y="954088"/>
                  <a:ext cx="88900" cy="66675"/>
                </a:xfrm>
                <a:custGeom>
                  <a:gdLst>
                    <a:gd name="T0" fmla="*/ 248 w 249"/>
                    <a:gd name="T1" fmla="*/ 62 h 187"/>
                    <a:gd name="T2" fmla="*/ 248 w 249"/>
                    <a:gd name="T3" fmla="*/ 62 h 187"/>
                    <a:gd name="T4" fmla="*/ 186 w 249"/>
                    <a:gd name="T5" fmla="*/ 0 h 187"/>
                    <a:gd name="T6" fmla="*/ 186 w 249"/>
                    <a:gd name="T7" fmla="*/ 0 h 187"/>
                    <a:gd name="T8" fmla="*/ 124 w 249"/>
                    <a:gd name="T9" fmla="*/ 31 h 187"/>
                    <a:gd name="T10" fmla="*/ 93 w 249"/>
                    <a:gd name="T11" fmla="*/ 31 h 187"/>
                    <a:gd name="T12" fmla="*/ 62 w 249"/>
                    <a:gd name="T13" fmla="*/ 31 h 187"/>
                    <a:gd name="T14" fmla="*/ 62 w 249"/>
                    <a:gd name="T15" fmla="*/ 31 h 187"/>
                    <a:gd name="T16" fmla="*/ 62 w 249"/>
                    <a:gd name="T17" fmla="*/ 31 h 187"/>
                    <a:gd name="T18" fmla="*/ 0 w 249"/>
                    <a:gd name="T19" fmla="*/ 62 h 187"/>
                    <a:gd name="T20" fmla="*/ 0 w 249"/>
                    <a:gd name="T21" fmla="*/ 93 h 187"/>
                    <a:gd name="T22" fmla="*/ 0 w 249"/>
                    <a:gd name="T23" fmla="*/ 93 h 187"/>
                    <a:gd name="T24" fmla="*/ 31 w 249"/>
                    <a:gd name="T25" fmla="*/ 93 h 187"/>
                    <a:gd name="T26" fmla="*/ 62 w 249"/>
                    <a:gd name="T27" fmla="*/ 93 h 187"/>
                    <a:gd name="T28" fmla="*/ 62 w 249"/>
                    <a:gd name="T29" fmla="*/ 155 h 187"/>
                    <a:gd name="T30" fmla="*/ 62 w 249"/>
                    <a:gd name="T31" fmla="*/ 155 h 187"/>
                    <a:gd name="T32" fmla="*/ 62 w 249"/>
                    <a:gd name="T33" fmla="*/ 186 h 187"/>
                    <a:gd name="T34" fmla="*/ 31 w 249"/>
                    <a:gd name="T35" fmla="*/ 186 h 187"/>
                    <a:gd name="T36" fmla="*/ 0 w 249"/>
                    <a:gd name="T37" fmla="*/ 186 h 187"/>
                    <a:gd name="T38" fmla="*/ 0 w 249"/>
                    <a:gd name="T39" fmla="*/ 186 h 187"/>
                    <a:gd name="T40" fmla="*/ 0 w 249"/>
                    <a:gd name="T41" fmla="*/ 186 h 187"/>
                    <a:gd name="T42" fmla="*/ 0 w 249"/>
                    <a:gd name="T43" fmla="*/ 186 h 187"/>
                    <a:gd name="T44" fmla="*/ 0 w 249"/>
                    <a:gd name="T45" fmla="*/ 186 h 187"/>
                    <a:gd name="T46" fmla="*/ 31 w 249"/>
                    <a:gd name="T47" fmla="*/ 186 h 187"/>
                    <a:gd name="T48" fmla="*/ 62 w 249"/>
                    <a:gd name="T49" fmla="*/ 186 h 187"/>
                    <a:gd name="T50" fmla="*/ 93 w 249"/>
                    <a:gd name="T51" fmla="*/ 186 h 187"/>
                    <a:gd name="T52" fmla="*/ 124 w 249"/>
                    <a:gd name="T53" fmla="*/ 186 h 187"/>
                    <a:gd name="T54" fmla="*/ 124 w 249"/>
                    <a:gd name="T55" fmla="*/ 186 h 187"/>
                    <a:gd name="T56" fmla="*/ 124 w 249"/>
                    <a:gd name="T57" fmla="*/ 186 h 187"/>
                    <a:gd name="T58" fmla="*/ 93 w 249"/>
                    <a:gd name="T59" fmla="*/ 186 h 187"/>
                    <a:gd name="T60" fmla="*/ 248 w 249"/>
                    <a:gd name="T61" fmla="*/ 62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49" h="187">
                      <a:moveTo>
                        <a:pt x="248" y="62"/>
                      </a:moveTo>
                      <a:lnTo>
                        <a:pt x="248" y="62"/>
                      </a:lnTo>
                      <a:cubicBezTo>
                        <a:pt x="248" y="31"/>
                        <a:pt x="217" y="0"/>
                        <a:pt x="186" y="0"/>
                      </a:cubicBezTo>
                      <a:lnTo>
                        <a:pt x="186" y="0"/>
                      </a:lnTo>
                      <a:cubicBezTo>
                        <a:pt x="155" y="0"/>
                        <a:pt x="124" y="31"/>
                        <a:pt x="124" y="31"/>
                      </a:cubicBez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1"/>
                      </a:lnTo>
                      <a:cubicBezTo>
                        <a:pt x="31" y="31"/>
                        <a:pt x="0" y="62"/>
                        <a:pt x="0" y="62"/>
                      </a:cubicBezTo>
                      <a:cubicBezTo>
                        <a:pt x="0" y="62"/>
                        <a:pt x="0" y="62"/>
                        <a:pt x="0" y="93"/>
                      </a:cubicBezTo>
                      <a:lnTo>
                        <a:pt x="0" y="93"/>
                      </a:lnTo>
                      <a:lnTo>
                        <a:pt x="31" y="93"/>
                      </a:ln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124"/>
                        <a:pt x="62" y="124"/>
                        <a:pt x="62" y="155"/>
                      </a:cubicBezTo>
                      <a:lnTo>
                        <a:pt x="62" y="155"/>
                      </a:ln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31" y="186"/>
                        <a:pt x="31" y="186"/>
                        <a:pt x="31" y="186"/>
                      </a:cubicBez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31" y="186"/>
                      </a:lnTo>
                      <a:lnTo>
                        <a:pt x="62" y="186"/>
                      </a:lnTo>
                      <a:lnTo>
                        <a:pt x="93" y="186"/>
                      </a:lnTo>
                      <a:cubicBezTo>
                        <a:pt x="124" y="186"/>
                        <a:pt x="124" y="186"/>
                        <a:pt x="124" y="186"/>
                      </a:cubicBezTo>
                      <a:lnTo>
                        <a:pt x="124" y="186"/>
                      </a:lnTo>
                      <a:lnTo>
                        <a:pt x="124" y="186"/>
                      </a:lnTo>
                      <a:cubicBezTo>
                        <a:pt x="93" y="186"/>
                        <a:pt x="93" y="186"/>
                        <a:pt x="93" y="186"/>
                      </a:cubicBezTo>
                      <a:cubicBezTo>
                        <a:pt x="248" y="62"/>
                        <a:pt x="248" y="62"/>
                        <a:pt x="248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8" name="Freeform 199">
                  <a:extLst>
                    <a:ext uri="{FF2B5EF4-FFF2-40B4-BE49-F238E27FC236}">
                      <a16:creationId xmlns:a16="http://schemas.microsoft.com/office/drawing/2014/main" id="{B1AD29BE-8EC2-463E-83D7-CBDF39E78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1650" y="954088"/>
                  <a:ext cx="77788" cy="22225"/>
                </a:xfrm>
                <a:custGeom>
                  <a:gdLst>
                    <a:gd name="T0" fmla="*/ 0 w 218"/>
                    <a:gd name="T1" fmla="*/ 62 h 63"/>
                    <a:gd name="T2" fmla="*/ 0 w 218"/>
                    <a:gd name="T3" fmla="*/ 62 h 63"/>
                    <a:gd name="T4" fmla="*/ 0 w 218"/>
                    <a:gd name="T5" fmla="*/ 62 h 63"/>
                    <a:gd name="T6" fmla="*/ 31 w 218"/>
                    <a:gd name="T7" fmla="*/ 62 h 63"/>
                    <a:gd name="T8" fmla="*/ 31 w 218"/>
                    <a:gd name="T9" fmla="*/ 31 h 63"/>
                    <a:gd name="T10" fmla="*/ 31 w 218"/>
                    <a:gd name="T11" fmla="*/ 0 h 63"/>
                    <a:gd name="T12" fmla="*/ 62 w 218"/>
                    <a:gd name="T13" fmla="*/ 0 h 63"/>
                    <a:gd name="T14" fmla="*/ 124 w 218"/>
                    <a:gd name="T15" fmla="*/ 31 h 63"/>
                    <a:gd name="T16" fmla="*/ 155 w 218"/>
                    <a:gd name="T17" fmla="*/ 31 h 63"/>
                    <a:gd name="T18" fmla="*/ 155 w 218"/>
                    <a:gd name="T19" fmla="*/ 31 h 63"/>
                    <a:gd name="T20" fmla="*/ 155 w 218"/>
                    <a:gd name="T21" fmla="*/ 31 h 63"/>
                    <a:gd name="T22" fmla="*/ 186 w 218"/>
                    <a:gd name="T23" fmla="*/ 0 h 63"/>
                    <a:gd name="T24" fmla="*/ 217 w 218"/>
                    <a:gd name="T25" fmla="*/ 0 h 63"/>
                    <a:gd name="T26" fmla="*/ 217 w 218"/>
                    <a:gd name="T27" fmla="*/ 0 h 63"/>
                    <a:gd name="T28" fmla="*/ 186 w 218"/>
                    <a:gd name="T29" fmla="*/ 0 h 63"/>
                    <a:gd name="T30" fmla="*/ 155 w 218"/>
                    <a:gd name="T31" fmla="*/ 0 h 63"/>
                    <a:gd name="T32" fmla="*/ 155 w 218"/>
                    <a:gd name="T33" fmla="*/ 0 h 63"/>
                    <a:gd name="T34" fmla="*/ 124 w 218"/>
                    <a:gd name="T35" fmla="*/ 0 h 63"/>
                    <a:gd name="T36" fmla="*/ 93 w 218"/>
                    <a:gd name="T37" fmla="*/ 0 h 63"/>
                    <a:gd name="T38" fmla="*/ 93 w 218"/>
                    <a:gd name="T39" fmla="*/ 0 h 63"/>
                    <a:gd name="T40" fmla="*/ 93 w 218"/>
                    <a:gd name="T41" fmla="*/ 0 h 63"/>
                    <a:gd name="T42" fmla="*/ 62 w 218"/>
                    <a:gd name="T43" fmla="*/ 0 h 63"/>
                    <a:gd name="T44" fmla="*/ 31 w 218"/>
                    <a:gd name="T45" fmla="*/ 0 h 63"/>
                    <a:gd name="T46" fmla="*/ 0 w 218"/>
                    <a:gd name="T47" fmla="*/ 0 h 63"/>
                    <a:gd name="T48" fmla="*/ 0 w 218"/>
                    <a:gd name="T49" fmla="*/ 0 h 63"/>
                    <a:gd name="T50" fmla="*/ 0 w 218"/>
                    <a:gd name="T51" fmla="*/ 0 h 63"/>
                    <a:gd name="T52" fmla="*/ 0 w 218"/>
                    <a:gd name="T53" fmla="*/ 31 h 63"/>
                    <a:gd name="T54" fmla="*/ 0 w 218"/>
                    <a:gd name="T55" fmla="*/ 62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8" h="62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cubicBezTo>
                        <a:pt x="31" y="62"/>
                        <a:pt x="31" y="62"/>
                        <a:pt x="31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62" y="0"/>
                      </a:lnTo>
                      <a:cubicBezTo>
                        <a:pt x="62" y="0"/>
                        <a:pt x="93" y="31"/>
                        <a:pt x="124" y="31"/>
                      </a:cubicBezTo>
                      <a:lnTo>
                        <a:pt x="155" y="31"/>
                      </a:lnTo>
                      <a:lnTo>
                        <a:pt x="155" y="31"/>
                      </a:lnTo>
                      <a:lnTo>
                        <a:pt x="155" y="31"/>
                      </a:lnTo>
                      <a:cubicBezTo>
                        <a:pt x="155" y="0"/>
                        <a:pt x="186" y="0"/>
                        <a:pt x="186" y="0"/>
                      </a:cubicBezTo>
                      <a:cubicBezTo>
                        <a:pt x="186" y="0"/>
                        <a:pt x="186" y="0"/>
                        <a:pt x="217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62"/>
                        <a:pt x="0" y="62"/>
                        <a:pt x="0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89" name="Freeform 200">
                  <a:extLst>
                    <a:ext uri="{FF2B5EF4-FFF2-40B4-BE49-F238E27FC236}">
                      <a16:creationId xmlns:a16="http://schemas.microsoft.com/office/drawing/2014/main" id="{E5931E28-D257-4AE4-A03E-8EDC6ED10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5563" y="965200"/>
                  <a:ext cx="312737" cy="100013"/>
                </a:xfrm>
                <a:custGeom>
                  <a:gdLst>
                    <a:gd name="T0" fmla="*/ 62 w 869"/>
                    <a:gd name="T1" fmla="*/ 124 h 280"/>
                    <a:gd name="T2" fmla="*/ 186 w 869"/>
                    <a:gd name="T3" fmla="*/ 124 h 280"/>
                    <a:gd name="T4" fmla="*/ 310 w 869"/>
                    <a:gd name="T5" fmla="*/ 124 h 280"/>
                    <a:gd name="T6" fmla="*/ 341 w 869"/>
                    <a:gd name="T7" fmla="*/ 155 h 280"/>
                    <a:gd name="T8" fmla="*/ 280 w 869"/>
                    <a:gd name="T9" fmla="*/ 217 h 280"/>
                    <a:gd name="T10" fmla="*/ 186 w 869"/>
                    <a:gd name="T11" fmla="*/ 186 h 280"/>
                    <a:gd name="T12" fmla="*/ 93 w 869"/>
                    <a:gd name="T13" fmla="*/ 217 h 280"/>
                    <a:gd name="T14" fmla="*/ 156 w 869"/>
                    <a:gd name="T15" fmla="*/ 217 h 280"/>
                    <a:gd name="T16" fmla="*/ 186 w 869"/>
                    <a:gd name="T17" fmla="*/ 217 h 280"/>
                    <a:gd name="T18" fmla="*/ 248 w 869"/>
                    <a:gd name="T19" fmla="*/ 279 h 280"/>
                    <a:gd name="T20" fmla="*/ 248 w 869"/>
                    <a:gd name="T21" fmla="*/ 279 h 280"/>
                    <a:gd name="T22" fmla="*/ 310 w 869"/>
                    <a:gd name="T23" fmla="*/ 279 h 280"/>
                    <a:gd name="T24" fmla="*/ 341 w 869"/>
                    <a:gd name="T25" fmla="*/ 279 h 280"/>
                    <a:gd name="T26" fmla="*/ 404 w 869"/>
                    <a:gd name="T27" fmla="*/ 248 h 280"/>
                    <a:gd name="T28" fmla="*/ 465 w 869"/>
                    <a:gd name="T29" fmla="*/ 248 h 280"/>
                    <a:gd name="T30" fmla="*/ 558 w 869"/>
                    <a:gd name="T31" fmla="*/ 217 h 280"/>
                    <a:gd name="T32" fmla="*/ 620 w 869"/>
                    <a:gd name="T33" fmla="*/ 186 h 280"/>
                    <a:gd name="T34" fmla="*/ 620 w 869"/>
                    <a:gd name="T35" fmla="*/ 217 h 280"/>
                    <a:gd name="T36" fmla="*/ 682 w 869"/>
                    <a:gd name="T37" fmla="*/ 248 h 280"/>
                    <a:gd name="T38" fmla="*/ 806 w 869"/>
                    <a:gd name="T39" fmla="*/ 248 h 280"/>
                    <a:gd name="T40" fmla="*/ 868 w 869"/>
                    <a:gd name="T41" fmla="*/ 186 h 280"/>
                    <a:gd name="T42" fmla="*/ 806 w 869"/>
                    <a:gd name="T43" fmla="*/ 155 h 280"/>
                    <a:gd name="T44" fmla="*/ 775 w 869"/>
                    <a:gd name="T45" fmla="*/ 186 h 280"/>
                    <a:gd name="T46" fmla="*/ 713 w 869"/>
                    <a:gd name="T47" fmla="*/ 155 h 280"/>
                    <a:gd name="T48" fmla="*/ 651 w 869"/>
                    <a:gd name="T49" fmla="*/ 31 h 280"/>
                    <a:gd name="T50" fmla="*/ 589 w 869"/>
                    <a:gd name="T51" fmla="*/ 0 h 280"/>
                    <a:gd name="T52" fmla="*/ 558 w 869"/>
                    <a:gd name="T53" fmla="*/ 31 h 280"/>
                    <a:gd name="T54" fmla="*/ 589 w 869"/>
                    <a:gd name="T55" fmla="*/ 62 h 280"/>
                    <a:gd name="T56" fmla="*/ 528 w 869"/>
                    <a:gd name="T57" fmla="*/ 124 h 280"/>
                    <a:gd name="T58" fmla="*/ 496 w 869"/>
                    <a:gd name="T59" fmla="*/ 93 h 280"/>
                    <a:gd name="T60" fmla="*/ 496 w 869"/>
                    <a:gd name="T61" fmla="*/ 62 h 280"/>
                    <a:gd name="T62" fmla="*/ 465 w 869"/>
                    <a:gd name="T63" fmla="*/ 62 h 280"/>
                    <a:gd name="T64" fmla="*/ 372 w 869"/>
                    <a:gd name="T65" fmla="*/ 62 h 280"/>
                    <a:gd name="T66" fmla="*/ 341 w 869"/>
                    <a:gd name="T67" fmla="*/ 62 h 280"/>
                    <a:gd name="T68" fmla="*/ 310 w 869"/>
                    <a:gd name="T69" fmla="*/ 93 h 280"/>
                    <a:gd name="T70" fmla="*/ 310 w 869"/>
                    <a:gd name="T71" fmla="*/ 62 h 280"/>
                    <a:gd name="T72" fmla="*/ 280 w 869"/>
                    <a:gd name="T73" fmla="*/ 31 h 280"/>
                    <a:gd name="T74" fmla="*/ 248 w 869"/>
                    <a:gd name="T75" fmla="*/ 31 h 280"/>
                    <a:gd name="T76" fmla="*/ 186 w 869"/>
                    <a:gd name="T77" fmla="*/ 62 h 280"/>
                    <a:gd name="T78" fmla="*/ 156 w 869"/>
                    <a:gd name="T79" fmla="*/ 31 h 280"/>
                    <a:gd name="T80" fmla="*/ 156 w 869"/>
                    <a:gd name="T81" fmla="*/ 0 h 280"/>
                    <a:gd name="T82" fmla="*/ 93 w 869"/>
                    <a:gd name="T83" fmla="*/ 0 h 280"/>
                    <a:gd name="T84" fmla="*/ 93 w 869"/>
                    <a:gd name="T85" fmla="*/ 0 h 280"/>
                    <a:gd name="T86" fmla="*/ 32 w 869"/>
                    <a:gd name="T87" fmla="*/ 31 h 280"/>
                    <a:gd name="T88" fmla="*/ 0 w 869"/>
                    <a:gd name="T89" fmla="*/ 62 h 280"/>
                    <a:gd name="T90" fmla="*/ 0 w 869"/>
                    <a:gd name="T91" fmla="*/ 124 h 280"/>
                    <a:gd name="T92" fmla="*/ 0 w 869"/>
                    <a:gd name="T93" fmla="*/ 124 h 280"/>
                    <a:gd name="T94" fmla="*/ 32 w 869"/>
                    <a:gd name="T95" fmla="*/ 124 h 2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69" h="280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62" y="124"/>
                        <a:pt x="93" y="124"/>
                        <a:pt x="124" y="124"/>
                      </a:cubicBezTo>
                      <a:cubicBezTo>
                        <a:pt x="156" y="124"/>
                        <a:pt x="186" y="124"/>
                        <a:pt x="186" y="124"/>
                      </a:cubicBezTo>
                      <a:cubicBezTo>
                        <a:pt x="186" y="124"/>
                        <a:pt x="217" y="124"/>
                        <a:pt x="248" y="124"/>
                      </a:cubicBezTo>
                      <a:cubicBezTo>
                        <a:pt x="280" y="124"/>
                        <a:pt x="310" y="124"/>
                        <a:pt x="310" y="124"/>
                      </a:cubicBezTo>
                      <a:cubicBezTo>
                        <a:pt x="310" y="124"/>
                        <a:pt x="310" y="124"/>
                        <a:pt x="341" y="124"/>
                      </a:cubicBezTo>
                      <a:lnTo>
                        <a:pt x="341" y="155"/>
                      </a:lnTo>
                      <a:cubicBezTo>
                        <a:pt x="341" y="186"/>
                        <a:pt x="341" y="186"/>
                        <a:pt x="310" y="186"/>
                      </a:cubicBezTo>
                      <a:cubicBezTo>
                        <a:pt x="310" y="217"/>
                        <a:pt x="280" y="217"/>
                        <a:pt x="280" y="217"/>
                      </a:cubicBezTo>
                      <a:cubicBezTo>
                        <a:pt x="248" y="217"/>
                        <a:pt x="248" y="217"/>
                        <a:pt x="217" y="217"/>
                      </a:cubicBezTo>
                      <a:cubicBezTo>
                        <a:pt x="217" y="186"/>
                        <a:pt x="217" y="186"/>
                        <a:pt x="186" y="186"/>
                      </a:cubicBezTo>
                      <a:lnTo>
                        <a:pt x="186" y="186"/>
                      </a:lnTo>
                      <a:cubicBezTo>
                        <a:pt x="156" y="186"/>
                        <a:pt x="124" y="217"/>
                        <a:pt x="93" y="217"/>
                      </a:cubicBezTo>
                      <a:lnTo>
                        <a:pt x="93" y="217"/>
                      </a:lnTo>
                      <a:cubicBezTo>
                        <a:pt x="124" y="217"/>
                        <a:pt x="156" y="217"/>
                        <a:pt x="156" y="217"/>
                      </a:cubicBezTo>
                      <a:lnTo>
                        <a:pt x="186" y="217"/>
                      </a:lnTo>
                      <a:lnTo>
                        <a:pt x="186" y="217"/>
                      </a:lnTo>
                      <a:cubicBezTo>
                        <a:pt x="217" y="217"/>
                        <a:pt x="217" y="248"/>
                        <a:pt x="248" y="248"/>
                      </a:cubicBezTo>
                      <a:cubicBezTo>
                        <a:pt x="248" y="248"/>
                        <a:pt x="248" y="248"/>
                        <a:pt x="248" y="279"/>
                      </a:cubicBezTo>
                      <a:lnTo>
                        <a:pt x="248" y="279"/>
                      </a:lnTo>
                      <a:lnTo>
                        <a:pt x="248" y="279"/>
                      </a:lnTo>
                      <a:lnTo>
                        <a:pt x="248" y="279"/>
                      </a:lnTo>
                      <a:cubicBezTo>
                        <a:pt x="280" y="279"/>
                        <a:pt x="280" y="279"/>
                        <a:pt x="310" y="279"/>
                      </a:cubicBezTo>
                      <a:cubicBezTo>
                        <a:pt x="310" y="279"/>
                        <a:pt x="310" y="279"/>
                        <a:pt x="341" y="279"/>
                      </a:cubicBezTo>
                      <a:lnTo>
                        <a:pt x="341" y="279"/>
                      </a:lnTo>
                      <a:lnTo>
                        <a:pt x="341" y="279"/>
                      </a:lnTo>
                      <a:cubicBezTo>
                        <a:pt x="372" y="279"/>
                        <a:pt x="372" y="248"/>
                        <a:pt x="404" y="248"/>
                      </a:cubicBezTo>
                      <a:cubicBezTo>
                        <a:pt x="434" y="248"/>
                        <a:pt x="434" y="248"/>
                        <a:pt x="465" y="248"/>
                      </a:cubicBezTo>
                      <a:lnTo>
                        <a:pt x="465" y="248"/>
                      </a:lnTo>
                      <a:cubicBezTo>
                        <a:pt x="465" y="248"/>
                        <a:pt x="496" y="217"/>
                        <a:pt x="528" y="217"/>
                      </a:cubicBezTo>
                      <a:cubicBezTo>
                        <a:pt x="528" y="217"/>
                        <a:pt x="528" y="217"/>
                        <a:pt x="558" y="217"/>
                      </a:cubicBezTo>
                      <a:cubicBezTo>
                        <a:pt x="558" y="217"/>
                        <a:pt x="558" y="217"/>
                        <a:pt x="589" y="217"/>
                      </a:cubicBezTo>
                      <a:cubicBezTo>
                        <a:pt x="620" y="186"/>
                        <a:pt x="620" y="186"/>
                        <a:pt x="620" y="186"/>
                      </a:cubicBezTo>
                      <a:cubicBezTo>
                        <a:pt x="620" y="217"/>
                        <a:pt x="620" y="217"/>
                        <a:pt x="620" y="217"/>
                      </a:cubicBezTo>
                      <a:lnTo>
                        <a:pt x="620" y="217"/>
                      </a:lnTo>
                      <a:lnTo>
                        <a:pt x="620" y="217"/>
                      </a:lnTo>
                      <a:cubicBezTo>
                        <a:pt x="651" y="217"/>
                        <a:pt x="682" y="217"/>
                        <a:pt x="682" y="248"/>
                      </a:cubicBezTo>
                      <a:cubicBezTo>
                        <a:pt x="682" y="248"/>
                        <a:pt x="713" y="248"/>
                        <a:pt x="775" y="248"/>
                      </a:cubicBezTo>
                      <a:lnTo>
                        <a:pt x="806" y="248"/>
                      </a:lnTo>
                      <a:cubicBezTo>
                        <a:pt x="837" y="217"/>
                        <a:pt x="868" y="217"/>
                        <a:pt x="868" y="186"/>
                      </a:cubicBezTo>
                      <a:lnTo>
                        <a:pt x="868" y="186"/>
                      </a:lnTo>
                      <a:lnTo>
                        <a:pt x="806" y="155"/>
                      </a:lnTo>
                      <a:lnTo>
                        <a:pt x="806" y="155"/>
                      </a:lnTo>
                      <a:lnTo>
                        <a:pt x="806" y="155"/>
                      </a:lnTo>
                      <a:cubicBezTo>
                        <a:pt x="775" y="186"/>
                        <a:pt x="775" y="186"/>
                        <a:pt x="775" y="186"/>
                      </a:cubicBezTo>
                      <a:cubicBezTo>
                        <a:pt x="744" y="186"/>
                        <a:pt x="744" y="155"/>
                        <a:pt x="713" y="155"/>
                      </a:cubicBezTo>
                      <a:lnTo>
                        <a:pt x="713" y="155"/>
                      </a:lnTo>
                      <a:lnTo>
                        <a:pt x="713" y="155"/>
                      </a:lnTo>
                      <a:cubicBezTo>
                        <a:pt x="713" y="124"/>
                        <a:pt x="651" y="62"/>
                        <a:pt x="651" y="31"/>
                      </a:cubicBezTo>
                      <a:lnTo>
                        <a:pt x="620" y="0"/>
                      </a:lnTo>
                      <a:lnTo>
                        <a:pt x="589" y="0"/>
                      </a:lnTo>
                      <a:lnTo>
                        <a:pt x="558" y="0"/>
                      </a:lnTo>
                      <a:lnTo>
                        <a:pt x="558" y="31"/>
                      </a:lnTo>
                      <a:cubicBezTo>
                        <a:pt x="558" y="31"/>
                        <a:pt x="558" y="31"/>
                        <a:pt x="558" y="62"/>
                      </a:cubicBezTo>
                      <a:lnTo>
                        <a:pt x="589" y="62"/>
                      </a:lnTo>
                      <a:cubicBezTo>
                        <a:pt x="589" y="93"/>
                        <a:pt x="589" y="93"/>
                        <a:pt x="589" y="93"/>
                      </a:cubicBezTo>
                      <a:cubicBezTo>
                        <a:pt x="558" y="124"/>
                        <a:pt x="558" y="124"/>
                        <a:pt x="528" y="124"/>
                      </a:cubicBezTo>
                      <a:lnTo>
                        <a:pt x="528" y="124"/>
                      </a:lnTo>
                      <a:cubicBezTo>
                        <a:pt x="528" y="124"/>
                        <a:pt x="496" y="124"/>
                        <a:pt x="496" y="93"/>
                      </a:cubicBezTo>
                      <a:lnTo>
                        <a:pt x="496" y="62"/>
                      </a:lnTo>
                      <a:lnTo>
                        <a:pt x="496" y="62"/>
                      </a:lnTo>
                      <a:cubicBezTo>
                        <a:pt x="496" y="62"/>
                        <a:pt x="496" y="62"/>
                        <a:pt x="465" y="62"/>
                      </a:cubicBezTo>
                      <a:lnTo>
                        <a:pt x="465" y="62"/>
                      </a:lnTo>
                      <a:cubicBezTo>
                        <a:pt x="465" y="62"/>
                        <a:pt x="465" y="62"/>
                        <a:pt x="404" y="62"/>
                      </a:cubicBezTo>
                      <a:cubicBezTo>
                        <a:pt x="372" y="62"/>
                        <a:pt x="372" y="62"/>
                        <a:pt x="372" y="62"/>
                      </a:cubicBezTo>
                      <a:lnTo>
                        <a:pt x="372" y="62"/>
                      </a:lnTo>
                      <a:cubicBezTo>
                        <a:pt x="372" y="62"/>
                        <a:pt x="372" y="62"/>
                        <a:pt x="341" y="62"/>
                      </a:cubicBezTo>
                      <a:lnTo>
                        <a:pt x="341" y="62"/>
                      </a:lnTo>
                      <a:cubicBezTo>
                        <a:pt x="341" y="62"/>
                        <a:pt x="341" y="93"/>
                        <a:pt x="310" y="93"/>
                      </a:cubicBezTo>
                      <a:lnTo>
                        <a:pt x="310" y="93"/>
                      </a:lnTo>
                      <a:lnTo>
                        <a:pt x="310" y="62"/>
                      </a:lnTo>
                      <a:lnTo>
                        <a:pt x="310" y="31"/>
                      </a:lnTo>
                      <a:cubicBezTo>
                        <a:pt x="280" y="31"/>
                        <a:pt x="280" y="31"/>
                        <a:pt x="280" y="31"/>
                      </a:cubicBezTo>
                      <a:lnTo>
                        <a:pt x="280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cubicBezTo>
                        <a:pt x="217" y="31"/>
                        <a:pt x="217" y="31"/>
                        <a:pt x="217" y="62"/>
                      </a:cubicBezTo>
                      <a:lnTo>
                        <a:pt x="186" y="62"/>
                      </a:lnTo>
                      <a:cubicBezTo>
                        <a:pt x="156" y="62"/>
                        <a:pt x="156" y="62"/>
                        <a:pt x="156" y="62"/>
                      </a:cubicBezTo>
                      <a:cubicBezTo>
                        <a:pt x="156" y="31"/>
                        <a:pt x="156" y="31"/>
                        <a:pt x="156" y="31"/>
                      </a:cubicBezTo>
                      <a:lnTo>
                        <a:pt x="156" y="31"/>
                      </a:lnTo>
                      <a:lnTo>
                        <a:pt x="156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62" y="31"/>
                        <a:pt x="62" y="31"/>
                        <a:pt x="32" y="31"/>
                      </a:cubicBezTo>
                      <a:cubicBezTo>
                        <a:pt x="32" y="31"/>
                        <a:pt x="32" y="31"/>
                        <a:pt x="0" y="31"/>
                      </a:cubicBezTo>
                      <a:lnTo>
                        <a:pt x="0" y="62"/>
                      </a:lnTo>
                      <a:lnTo>
                        <a:pt x="32" y="62"/>
                      </a:lnTo>
                      <a:cubicBezTo>
                        <a:pt x="32" y="93"/>
                        <a:pt x="32" y="124"/>
                        <a:pt x="0" y="124"/>
                      </a:cubicBez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32" y="124"/>
                      </a:lnTo>
                      <a:lnTo>
                        <a:pt x="32" y="124"/>
                      </a:lnTo>
                      <a:lnTo>
                        <a:pt x="62" y="12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0" name="Freeform 201">
                  <a:extLst>
                    <a:ext uri="{FF2B5EF4-FFF2-40B4-BE49-F238E27FC236}">
                      <a16:creationId xmlns:a16="http://schemas.microsoft.com/office/drawing/2014/main" id="{3A452DE2-12A8-4880-8BDF-2B8F5EE31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0525" y="954088"/>
                  <a:ext cx="66675" cy="44450"/>
                </a:xfrm>
                <a:custGeom>
                  <a:gdLst>
                    <a:gd name="T0" fmla="*/ 155 w 187"/>
                    <a:gd name="T1" fmla="*/ 62 h 125"/>
                    <a:gd name="T2" fmla="*/ 155 w 187"/>
                    <a:gd name="T3" fmla="*/ 62 h 125"/>
                    <a:gd name="T4" fmla="*/ 124 w 187"/>
                    <a:gd name="T5" fmla="*/ 62 h 125"/>
                    <a:gd name="T6" fmla="*/ 93 w 187"/>
                    <a:gd name="T7" fmla="*/ 31 h 125"/>
                    <a:gd name="T8" fmla="*/ 93 w 187"/>
                    <a:gd name="T9" fmla="*/ 0 h 125"/>
                    <a:gd name="T10" fmla="*/ 93 w 187"/>
                    <a:gd name="T11" fmla="*/ 0 h 125"/>
                    <a:gd name="T12" fmla="*/ 62 w 187"/>
                    <a:gd name="T13" fmla="*/ 0 h 125"/>
                    <a:gd name="T14" fmla="*/ 62 w 187"/>
                    <a:gd name="T15" fmla="*/ 0 h 125"/>
                    <a:gd name="T16" fmla="*/ 0 w 187"/>
                    <a:gd name="T17" fmla="*/ 62 h 125"/>
                    <a:gd name="T18" fmla="*/ 31 w 187"/>
                    <a:gd name="T19" fmla="*/ 62 h 125"/>
                    <a:gd name="T20" fmla="*/ 62 w 187"/>
                    <a:gd name="T21" fmla="*/ 93 h 125"/>
                    <a:gd name="T22" fmla="*/ 93 w 187"/>
                    <a:gd name="T23" fmla="*/ 124 h 125"/>
                    <a:gd name="T24" fmla="*/ 93 w 187"/>
                    <a:gd name="T25" fmla="*/ 124 h 125"/>
                    <a:gd name="T26" fmla="*/ 93 w 187"/>
                    <a:gd name="T27" fmla="*/ 62 h 125"/>
                    <a:gd name="T28" fmla="*/ 155 w 187"/>
                    <a:gd name="T29" fmla="*/ 93 h 125"/>
                    <a:gd name="T30" fmla="*/ 186 w 187"/>
                    <a:gd name="T31" fmla="*/ 93 h 125"/>
                    <a:gd name="T32" fmla="*/ 186 w 187"/>
                    <a:gd name="T33" fmla="*/ 93 h 125"/>
                    <a:gd name="T34" fmla="*/ 186 w 187"/>
                    <a:gd name="T35" fmla="*/ 93 h 125"/>
                    <a:gd name="T36" fmla="*/ 155 w 187"/>
                    <a:gd name="T37" fmla="*/ 62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" h="125">
                      <a:moveTo>
                        <a:pt x="155" y="62"/>
                      </a:moveTo>
                      <a:lnTo>
                        <a:pt x="155" y="62"/>
                      </a:lnTo>
                      <a:cubicBezTo>
                        <a:pt x="155" y="62"/>
                        <a:pt x="155" y="62"/>
                        <a:pt x="124" y="62"/>
                      </a:cubicBezTo>
                      <a:cubicBezTo>
                        <a:pt x="124" y="62"/>
                        <a:pt x="93" y="62"/>
                        <a:pt x="93" y="31"/>
                      </a:cubicBez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62" y="0"/>
                      </a:lnTo>
                      <a:cubicBezTo>
                        <a:pt x="62" y="31"/>
                        <a:pt x="31" y="62"/>
                        <a:pt x="0" y="6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2"/>
                        <a:pt x="31" y="62"/>
                        <a:pt x="62" y="93"/>
                      </a:cubicBezTo>
                      <a:cubicBezTo>
                        <a:pt x="62" y="93"/>
                        <a:pt x="93" y="93"/>
                        <a:pt x="93" y="124"/>
                      </a:cubicBezTo>
                      <a:lnTo>
                        <a:pt x="93" y="124"/>
                      </a:ln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5" y="93"/>
                        <a:pt x="155" y="93"/>
                        <a:pt x="186" y="93"/>
                      </a:cubicBezTo>
                      <a:lnTo>
                        <a:pt x="186" y="93"/>
                      </a:lnTo>
                      <a:lnTo>
                        <a:pt x="186" y="93"/>
                      </a:lnTo>
                      <a:cubicBezTo>
                        <a:pt x="186" y="93"/>
                        <a:pt x="186" y="93"/>
                        <a:pt x="155" y="6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1" name="Freeform 202">
                  <a:extLst>
                    <a:ext uri="{FF2B5EF4-FFF2-40B4-BE49-F238E27FC236}">
                      <a16:creationId xmlns:a16="http://schemas.microsoft.com/office/drawing/2014/main" id="{45FAD5AF-BF39-43D6-BA0C-05EE5F12C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263" y="909638"/>
                  <a:ext cx="88900" cy="11112"/>
                </a:xfrm>
                <a:custGeom>
                  <a:gdLst>
                    <a:gd name="T0" fmla="*/ 186 w 249"/>
                    <a:gd name="T1" fmla="*/ 0 h 32"/>
                    <a:gd name="T2" fmla="*/ 186 w 249"/>
                    <a:gd name="T3" fmla="*/ 0 h 32"/>
                    <a:gd name="T4" fmla="*/ 155 w 249"/>
                    <a:gd name="T5" fmla="*/ 0 h 32"/>
                    <a:gd name="T6" fmla="*/ 155 w 249"/>
                    <a:gd name="T7" fmla="*/ 0 h 32"/>
                    <a:gd name="T8" fmla="*/ 124 w 249"/>
                    <a:gd name="T9" fmla="*/ 0 h 32"/>
                    <a:gd name="T10" fmla="*/ 93 w 249"/>
                    <a:gd name="T11" fmla="*/ 0 h 32"/>
                    <a:gd name="T12" fmla="*/ 62 w 249"/>
                    <a:gd name="T13" fmla="*/ 0 h 32"/>
                    <a:gd name="T14" fmla="*/ 62 w 249"/>
                    <a:gd name="T15" fmla="*/ 0 h 32"/>
                    <a:gd name="T16" fmla="*/ 62 w 249"/>
                    <a:gd name="T17" fmla="*/ 0 h 32"/>
                    <a:gd name="T18" fmla="*/ 0 w 249"/>
                    <a:gd name="T19" fmla="*/ 31 h 32"/>
                    <a:gd name="T20" fmla="*/ 31 w 249"/>
                    <a:gd name="T21" fmla="*/ 31 h 32"/>
                    <a:gd name="T22" fmla="*/ 31 w 249"/>
                    <a:gd name="T23" fmla="*/ 31 h 32"/>
                    <a:gd name="T24" fmla="*/ 62 w 249"/>
                    <a:gd name="T25" fmla="*/ 0 h 32"/>
                    <a:gd name="T26" fmla="*/ 93 w 249"/>
                    <a:gd name="T27" fmla="*/ 0 h 32"/>
                    <a:gd name="T28" fmla="*/ 93 w 249"/>
                    <a:gd name="T29" fmla="*/ 0 h 32"/>
                    <a:gd name="T30" fmla="*/ 124 w 249"/>
                    <a:gd name="T31" fmla="*/ 31 h 32"/>
                    <a:gd name="T32" fmla="*/ 186 w 249"/>
                    <a:gd name="T33" fmla="*/ 31 h 32"/>
                    <a:gd name="T34" fmla="*/ 186 w 249"/>
                    <a:gd name="T35" fmla="*/ 31 h 32"/>
                    <a:gd name="T36" fmla="*/ 186 w 249"/>
                    <a:gd name="T37" fmla="*/ 31 h 32"/>
                    <a:gd name="T38" fmla="*/ 217 w 249"/>
                    <a:gd name="T39" fmla="*/ 31 h 32"/>
                    <a:gd name="T40" fmla="*/ 217 w 249"/>
                    <a:gd name="T41" fmla="*/ 31 h 32"/>
                    <a:gd name="T42" fmla="*/ 248 w 249"/>
                    <a:gd name="T43" fmla="*/ 31 h 32"/>
                    <a:gd name="T44" fmla="*/ 248 w 249"/>
                    <a:gd name="T45" fmla="*/ 31 h 32"/>
                    <a:gd name="T46" fmla="*/ 248 w 249"/>
                    <a:gd name="T47" fmla="*/ 0 h 32"/>
                    <a:gd name="T48" fmla="*/ 217 w 249"/>
                    <a:gd name="T49" fmla="*/ 0 h 32"/>
                    <a:gd name="T50" fmla="*/ 186 w 249"/>
                    <a:gd name="T51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9" h="32">
                      <a:moveTo>
                        <a:pt x="186" y="0"/>
                      </a:moveTo>
                      <a:lnTo>
                        <a:pt x="186" y="0"/>
                      </a:lnTo>
                      <a:cubicBezTo>
                        <a:pt x="186" y="0"/>
                        <a:pt x="186" y="0"/>
                        <a:pt x="155" y="0"/>
                      </a:cubicBezTo>
                      <a:lnTo>
                        <a:pt x="155" y="0"/>
                      </a:ln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31" y="0"/>
                        <a:pt x="31" y="31"/>
                        <a:pt x="0" y="31"/>
                      </a:cubicBezTo>
                      <a:cubicBezTo>
                        <a:pt x="0" y="31"/>
                        <a:pt x="0" y="31"/>
                        <a:pt x="31" y="31"/>
                      </a:cubicBezTo>
                      <a:lnTo>
                        <a:pt x="31" y="31"/>
                      </a:lnTo>
                      <a:cubicBezTo>
                        <a:pt x="31" y="31"/>
                        <a:pt x="62" y="31"/>
                        <a:pt x="62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93" y="0"/>
                      </a:lnTo>
                      <a:cubicBezTo>
                        <a:pt x="93" y="31"/>
                        <a:pt x="124" y="31"/>
                        <a:pt x="124" y="31"/>
                      </a:cubicBezTo>
                      <a:cubicBezTo>
                        <a:pt x="155" y="31"/>
                        <a:pt x="155" y="31"/>
                        <a:pt x="186" y="31"/>
                      </a:cubicBezTo>
                      <a:lnTo>
                        <a:pt x="186" y="31"/>
                      </a:lnTo>
                      <a:lnTo>
                        <a:pt x="186" y="31"/>
                      </a:lnTo>
                      <a:cubicBezTo>
                        <a:pt x="186" y="31"/>
                        <a:pt x="186" y="31"/>
                        <a:pt x="217" y="31"/>
                      </a:cubicBezTo>
                      <a:lnTo>
                        <a:pt x="217" y="31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17" y="0"/>
                      </a:lnTo>
                      <a:lnTo>
                        <a:pt x="186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2" name="Freeform 203">
                  <a:extLst>
                    <a:ext uri="{FF2B5EF4-FFF2-40B4-BE49-F238E27FC236}">
                      <a16:creationId xmlns:a16="http://schemas.microsoft.com/office/drawing/2014/main" id="{B18261A4-E98A-4C45-B79A-BD6CF6D2D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038" y="920750"/>
                  <a:ext cx="11112" cy="1588"/>
                </a:xfrm>
                <a:custGeom>
                  <a:gdLst>
                    <a:gd name="T0" fmla="*/ 0 w 32"/>
                    <a:gd name="T1" fmla="*/ 0 h 1"/>
                    <a:gd name="T2" fmla="*/ 0 w 32"/>
                    <a:gd name="T3" fmla="*/ 0 h 1"/>
                    <a:gd name="T4" fmla="*/ 31 w 32"/>
                    <a:gd name="T5" fmla="*/ 0 h 1"/>
                    <a:gd name="T6" fmla="*/ 31 w 32"/>
                    <a:gd name="T7" fmla="*/ 0 h 1"/>
                    <a:gd name="T8" fmla="*/ 31 w 32"/>
                    <a:gd name="T9" fmla="*/ 0 h 1"/>
                    <a:gd name="T10" fmla="*/ 0 w 32"/>
                    <a:gd name="T11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3" name="Freeform 204">
                  <a:extLst>
                    <a:ext uri="{FF2B5EF4-FFF2-40B4-BE49-F238E27FC236}">
                      <a16:creationId xmlns:a16="http://schemas.microsoft.com/office/drawing/2014/main" id="{282A9979-38C0-42C7-8C00-C5ECFDEA6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213" y="887413"/>
                  <a:ext cx="66675" cy="33337"/>
                </a:xfrm>
                <a:custGeom>
                  <a:gdLst>
                    <a:gd name="T0" fmla="*/ 155 w 187"/>
                    <a:gd name="T1" fmla="*/ 31 h 94"/>
                    <a:gd name="T2" fmla="*/ 155 w 187"/>
                    <a:gd name="T3" fmla="*/ 31 h 94"/>
                    <a:gd name="T4" fmla="*/ 124 w 187"/>
                    <a:gd name="T5" fmla="*/ 31 h 94"/>
                    <a:gd name="T6" fmla="*/ 124 w 187"/>
                    <a:gd name="T7" fmla="*/ 31 h 94"/>
                    <a:gd name="T8" fmla="*/ 93 w 187"/>
                    <a:gd name="T9" fmla="*/ 31 h 94"/>
                    <a:gd name="T10" fmla="*/ 62 w 187"/>
                    <a:gd name="T11" fmla="*/ 31 h 94"/>
                    <a:gd name="T12" fmla="*/ 31 w 187"/>
                    <a:gd name="T13" fmla="*/ 31 h 94"/>
                    <a:gd name="T14" fmla="*/ 0 w 187"/>
                    <a:gd name="T15" fmla="*/ 0 h 94"/>
                    <a:gd name="T16" fmla="*/ 31 w 187"/>
                    <a:gd name="T17" fmla="*/ 62 h 94"/>
                    <a:gd name="T18" fmla="*/ 62 w 187"/>
                    <a:gd name="T19" fmla="*/ 93 h 94"/>
                    <a:gd name="T20" fmla="*/ 62 w 187"/>
                    <a:gd name="T21" fmla="*/ 93 h 94"/>
                    <a:gd name="T22" fmla="*/ 62 w 187"/>
                    <a:gd name="T23" fmla="*/ 93 h 94"/>
                    <a:gd name="T24" fmla="*/ 62 w 187"/>
                    <a:gd name="T25" fmla="*/ 93 h 94"/>
                    <a:gd name="T26" fmla="*/ 93 w 187"/>
                    <a:gd name="T27" fmla="*/ 93 h 94"/>
                    <a:gd name="T28" fmla="*/ 93 w 187"/>
                    <a:gd name="T29" fmla="*/ 93 h 94"/>
                    <a:gd name="T30" fmla="*/ 124 w 187"/>
                    <a:gd name="T31" fmla="*/ 93 h 94"/>
                    <a:gd name="T32" fmla="*/ 186 w 187"/>
                    <a:gd name="T33" fmla="*/ 93 h 94"/>
                    <a:gd name="T34" fmla="*/ 186 w 187"/>
                    <a:gd name="T35" fmla="*/ 93 h 94"/>
                    <a:gd name="T36" fmla="*/ 155 w 187"/>
                    <a:gd name="T37" fmla="*/ 31 h 9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7" h="94">
                      <a:moveTo>
                        <a:pt x="155" y="31"/>
                      </a:moveTo>
                      <a:lnTo>
                        <a:pt x="155" y="31"/>
                      </a:lnTo>
                      <a:lnTo>
                        <a:pt x="124" y="31"/>
                      </a:lnTo>
                      <a:lnTo>
                        <a:pt x="124" y="31"/>
                      </a:lnTo>
                      <a:cubicBezTo>
                        <a:pt x="124" y="31"/>
                        <a:pt x="124" y="31"/>
                        <a:pt x="93" y="31"/>
                      </a:cubicBezTo>
                      <a:lnTo>
                        <a:pt x="62" y="31"/>
                      </a:lnTo>
                      <a:lnTo>
                        <a:pt x="31" y="31"/>
                      </a:lnTo>
                      <a:cubicBezTo>
                        <a:pt x="31" y="0"/>
                        <a:pt x="31" y="0"/>
                        <a:pt x="0" y="0"/>
                      </a:cubicBezTo>
                      <a:cubicBezTo>
                        <a:pt x="31" y="31"/>
                        <a:pt x="31" y="62"/>
                        <a:pt x="31" y="62"/>
                      </a:cubicBezTo>
                      <a:cubicBezTo>
                        <a:pt x="31" y="62"/>
                        <a:pt x="31" y="93"/>
                        <a:pt x="62" y="93"/>
                      </a:cubicBezTo>
                      <a:lnTo>
                        <a:pt x="62" y="93"/>
                      </a:lnTo>
                      <a:lnTo>
                        <a:pt x="62" y="93"/>
                      </a:lnTo>
                      <a:lnTo>
                        <a:pt x="62" y="93"/>
                      </a:lnTo>
                      <a:cubicBezTo>
                        <a:pt x="93" y="93"/>
                        <a:pt x="93" y="93"/>
                        <a:pt x="93" y="93"/>
                      </a:cubicBezTo>
                      <a:lnTo>
                        <a:pt x="93" y="93"/>
                      </a:lnTo>
                      <a:lnTo>
                        <a:pt x="124" y="93"/>
                      </a:lnTo>
                      <a:cubicBezTo>
                        <a:pt x="124" y="93"/>
                        <a:pt x="155" y="93"/>
                        <a:pt x="186" y="93"/>
                      </a:cubicBezTo>
                      <a:lnTo>
                        <a:pt x="186" y="93"/>
                      </a:lnTo>
                      <a:cubicBezTo>
                        <a:pt x="155" y="62"/>
                        <a:pt x="155" y="62"/>
                        <a:pt x="155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4" name="Freeform 205">
                  <a:extLst>
                    <a:ext uri="{FF2B5EF4-FFF2-40B4-BE49-F238E27FC236}">
                      <a16:creationId xmlns:a16="http://schemas.microsoft.com/office/drawing/2014/main" id="{5B0C17AA-29E5-4DEA-9A24-2F7A0418B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2150" y="909638"/>
                  <a:ext cx="1588" cy="11112"/>
                </a:xfrm>
                <a:custGeom>
                  <a:gdLst>
                    <a:gd name="T0" fmla="*/ 0 w 1"/>
                    <a:gd name="T1" fmla="*/ 0 h 32"/>
                    <a:gd name="T2" fmla="*/ 0 w 1"/>
                    <a:gd name="T3" fmla="*/ 0 h 32"/>
                    <a:gd name="T4" fmla="*/ 0 w 1"/>
                    <a:gd name="T5" fmla="*/ 31 h 32"/>
                    <a:gd name="T6" fmla="*/ 0 w 1"/>
                    <a:gd name="T7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cubicBezTo>
                        <a:pt x="0" y="31"/>
                        <a:pt x="0" y="3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5" name="Freeform 206">
                  <a:extLst>
                    <a:ext uri="{FF2B5EF4-FFF2-40B4-BE49-F238E27FC236}">
                      <a16:creationId xmlns:a16="http://schemas.microsoft.com/office/drawing/2014/main" id="{1D712901-A47D-4E47-852E-FB23167F2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6588" y="909638"/>
                  <a:ext cx="33337" cy="11112"/>
                </a:xfrm>
                <a:custGeom>
                  <a:gdLst>
                    <a:gd name="T0" fmla="*/ 62 w 94"/>
                    <a:gd name="T1" fmla="*/ 31 h 32"/>
                    <a:gd name="T2" fmla="*/ 62 w 94"/>
                    <a:gd name="T3" fmla="*/ 31 h 32"/>
                    <a:gd name="T4" fmla="*/ 62 w 94"/>
                    <a:gd name="T5" fmla="*/ 0 h 32"/>
                    <a:gd name="T6" fmla="*/ 62 w 94"/>
                    <a:gd name="T7" fmla="*/ 31 h 32"/>
                    <a:gd name="T8" fmla="*/ 31 w 94"/>
                    <a:gd name="T9" fmla="*/ 0 h 32"/>
                    <a:gd name="T10" fmla="*/ 31 w 94"/>
                    <a:gd name="T11" fmla="*/ 0 h 32"/>
                    <a:gd name="T12" fmla="*/ 31 w 94"/>
                    <a:gd name="T13" fmla="*/ 0 h 32"/>
                    <a:gd name="T14" fmla="*/ 31 w 94"/>
                    <a:gd name="T15" fmla="*/ 0 h 32"/>
                    <a:gd name="T16" fmla="*/ 0 w 94"/>
                    <a:gd name="T17" fmla="*/ 31 h 32"/>
                    <a:gd name="T18" fmla="*/ 0 w 94"/>
                    <a:gd name="T19" fmla="*/ 31 h 32"/>
                    <a:gd name="T20" fmla="*/ 62 w 94"/>
                    <a:gd name="T21" fmla="*/ 31 h 32"/>
                    <a:gd name="T22" fmla="*/ 62 w 94"/>
                    <a:gd name="T23" fmla="*/ 31 h 32"/>
                    <a:gd name="T24" fmla="*/ 93 w 94"/>
                    <a:gd name="T25" fmla="*/ 31 h 32"/>
                    <a:gd name="T26" fmla="*/ 93 w 94"/>
                    <a:gd name="T27" fmla="*/ 31 h 32"/>
                    <a:gd name="T28" fmla="*/ 93 w 94"/>
                    <a:gd name="T29" fmla="*/ 31 h 32"/>
                    <a:gd name="T30" fmla="*/ 62 w 94"/>
                    <a:gd name="T31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" h="32">
                      <a:moveTo>
                        <a:pt x="62" y="31"/>
                      </a:moveTo>
                      <a:lnTo>
                        <a:pt x="62" y="31"/>
                      </a:lnTo>
                      <a:lnTo>
                        <a:pt x="62" y="0"/>
                      </a:lnTo>
                      <a:cubicBezTo>
                        <a:pt x="62" y="31"/>
                        <a:pt x="62" y="31"/>
                        <a:pt x="62" y="31"/>
                      </a:cubicBezTo>
                      <a:cubicBezTo>
                        <a:pt x="31" y="31"/>
                        <a:pt x="31" y="31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31"/>
                      </a:lnTo>
                      <a:cubicBezTo>
                        <a:pt x="31" y="31"/>
                        <a:pt x="62" y="31"/>
                        <a:pt x="62" y="31"/>
                      </a:cubicBezTo>
                      <a:lnTo>
                        <a:pt x="62" y="31"/>
                      </a:lnTo>
                      <a:cubicBezTo>
                        <a:pt x="93" y="31"/>
                        <a:pt x="93" y="31"/>
                        <a:pt x="93" y="31"/>
                      </a:cubicBezTo>
                      <a:lnTo>
                        <a:pt x="93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62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6" name="Freeform 207">
                  <a:extLst>
                    <a:ext uri="{FF2B5EF4-FFF2-40B4-BE49-F238E27FC236}">
                      <a16:creationId xmlns:a16="http://schemas.microsoft.com/office/drawing/2014/main" id="{DFE650CC-AC35-4528-BCBC-10FCD65B5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3275" y="954088"/>
                  <a:ext cx="22225" cy="11112"/>
                </a:xfrm>
                <a:custGeom>
                  <a:gdLst>
                    <a:gd name="T0" fmla="*/ 31 w 62"/>
                    <a:gd name="T1" fmla="*/ 31 h 32"/>
                    <a:gd name="T2" fmla="*/ 31 w 62"/>
                    <a:gd name="T3" fmla="*/ 31 h 32"/>
                    <a:gd name="T4" fmla="*/ 31 w 62"/>
                    <a:gd name="T5" fmla="*/ 31 h 32"/>
                    <a:gd name="T6" fmla="*/ 31 w 62"/>
                    <a:gd name="T7" fmla="*/ 31 h 32"/>
                    <a:gd name="T8" fmla="*/ 61 w 62"/>
                    <a:gd name="T9" fmla="*/ 0 h 32"/>
                    <a:gd name="T10" fmla="*/ 0 w 62"/>
                    <a:gd name="T11" fmla="*/ 0 h 32"/>
                    <a:gd name="T12" fmla="*/ 31 w 62"/>
                    <a:gd name="T13" fmla="*/ 31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2">
                      <a:moveTo>
                        <a:pt x="31" y="31"/>
                      </a:move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31"/>
                        <a:pt x="31" y="0"/>
                        <a:pt x="61" y="0"/>
                      </a:cubicBezTo>
                      <a:cubicBezTo>
                        <a:pt x="31" y="0"/>
                        <a:pt x="31" y="0"/>
                        <a:pt x="0" y="0"/>
                      </a:cubicBezTo>
                      <a:lnTo>
                        <a:pt x="31" y="3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7" name="Freeform 208">
                  <a:extLst>
                    <a:ext uri="{FF2B5EF4-FFF2-40B4-BE49-F238E27FC236}">
                      <a16:creationId xmlns:a16="http://schemas.microsoft.com/office/drawing/2014/main" id="{B5255A95-9D7E-4FEF-8920-50F8F00E8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3875" y="787400"/>
                  <a:ext cx="134938" cy="44450"/>
                </a:xfrm>
                <a:custGeom>
                  <a:gdLst>
                    <a:gd name="T0" fmla="*/ 0 w 373"/>
                    <a:gd name="T1" fmla="*/ 62 h 125"/>
                    <a:gd name="T2" fmla="*/ 0 w 373"/>
                    <a:gd name="T3" fmla="*/ 62 h 125"/>
                    <a:gd name="T4" fmla="*/ 31 w 373"/>
                    <a:gd name="T5" fmla="*/ 62 h 125"/>
                    <a:gd name="T6" fmla="*/ 62 w 373"/>
                    <a:gd name="T7" fmla="*/ 62 h 125"/>
                    <a:gd name="T8" fmla="*/ 62 w 373"/>
                    <a:gd name="T9" fmla="*/ 62 h 125"/>
                    <a:gd name="T10" fmla="*/ 93 w 373"/>
                    <a:gd name="T11" fmla="*/ 62 h 125"/>
                    <a:gd name="T12" fmla="*/ 124 w 373"/>
                    <a:gd name="T13" fmla="*/ 62 h 125"/>
                    <a:gd name="T14" fmla="*/ 186 w 373"/>
                    <a:gd name="T15" fmla="*/ 62 h 125"/>
                    <a:gd name="T16" fmla="*/ 186 w 373"/>
                    <a:gd name="T17" fmla="*/ 93 h 125"/>
                    <a:gd name="T18" fmla="*/ 248 w 373"/>
                    <a:gd name="T19" fmla="*/ 124 h 125"/>
                    <a:gd name="T20" fmla="*/ 279 w 373"/>
                    <a:gd name="T21" fmla="*/ 124 h 125"/>
                    <a:gd name="T22" fmla="*/ 279 w 373"/>
                    <a:gd name="T23" fmla="*/ 124 h 125"/>
                    <a:gd name="T24" fmla="*/ 310 w 373"/>
                    <a:gd name="T25" fmla="*/ 124 h 125"/>
                    <a:gd name="T26" fmla="*/ 341 w 373"/>
                    <a:gd name="T27" fmla="*/ 124 h 125"/>
                    <a:gd name="T28" fmla="*/ 372 w 373"/>
                    <a:gd name="T29" fmla="*/ 93 h 125"/>
                    <a:gd name="T30" fmla="*/ 372 w 373"/>
                    <a:gd name="T31" fmla="*/ 93 h 125"/>
                    <a:gd name="T32" fmla="*/ 372 w 373"/>
                    <a:gd name="T33" fmla="*/ 93 h 125"/>
                    <a:gd name="T34" fmla="*/ 372 w 373"/>
                    <a:gd name="T35" fmla="*/ 93 h 125"/>
                    <a:gd name="T36" fmla="*/ 341 w 373"/>
                    <a:gd name="T37" fmla="*/ 93 h 125"/>
                    <a:gd name="T38" fmla="*/ 310 w 373"/>
                    <a:gd name="T39" fmla="*/ 62 h 125"/>
                    <a:gd name="T40" fmla="*/ 310 w 373"/>
                    <a:gd name="T41" fmla="*/ 62 h 125"/>
                    <a:gd name="T42" fmla="*/ 279 w 373"/>
                    <a:gd name="T43" fmla="*/ 62 h 125"/>
                    <a:gd name="T44" fmla="*/ 279 w 373"/>
                    <a:gd name="T45" fmla="*/ 62 h 125"/>
                    <a:gd name="T46" fmla="*/ 248 w 373"/>
                    <a:gd name="T47" fmla="*/ 31 h 125"/>
                    <a:gd name="T48" fmla="*/ 248 w 373"/>
                    <a:gd name="T49" fmla="*/ 31 h 125"/>
                    <a:gd name="T50" fmla="*/ 217 w 373"/>
                    <a:gd name="T51" fmla="*/ 31 h 125"/>
                    <a:gd name="T52" fmla="*/ 186 w 373"/>
                    <a:gd name="T53" fmla="*/ 31 h 125"/>
                    <a:gd name="T54" fmla="*/ 155 w 373"/>
                    <a:gd name="T55" fmla="*/ 31 h 125"/>
                    <a:gd name="T56" fmla="*/ 124 w 373"/>
                    <a:gd name="T57" fmla="*/ 0 h 125"/>
                    <a:gd name="T58" fmla="*/ 93 w 373"/>
                    <a:gd name="T59" fmla="*/ 0 h 125"/>
                    <a:gd name="T60" fmla="*/ 93 w 373"/>
                    <a:gd name="T61" fmla="*/ 0 h 125"/>
                    <a:gd name="T62" fmla="*/ 62 w 373"/>
                    <a:gd name="T63" fmla="*/ 0 h 125"/>
                    <a:gd name="T64" fmla="*/ 31 w 373"/>
                    <a:gd name="T65" fmla="*/ 0 h 125"/>
                    <a:gd name="T66" fmla="*/ 0 w 373"/>
                    <a:gd name="T67" fmla="*/ 0 h 125"/>
                    <a:gd name="T68" fmla="*/ 0 w 373"/>
                    <a:gd name="T69" fmla="*/ 0 h 125"/>
                    <a:gd name="T70" fmla="*/ 0 w 373"/>
                    <a:gd name="T71" fmla="*/ 31 h 125"/>
                    <a:gd name="T72" fmla="*/ 0 w 373"/>
                    <a:gd name="T73" fmla="*/ 62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3" h="125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0" y="62"/>
                        <a:pt x="0" y="62"/>
                        <a:pt x="31" y="62"/>
                      </a:cubicBezTo>
                      <a:cubicBezTo>
                        <a:pt x="31" y="62"/>
                        <a:pt x="31" y="62"/>
                        <a:pt x="62" y="62"/>
                      </a:cubicBezTo>
                      <a:lnTo>
                        <a:pt x="62" y="62"/>
                      </a:lnTo>
                      <a:lnTo>
                        <a:pt x="93" y="62"/>
                      </a:lnTo>
                      <a:cubicBezTo>
                        <a:pt x="93" y="62"/>
                        <a:pt x="93" y="62"/>
                        <a:pt x="124" y="62"/>
                      </a:cubicBezTo>
                      <a:cubicBezTo>
                        <a:pt x="155" y="62"/>
                        <a:pt x="155" y="62"/>
                        <a:pt x="186" y="62"/>
                      </a:cubicBezTo>
                      <a:lnTo>
                        <a:pt x="186" y="93"/>
                      </a:lnTo>
                      <a:cubicBezTo>
                        <a:pt x="248" y="124"/>
                        <a:pt x="248" y="124"/>
                        <a:pt x="248" y="124"/>
                      </a:cubicBezTo>
                      <a:cubicBezTo>
                        <a:pt x="248" y="124"/>
                        <a:pt x="248" y="124"/>
                        <a:pt x="279" y="124"/>
                      </a:cubicBezTo>
                      <a:lnTo>
                        <a:pt x="279" y="124"/>
                      </a:lnTo>
                      <a:lnTo>
                        <a:pt x="310" y="124"/>
                      </a:lnTo>
                      <a:cubicBezTo>
                        <a:pt x="341" y="124"/>
                        <a:pt x="341" y="124"/>
                        <a:pt x="341" y="124"/>
                      </a:cubicBezTo>
                      <a:cubicBezTo>
                        <a:pt x="372" y="124"/>
                        <a:pt x="372" y="93"/>
                        <a:pt x="372" y="93"/>
                      </a:cubicBezTo>
                      <a:lnTo>
                        <a:pt x="372" y="93"/>
                      </a:lnTo>
                      <a:lnTo>
                        <a:pt x="372" y="93"/>
                      </a:lnTo>
                      <a:lnTo>
                        <a:pt x="372" y="93"/>
                      </a:lnTo>
                      <a:cubicBezTo>
                        <a:pt x="341" y="93"/>
                        <a:pt x="341" y="93"/>
                        <a:pt x="341" y="93"/>
                      </a:cubicBezTo>
                      <a:cubicBezTo>
                        <a:pt x="310" y="93"/>
                        <a:pt x="310" y="62"/>
                        <a:pt x="310" y="62"/>
                      </a:cubicBezTo>
                      <a:lnTo>
                        <a:pt x="310" y="62"/>
                      </a:lnTo>
                      <a:cubicBezTo>
                        <a:pt x="310" y="62"/>
                        <a:pt x="310" y="62"/>
                        <a:pt x="279" y="62"/>
                      </a:cubicBezTo>
                      <a:lnTo>
                        <a:pt x="279" y="62"/>
                      </a:lnTo>
                      <a:cubicBezTo>
                        <a:pt x="248" y="31"/>
                        <a:pt x="248" y="31"/>
                        <a:pt x="248" y="31"/>
                      </a:cubicBezTo>
                      <a:lnTo>
                        <a:pt x="248" y="31"/>
                      </a:ln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186" y="31"/>
                        <a:pt x="186" y="31"/>
                        <a:pt x="186" y="31"/>
                      </a:cubicBezTo>
                      <a:lnTo>
                        <a:pt x="155" y="31"/>
                      </a:lnTo>
                      <a:cubicBezTo>
                        <a:pt x="124" y="31"/>
                        <a:pt x="124" y="0"/>
                        <a:pt x="124" y="0"/>
                      </a:cubicBezTo>
                      <a:cubicBezTo>
                        <a:pt x="124" y="0"/>
                        <a:pt x="124" y="0"/>
                        <a:pt x="93" y="0"/>
                      </a:cubicBezTo>
                      <a:lnTo>
                        <a:pt x="93" y="0"/>
                      </a:lnTo>
                      <a:cubicBezTo>
                        <a:pt x="62" y="0"/>
                        <a:pt x="62" y="0"/>
                        <a:pt x="62" y="0"/>
                      </a:cubicBez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8" name="Freeform 209">
                  <a:extLst>
                    <a:ext uri="{FF2B5EF4-FFF2-40B4-BE49-F238E27FC236}">
                      <a16:creationId xmlns:a16="http://schemas.microsoft.com/office/drawing/2014/main" id="{692E562C-9F40-47B2-BF06-CE843C4B1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213" y="831850"/>
                  <a:ext cx="44450" cy="11113"/>
                </a:xfrm>
                <a:custGeom>
                  <a:gdLst>
                    <a:gd name="T0" fmla="*/ 62 w 125"/>
                    <a:gd name="T1" fmla="*/ 0 h 32"/>
                    <a:gd name="T2" fmla="*/ 62 w 125"/>
                    <a:gd name="T3" fmla="*/ 0 h 32"/>
                    <a:gd name="T4" fmla="*/ 62 w 125"/>
                    <a:gd name="T5" fmla="*/ 0 h 32"/>
                    <a:gd name="T6" fmla="*/ 0 w 125"/>
                    <a:gd name="T7" fmla="*/ 0 h 32"/>
                    <a:gd name="T8" fmla="*/ 0 w 125"/>
                    <a:gd name="T9" fmla="*/ 0 h 32"/>
                    <a:gd name="T10" fmla="*/ 0 w 125"/>
                    <a:gd name="T11" fmla="*/ 31 h 32"/>
                    <a:gd name="T12" fmla="*/ 31 w 125"/>
                    <a:gd name="T13" fmla="*/ 31 h 32"/>
                    <a:gd name="T14" fmla="*/ 62 w 125"/>
                    <a:gd name="T15" fmla="*/ 31 h 32"/>
                    <a:gd name="T16" fmla="*/ 93 w 125"/>
                    <a:gd name="T17" fmla="*/ 31 h 32"/>
                    <a:gd name="T18" fmla="*/ 124 w 125"/>
                    <a:gd name="T19" fmla="*/ 31 h 32"/>
                    <a:gd name="T20" fmla="*/ 93 w 125"/>
                    <a:gd name="T21" fmla="*/ 0 h 32"/>
                    <a:gd name="T22" fmla="*/ 62 w 125"/>
                    <a:gd name="T23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" h="32">
                      <a:moveTo>
                        <a:pt x="62" y="0"/>
                      </a:moveTo>
                      <a:lnTo>
                        <a:pt x="62" y="0"/>
                      </a:lnTo>
                      <a:lnTo>
                        <a:pt x="62" y="0"/>
                      </a:lnTo>
                      <a:cubicBezTo>
                        <a:pt x="62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31" y="31"/>
                      </a:lnTo>
                      <a:lnTo>
                        <a:pt x="62" y="31"/>
                      </a:lnTo>
                      <a:lnTo>
                        <a:pt x="93" y="31"/>
                      </a:lnTo>
                      <a:cubicBezTo>
                        <a:pt x="93" y="31"/>
                        <a:pt x="93" y="31"/>
                        <a:pt x="124" y="31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0"/>
                        <a:pt x="93" y="0"/>
                        <a:pt x="6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99" name="Freeform 210">
                  <a:extLst>
                    <a:ext uri="{FF2B5EF4-FFF2-40B4-BE49-F238E27FC236}">
                      <a16:creationId xmlns:a16="http://schemas.microsoft.com/office/drawing/2014/main" id="{6D9B143F-2421-4E90-A4BE-88AA6C2C1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7725" y="1155700"/>
                  <a:ext cx="33338" cy="1588"/>
                </a:xfrm>
                <a:custGeom>
                  <a:gdLst>
                    <a:gd name="T0" fmla="*/ 31 w 94"/>
                    <a:gd name="T1" fmla="*/ 0 h 1"/>
                    <a:gd name="T2" fmla="*/ 31 w 94"/>
                    <a:gd name="T3" fmla="*/ 0 h 1"/>
                    <a:gd name="T4" fmla="*/ 0 w 94"/>
                    <a:gd name="T5" fmla="*/ 0 h 1"/>
                    <a:gd name="T6" fmla="*/ 31 w 94"/>
                    <a:gd name="T7" fmla="*/ 0 h 1"/>
                    <a:gd name="T8" fmla="*/ 31 w 94"/>
                    <a:gd name="T9" fmla="*/ 0 h 1"/>
                    <a:gd name="T10" fmla="*/ 62 w 94"/>
                    <a:gd name="T11" fmla="*/ 0 h 1"/>
                    <a:gd name="T12" fmla="*/ 93 w 94"/>
                    <a:gd name="T13" fmla="*/ 0 h 1"/>
                    <a:gd name="T14" fmla="*/ 93 w 94"/>
                    <a:gd name="T15" fmla="*/ 0 h 1"/>
                    <a:gd name="T16" fmla="*/ 93 w 94"/>
                    <a:gd name="T17" fmla="*/ 0 h 1"/>
                    <a:gd name="T18" fmla="*/ 93 w 94"/>
                    <a:gd name="T19" fmla="*/ 0 h 1"/>
                    <a:gd name="T20" fmla="*/ 31 w 94"/>
                    <a:gd name="T21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1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62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00" name="Freeform 211">
                  <a:extLst>
                    <a:ext uri="{FF2B5EF4-FFF2-40B4-BE49-F238E27FC236}">
                      <a16:creationId xmlns:a16="http://schemas.microsoft.com/office/drawing/2014/main" id="{075648DC-67C8-421F-8F15-0EF858765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825" y="2449513"/>
                  <a:ext cx="22225" cy="11112"/>
                </a:xfrm>
                <a:custGeom>
                  <a:gdLst>
                    <a:gd name="T0" fmla="*/ 31 w 63"/>
                    <a:gd name="T1" fmla="*/ 30 h 31"/>
                    <a:gd name="T2" fmla="*/ 31 w 63"/>
                    <a:gd name="T3" fmla="*/ 30 h 31"/>
                    <a:gd name="T4" fmla="*/ 31 w 63"/>
                    <a:gd name="T5" fmla="*/ 30 h 31"/>
                    <a:gd name="T6" fmla="*/ 31 w 63"/>
                    <a:gd name="T7" fmla="*/ 30 h 31"/>
                    <a:gd name="T8" fmla="*/ 62 w 63"/>
                    <a:gd name="T9" fmla="*/ 30 h 31"/>
                    <a:gd name="T10" fmla="*/ 62 w 63"/>
                    <a:gd name="T11" fmla="*/ 30 h 31"/>
                    <a:gd name="T12" fmla="*/ 62 w 63"/>
                    <a:gd name="T13" fmla="*/ 30 h 31"/>
                    <a:gd name="T14" fmla="*/ 62 w 63"/>
                    <a:gd name="T15" fmla="*/ 30 h 31"/>
                    <a:gd name="T16" fmla="*/ 62 w 63"/>
                    <a:gd name="T17" fmla="*/ 30 h 31"/>
                    <a:gd name="T18" fmla="*/ 31 w 63"/>
                    <a:gd name="T19" fmla="*/ 0 h 31"/>
                    <a:gd name="T20" fmla="*/ 31 w 63"/>
                    <a:gd name="T21" fmla="*/ 0 h 31"/>
                    <a:gd name="T22" fmla="*/ 31 w 63"/>
                    <a:gd name="T23" fmla="*/ 0 h 31"/>
                    <a:gd name="T24" fmla="*/ 0 w 63"/>
                    <a:gd name="T25" fmla="*/ 0 h 31"/>
                    <a:gd name="T26" fmla="*/ 0 w 63"/>
                    <a:gd name="T27" fmla="*/ 0 h 31"/>
                    <a:gd name="T28" fmla="*/ 0 w 63"/>
                    <a:gd name="T29" fmla="*/ 0 h 31"/>
                    <a:gd name="T30" fmla="*/ 0 w 63"/>
                    <a:gd name="T31" fmla="*/ 30 h 31"/>
                    <a:gd name="T32" fmla="*/ 31 w 63"/>
                    <a:gd name="T33" fmla="*/ 30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1">
                      <a:moveTo>
                        <a:pt x="31" y="30"/>
                      </a:move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cubicBezTo>
                        <a:pt x="62" y="30"/>
                        <a:pt x="62" y="30"/>
                        <a:pt x="62" y="30"/>
                      </a:cubicBez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30"/>
                      </a:lnTo>
                      <a:cubicBezTo>
                        <a:pt x="62" y="30"/>
                        <a:pt x="62" y="30"/>
                        <a:pt x="31" y="0"/>
                      </a:cubicBez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30"/>
                      </a:cubicBezTo>
                      <a:lnTo>
                        <a:pt x="31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01" name="Freeform 212">
                  <a:extLst>
                    <a:ext uri="{FF2B5EF4-FFF2-40B4-BE49-F238E27FC236}">
                      <a16:creationId xmlns:a16="http://schemas.microsoft.com/office/drawing/2014/main" id="{4E88A836-E7D5-4ECA-B319-B4E9BB0DB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2150" y="2405063"/>
                  <a:ext cx="44450" cy="44450"/>
                </a:xfrm>
                <a:custGeom>
                  <a:gdLst>
                    <a:gd name="T0" fmla="*/ 93 w 125"/>
                    <a:gd name="T1" fmla="*/ 30 h 125"/>
                    <a:gd name="T2" fmla="*/ 93 w 125"/>
                    <a:gd name="T3" fmla="*/ 30 h 125"/>
                    <a:gd name="T4" fmla="*/ 62 w 125"/>
                    <a:gd name="T5" fmla="*/ 30 h 125"/>
                    <a:gd name="T6" fmla="*/ 62 w 125"/>
                    <a:gd name="T7" fmla="*/ 0 h 125"/>
                    <a:gd name="T8" fmla="*/ 31 w 125"/>
                    <a:gd name="T9" fmla="*/ 0 h 125"/>
                    <a:gd name="T10" fmla="*/ 31 w 125"/>
                    <a:gd name="T11" fmla="*/ 0 h 125"/>
                    <a:gd name="T12" fmla="*/ 0 w 125"/>
                    <a:gd name="T13" fmla="*/ 0 h 125"/>
                    <a:gd name="T14" fmla="*/ 0 w 125"/>
                    <a:gd name="T15" fmla="*/ 0 h 125"/>
                    <a:gd name="T16" fmla="*/ 31 w 125"/>
                    <a:gd name="T17" fmla="*/ 30 h 125"/>
                    <a:gd name="T18" fmla="*/ 93 w 125"/>
                    <a:gd name="T19" fmla="*/ 61 h 125"/>
                    <a:gd name="T20" fmla="*/ 93 w 125"/>
                    <a:gd name="T21" fmla="*/ 61 h 125"/>
                    <a:gd name="T22" fmla="*/ 93 w 125"/>
                    <a:gd name="T23" fmla="*/ 61 h 125"/>
                    <a:gd name="T24" fmla="*/ 124 w 125"/>
                    <a:gd name="T25" fmla="*/ 92 h 125"/>
                    <a:gd name="T26" fmla="*/ 124 w 125"/>
                    <a:gd name="T27" fmla="*/ 124 h 125"/>
                    <a:gd name="T28" fmla="*/ 124 w 125"/>
                    <a:gd name="T29" fmla="*/ 124 h 125"/>
                    <a:gd name="T30" fmla="*/ 124 w 125"/>
                    <a:gd name="T31" fmla="*/ 92 h 125"/>
                    <a:gd name="T32" fmla="*/ 124 w 125"/>
                    <a:gd name="T33" fmla="*/ 92 h 125"/>
                    <a:gd name="T34" fmla="*/ 124 w 125"/>
                    <a:gd name="T35" fmla="*/ 61 h 125"/>
                    <a:gd name="T36" fmla="*/ 124 w 125"/>
                    <a:gd name="T37" fmla="*/ 61 h 125"/>
                    <a:gd name="T38" fmla="*/ 124 w 125"/>
                    <a:gd name="T39" fmla="*/ 61 h 125"/>
                    <a:gd name="T40" fmla="*/ 124 w 125"/>
                    <a:gd name="T41" fmla="*/ 61 h 125"/>
                    <a:gd name="T42" fmla="*/ 93 w 125"/>
                    <a:gd name="T43" fmla="*/ 30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5" h="125">
                      <a:moveTo>
                        <a:pt x="93" y="30"/>
                      </a:moveTo>
                      <a:lnTo>
                        <a:pt x="93" y="30"/>
                      </a:lnTo>
                      <a:cubicBezTo>
                        <a:pt x="93" y="30"/>
                        <a:pt x="93" y="30"/>
                        <a:pt x="62" y="30"/>
                      </a:cubicBez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ubicBezTo>
                        <a:pt x="31" y="0"/>
                        <a:pt x="31" y="0"/>
                        <a:pt x="0" y="0"/>
                      </a:cubicBezTo>
                      <a:lnTo>
                        <a:pt x="0" y="0"/>
                      </a:lnTo>
                      <a:lnTo>
                        <a:pt x="31" y="30"/>
                      </a:lnTo>
                      <a:cubicBezTo>
                        <a:pt x="31" y="30"/>
                        <a:pt x="62" y="61"/>
                        <a:pt x="93" y="61"/>
                      </a:cubicBezTo>
                      <a:lnTo>
                        <a:pt x="93" y="61"/>
                      </a:lnTo>
                      <a:lnTo>
                        <a:pt x="93" y="61"/>
                      </a:lnTo>
                      <a:lnTo>
                        <a:pt x="124" y="92"/>
                      </a:lnTo>
                      <a:cubicBezTo>
                        <a:pt x="124" y="124"/>
                        <a:pt x="124" y="124"/>
                        <a:pt x="124" y="124"/>
                      </a:cubicBezTo>
                      <a:lnTo>
                        <a:pt x="124" y="124"/>
                      </a:lnTo>
                      <a:cubicBezTo>
                        <a:pt x="124" y="92"/>
                        <a:pt x="124" y="92"/>
                        <a:pt x="124" y="92"/>
                      </a:cubicBezTo>
                      <a:lnTo>
                        <a:pt x="124" y="92"/>
                      </a:lnTo>
                      <a:cubicBezTo>
                        <a:pt x="124" y="92"/>
                        <a:pt x="124" y="92"/>
                        <a:pt x="124" y="61"/>
                      </a:cubicBez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124" y="61"/>
                      </a:lnTo>
                      <a:lnTo>
                        <a:pt x="93" y="3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02" name="Freeform 213">
                  <a:extLst>
                    <a:ext uri="{FF2B5EF4-FFF2-40B4-BE49-F238E27FC236}">
                      <a16:creationId xmlns:a16="http://schemas.microsoft.com/office/drawing/2014/main" id="{6ED8CA0A-E63F-443D-914A-3800A81B4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213" y="1535113"/>
                  <a:ext cx="1127125" cy="525462"/>
                </a:xfrm>
                <a:custGeom>
                  <a:gdLst>
                    <a:gd name="T0" fmla="*/ 3099 w 3132"/>
                    <a:gd name="T1" fmla="*/ 154 h 1458"/>
                    <a:gd name="T2" fmla="*/ 3099 w 3132"/>
                    <a:gd name="T3" fmla="*/ 93 h 1458"/>
                    <a:gd name="T4" fmla="*/ 3038 w 3132"/>
                    <a:gd name="T5" fmla="*/ 93 h 1458"/>
                    <a:gd name="T6" fmla="*/ 3007 w 3132"/>
                    <a:gd name="T7" fmla="*/ 154 h 1458"/>
                    <a:gd name="T8" fmla="*/ 2914 w 3132"/>
                    <a:gd name="T9" fmla="*/ 217 h 1458"/>
                    <a:gd name="T10" fmla="*/ 2666 w 3132"/>
                    <a:gd name="T11" fmla="*/ 278 h 1458"/>
                    <a:gd name="T12" fmla="*/ 2510 w 3132"/>
                    <a:gd name="T13" fmla="*/ 371 h 1458"/>
                    <a:gd name="T14" fmla="*/ 2294 w 3132"/>
                    <a:gd name="T15" fmla="*/ 465 h 1458"/>
                    <a:gd name="T16" fmla="*/ 2232 w 3132"/>
                    <a:gd name="T17" fmla="*/ 341 h 1458"/>
                    <a:gd name="T18" fmla="*/ 2201 w 3132"/>
                    <a:gd name="T19" fmla="*/ 186 h 1458"/>
                    <a:gd name="T20" fmla="*/ 2139 w 3132"/>
                    <a:gd name="T21" fmla="*/ 248 h 1458"/>
                    <a:gd name="T22" fmla="*/ 2046 w 3132"/>
                    <a:gd name="T23" fmla="*/ 371 h 1458"/>
                    <a:gd name="T24" fmla="*/ 2077 w 3132"/>
                    <a:gd name="T25" fmla="*/ 154 h 1458"/>
                    <a:gd name="T26" fmla="*/ 1891 w 3132"/>
                    <a:gd name="T27" fmla="*/ 186 h 1458"/>
                    <a:gd name="T28" fmla="*/ 1798 w 3132"/>
                    <a:gd name="T29" fmla="*/ 93 h 1458"/>
                    <a:gd name="T30" fmla="*/ 1829 w 3132"/>
                    <a:gd name="T31" fmla="*/ 62 h 1458"/>
                    <a:gd name="T32" fmla="*/ 1705 w 3132"/>
                    <a:gd name="T33" fmla="*/ 30 h 1458"/>
                    <a:gd name="T34" fmla="*/ 1612 w 3132"/>
                    <a:gd name="T35" fmla="*/ 0 h 1458"/>
                    <a:gd name="T36" fmla="*/ 124 w 3132"/>
                    <a:gd name="T37" fmla="*/ 0 h 1458"/>
                    <a:gd name="T38" fmla="*/ 93 w 3132"/>
                    <a:gd name="T39" fmla="*/ 93 h 1458"/>
                    <a:gd name="T40" fmla="*/ 32 w 3132"/>
                    <a:gd name="T41" fmla="*/ 30 h 1458"/>
                    <a:gd name="T42" fmla="*/ 32 w 3132"/>
                    <a:gd name="T43" fmla="*/ 93 h 1458"/>
                    <a:gd name="T44" fmla="*/ 32 w 3132"/>
                    <a:gd name="T45" fmla="*/ 248 h 1458"/>
                    <a:gd name="T46" fmla="*/ 0 w 3132"/>
                    <a:gd name="T47" fmla="*/ 402 h 1458"/>
                    <a:gd name="T48" fmla="*/ 32 w 3132"/>
                    <a:gd name="T49" fmla="*/ 558 h 1458"/>
                    <a:gd name="T50" fmla="*/ 93 w 3132"/>
                    <a:gd name="T51" fmla="*/ 650 h 1458"/>
                    <a:gd name="T52" fmla="*/ 186 w 3132"/>
                    <a:gd name="T53" fmla="*/ 650 h 1458"/>
                    <a:gd name="T54" fmla="*/ 217 w 3132"/>
                    <a:gd name="T55" fmla="*/ 867 h 1458"/>
                    <a:gd name="T56" fmla="*/ 310 w 3132"/>
                    <a:gd name="T57" fmla="*/ 898 h 1458"/>
                    <a:gd name="T58" fmla="*/ 465 w 3132"/>
                    <a:gd name="T59" fmla="*/ 991 h 1458"/>
                    <a:gd name="T60" fmla="*/ 496 w 3132"/>
                    <a:gd name="T61" fmla="*/ 961 h 1458"/>
                    <a:gd name="T62" fmla="*/ 589 w 3132"/>
                    <a:gd name="T63" fmla="*/ 991 h 1458"/>
                    <a:gd name="T64" fmla="*/ 837 w 3132"/>
                    <a:gd name="T65" fmla="*/ 1085 h 1458"/>
                    <a:gd name="T66" fmla="*/ 930 w 3132"/>
                    <a:gd name="T67" fmla="*/ 1022 h 1458"/>
                    <a:gd name="T68" fmla="*/ 1116 w 3132"/>
                    <a:gd name="T69" fmla="*/ 1178 h 1458"/>
                    <a:gd name="T70" fmla="*/ 1147 w 3132"/>
                    <a:gd name="T71" fmla="*/ 1209 h 1458"/>
                    <a:gd name="T72" fmla="*/ 1271 w 3132"/>
                    <a:gd name="T73" fmla="*/ 1178 h 1458"/>
                    <a:gd name="T74" fmla="*/ 1395 w 3132"/>
                    <a:gd name="T75" fmla="*/ 1363 h 1458"/>
                    <a:gd name="T76" fmla="*/ 1426 w 3132"/>
                    <a:gd name="T77" fmla="*/ 1394 h 1458"/>
                    <a:gd name="T78" fmla="*/ 1519 w 3132"/>
                    <a:gd name="T79" fmla="*/ 1270 h 1458"/>
                    <a:gd name="T80" fmla="*/ 1705 w 3132"/>
                    <a:gd name="T81" fmla="*/ 1178 h 1458"/>
                    <a:gd name="T82" fmla="*/ 2015 w 3132"/>
                    <a:gd name="T83" fmla="*/ 1146 h 1458"/>
                    <a:gd name="T84" fmla="*/ 2108 w 3132"/>
                    <a:gd name="T85" fmla="*/ 1146 h 1458"/>
                    <a:gd name="T86" fmla="*/ 2170 w 3132"/>
                    <a:gd name="T87" fmla="*/ 1178 h 1458"/>
                    <a:gd name="T88" fmla="*/ 2294 w 3132"/>
                    <a:gd name="T89" fmla="*/ 1209 h 1458"/>
                    <a:gd name="T90" fmla="*/ 2325 w 3132"/>
                    <a:gd name="T91" fmla="*/ 1333 h 1458"/>
                    <a:gd name="T92" fmla="*/ 2418 w 3132"/>
                    <a:gd name="T93" fmla="*/ 1457 h 1458"/>
                    <a:gd name="T94" fmla="*/ 2356 w 3132"/>
                    <a:gd name="T95" fmla="*/ 1178 h 1458"/>
                    <a:gd name="T96" fmla="*/ 2510 w 3132"/>
                    <a:gd name="T97" fmla="*/ 930 h 1458"/>
                    <a:gd name="T98" fmla="*/ 2604 w 3132"/>
                    <a:gd name="T99" fmla="*/ 837 h 1458"/>
                    <a:gd name="T100" fmla="*/ 2604 w 3132"/>
                    <a:gd name="T101" fmla="*/ 743 h 1458"/>
                    <a:gd name="T102" fmla="*/ 2573 w 3132"/>
                    <a:gd name="T103" fmla="*/ 619 h 1458"/>
                    <a:gd name="T104" fmla="*/ 2666 w 3132"/>
                    <a:gd name="T105" fmla="*/ 526 h 1458"/>
                    <a:gd name="T106" fmla="*/ 2759 w 3132"/>
                    <a:gd name="T107" fmla="*/ 526 h 1458"/>
                    <a:gd name="T108" fmla="*/ 2759 w 3132"/>
                    <a:gd name="T109" fmla="*/ 465 h 1458"/>
                    <a:gd name="T110" fmla="*/ 2914 w 3132"/>
                    <a:gd name="T111" fmla="*/ 434 h 1458"/>
                    <a:gd name="T112" fmla="*/ 2975 w 3132"/>
                    <a:gd name="T113" fmla="*/ 278 h 1458"/>
                    <a:gd name="T114" fmla="*/ 3069 w 3132"/>
                    <a:gd name="T115" fmla="*/ 217 h 1458"/>
                    <a:gd name="T116" fmla="*/ 3131 w 3132"/>
                    <a:gd name="T117" fmla="*/ 217 h 14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32" h="1458">
                      <a:moveTo>
                        <a:pt x="3099" y="217"/>
                      </a:moveTo>
                      <a:lnTo>
                        <a:pt x="3099" y="217"/>
                      </a:lnTo>
                      <a:lnTo>
                        <a:pt x="3099" y="186"/>
                      </a:lnTo>
                      <a:cubicBezTo>
                        <a:pt x="3099" y="186"/>
                        <a:pt x="3099" y="186"/>
                        <a:pt x="3099" y="154"/>
                      </a:cubicBezTo>
                      <a:lnTo>
                        <a:pt x="3099" y="154"/>
                      </a:lnTo>
                      <a:lnTo>
                        <a:pt x="3099" y="124"/>
                      </a:lnTo>
                      <a:cubicBezTo>
                        <a:pt x="3099" y="124"/>
                        <a:pt x="3099" y="124"/>
                        <a:pt x="3099" y="93"/>
                      </a:cubicBezTo>
                      <a:lnTo>
                        <a:pt x="3099" y="93"/>
                      </a:lnTo>
                      <a:lnTo>
                        <a:pt x="3099" y="93"/>
                      </a:lnTo>
                      <a:lnTo>
                        <a:pt x="3099" y="93"/>
                      </a:lnTo>
                      <a:lnTo>
                        <a:pt x="3069" y="93"/>
                      </a:lnTo>
                      <a:lnTo>
                        <a:pt x="3069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lnTo>
                        <a:pt x="3038" y="93"/>
                      </a:lnTo>
                      <a:cubicBezTo>
                        <a:pt x="3038" y="93"/>
                        <a:pt x="3038" y="124"/>
                        <a:pt x="3007" y="124"/>
                      </a:cubicBezTo>
                      <a:lnTo>
                        <a:pt x="3007" y="124"/>
                      </a:lnTo>
                      <a:lnTo>
                        <a:pt x="3007" y="124"/>
                      </a:lnTo>
                      <a:cubicBezTo>
                        <a:pt x="3007" y="124"/>
                        <a:pt x="3007" y="124"/>
                        <a:pt x="3007" y="154"/>
                      </a:cubicBezTo>
                      <a:lnTo>
                        <a:pt x="3007" y="154"/>
                      </a:lnTo>
                      <a:lnTo>
                        <a:pt x="2975" y="217"/>
                      </a:lnTo>
                      <a:lnTo>
                        <a:pt x="2975" y="217"/>
                      </a:lnTo>
                      <a:cubicBezTo>
                        <a:pt x="2945" y="217"/>
                        <a:pt x="2945" y="217"/>
                        <a:pt x="2945" y="217"/>
                      </a:cubicBezTo>
                      <a:cubicBezTo>
                        <a:pt x="2945" y="217"/>
                        <a:pt x="2945" y="217"/>
                        <a:pt x="2914" y="217"/>
                      </a:cubicBezTo>
                      <a:cubicBezTo>
                        <a:pt x="2914" y="248"/>
                        <a:pt x="2914" y="248"/>
                        <a:pt x="2883" y="248"/>
                      </a:cubicBezTo>
                      <a:lnTo>
                        <a:pt x="2883" y="248"/>
                      </a:lnTo>
                      <a:cubicBezTo>
                        <a:pt x="2851" y="248"/>
                        <a:pt x="2821" y="248"/>
                        <a:pt x="2790" y="248"/>
                      </a:cubicBezTo>
                      <a:cubicBezTo>
                        <a:pt x="2759" y="248"/>
                        <a:pt x="2727" y="248"/>
                        <a:pt x="2727" y="248"/>
                      </a:cubicBezTo>
                      <a:cubicBezTo>
                        <a:pt x="2666" y="278"/>
                        <a:pt x="2666" y="278"/>
                        <a:pt x="2666" y="278"/>
                      </a:cubicBezTo>
                      <a:cubicBezTo>
                        <a:pt x="2666" y="310"/>
                        <a:pt x="2635" y="341"/>
                        <a:pt x="2635" y="341"/>
                      </a:cubicBezTo>
                      <a:cubicBezTo>
                        <a:pt x="2635" y="371"/>
                        <a:pt x="2635" y="371"/>
                        <a:pt x="2604" y="371"/>
                      </a:cubicBezTo>
                      <a:cubicBezTo>
                        <a:pt x="2573" y="371"/>
                        <a:pt x="2573" y="371"/>
                        <a:pt x="2573" y="371"/>
                      </a:cubicBezTo>
                      <a:cubicBezTo>
                        <a:pt x="2542" y="371"/>
                        <a:pt x="2542" y="371"/>
                        <a:pt x="2542" y="371"/>
                      </a:cubicBezTo>
                      <a:cubicBezTo>
                        <a:pt x="2542" y="371"/>
                        <a:pt x="2542" y="371"/>
                        <a:pt x="2510" y="371"/>
                      </a:cubicBezTo>
                      <a:cubicBezTo>
                        <a:pt x="2510" y="402"/>
                        <a:pt x="2510" y="402"/>
                        <a:pt x="2480" y="434"/>
                      </a:cubicBezTo>
                      <a:cubicBezTo>
                        <a:pt x="2449" y="434"/>
                        <a:pt x="2325" y="495"/>
                        <a:pt x="2325" y="495"/>
                      </a:cubicBezTo>
                      <a:lnTo>
                        <a:pt x="2325" y="495"/>
                      </a:lnTo>
                      <a:cubicBezTo>
                        <a:pt x="2294" y="495"/>
                        <a:pt x="2294" y="465"/>
                        <a:pt x="2294" y="465"/>
                      </a:cubicBezTo>
                      <a:lnTo>
                        <a:pt x="2294" y="465"/>
                      </a:lnTo>
                      <a:cubicBezTo>
                        <a:pt x="2263" y="465"/>
                        <a:pt x="2232" y="402"/>
                        <a:pt x="2232" y="402"/>
                      </a:cubicBezTo>
                      <a:cubicBezTo>
                        <a:pt x="2232" y="371"/>
                        <a:pt x="2232" y="371"/>
                        <a:pt x="2232" y="371"/>
                      </a:cubicBezTo>
                      <a:lnTo>
                        <a:pt x="2232" y="371"/>
                      </a:lnTo>
                      <a:lnTo>
                        <a:pt x="2263" y="341"/>
                      </a:lnTo>
                      <a:cubicBezTo>
                        <a:pt x="2263" y="341"/>
                        <a:pt x="2263" y="341"/>
                        <a:pt x="2232" y="341"/>
                      </a:cubicBezTo>
                      <a:lnTo>
                        <a:pt x="2232" y="341"/>
                      </a:lnTo>
                      <a:cubicBezTo>
                        <a:pt x="2201" y="310"/>
                        <a:pt x="2232" y="278"/>
                        <a:pt x="2232" y="278"/>
                      </a:cubicBezTo>
                      <a:cubicBezTo>
                        <a:pt x="2232" y="278"/>
                        <a:pt x="2232" y="278"/>
                        <a:pt x="2232" y="248"/>
                      </a:cubicBezTo>
                      <a:cubicBezTo>
                        <a:pt x="2232" y="248"/>
                        <a:pt x="2232" y="248"/>
                        <a:pt x="2232" y="217"/>
                      </a:cubicBezTo>
                      <a:cubicBezTo>
                        <a:pt x="2201" y="217"/>
                        <a:pt x="2201" y="217"/>
                        <a:pt x="2201" y="186"/>
                      </a:cubicBezTo>
                      <a:lnTo>
                        <a:pt x="2201" y="186"/>
                      </a:lnTo>
                      <a:cubicBezTo>
                        <a:pt x="2170" y="186"/>
                        <a:pt x="2170" y="217"/>
                        <a:pt x="2170" y="217"/>
                      </a:cubicBezTo>
                      <a:lnTo>
                        <a:pt x="2170" y="248"/>
                      </a:lnTo>
                      <a:cubicBezTo>
                        <a:pt x="2139" y="248"/>
                        <a:pt x="2139" y="248"/>
                        <a:pt x="2139" y="248"/>
                      </a:cubicBezTo>
                      <a:lnTo>
                        <a:pt x="2139" y="248"/>
                      </a:lnTo>
                      <a:lnTo>
                        <a:pt x="2139" y="278"/>
                      </a:lnTo>
                      <a:lnTo>
                        <a:pt x="2139" y="310"/>
                      </a:lnTo>
                      <a:cubicBezTo>
                        <a:pt x="2108" y="310"/>
                        <a:pt x="2108" y="310"/>
                        <a:pt x="2108" y="341"/>
                      </a:cubicBezTo>
                      <a:lnTo>
                        <a:pt x="2077" y="341"/>
                      </a:lnTo>
                      <a:cubicBezTo>
                        <a:pt x="2077" y="371"/>
                        <a:pt x="2046" y="371"/>
                        <a:pt x="2046" y="371"/>
                      </a:cubicBezTo>
                      <a:lnTo>
                        <a:pt x="2046" y="371"/>
                      </a:lnTo>
                      <a:cubicBezTo>
                        <a:pt x="2015" y="341"/>
                        <a:pt x="2015" y="341"/>
                        <a:pt x="2015" y="341"/>
                      </a:cubicBezTo>
                      <a:cubicBezTo>
                        <a:pt x="2015" y="217"/>
                        <a:pt x="2015" y="217"/>
                        <a:pt x="2015" y="217"/>
                      </a:cubicBezTo>
                      <a:cubicBezTo>
                        <a:pt x="2108" y="154"/>
                        <a:pt x="2108" y="154"/>
                        <a:pt x="2108" y="154"/>
                      </a:cubicBezTo>
                      <a:cubicBezTo>
                        <a:pt x="2077" y="154"/>
                        <a:pt x="2077" y="154"/>
                        <a:pt x="2077" y="154"/>
                      </a:cubicBezTo>
                      <a:cubicBezTo>
                        <a:pt x="2046" y="154"/>
                        <a:pt x="2046" y="154"/>
                        <a:pt x="2046" y="154"/>
                      </a:cubicBezTo>
                      <a:cubicBezTo>
                        <a:pt x="2015" y="124"/>
                        <a:pt x="2015" y="124"/>
                        <a:pt x="2015" y="124"/>
                      </a:cubicBezTo>
                      <a:lnTo>
                        <a:pt x="1984" y="124"/>
                      </a:lnTo>
                      <a:lnTo>
                        <a:pt x="1922" y="154"/>
                      </a:lnTo>
                      <a:cubicBezTo>
                        <a:pt x="1922" y="186"/>
                        <a:pt x="1891" y="186"/>
                        <a:pt x="1891" y="186"/>
                      </a:cubicBezTo>
                      <a:cubicBezTo>
                        <a:pt x="1891" y="186"/>
                        <a:pt x="1891" y="186"/>
                        <a:pt x="1860" y="186"/>
                      </a:cubicBezTo>
                      <a:cubicBezTo>
                        <a:pt x="1860" y="154"/>
                        <a:pt x="1860" y="154"/>
                        <a:pt x="1860" y="154"/>
                      </a:cubicBezTo>
                      <a:cubicBezTo>
                        <a:pt x="1829" y="154"/>
                        <a:pt x="1798" y="154"/>
                        <a:pt x="1798" y="154"/>
                      </a:cubicBezTo>
                      <a:cubicBezTo>
                        <a:pt x="1736" y="124"/>
                        <a:pt x="1736" y="124"/>
                        <a:pt x="1736" y="124"/>
                      </a:cubicBezTo>
                      <a:cubicBezTo>
                        <a:pt x="1798" y="93"/>
                        <a:pt x="1798" y="93"/>
                        <a:pt x="1798" y="93"/>
                      </a:cubicBezTo>
                      <a:cubicBezTo>
                        <a:pt x="1798" y="93"/>
                        <a:pt x="1829" y="62"/>
                        <a:pt x="1860" y="62"/>
                      </a:cubicBezTo>
                      <a:cubicBezTo>
                        <a:pt x="1860" y="62"/>
                        <a:pt x="1860" y="30"/>
                        <a:pt x="1829" y="30"/>
                      </a:cubicBezTo>
                      <a:lnTo>
                        <a:pt x="1829" y="62"/>
                      </a:lnTo>
                      <a:lnTo>
                        <a:pt x="1829" y="62"/>
                      </a:lnTo>
                      <a:lnTo>
                        <a:pt x="1829" y="62"/>
                      </a:lnTo>
                      <a:cubicBezTo>
                        <a:pt x="1798" y="62"/>
                        <a:pt x="1798" y="30"/>
                        <a:pt x="1798" y="30"/>
                      </a:cubicBezTo>
                      <a:cubicBezTo>
                        <a:pt x="1767" y="30"/>
                        <a:pt x="1736" y="0"/>
                        <a:pt x="1736" y="0"/>
                      </a:cubicBezTo>
                      <a:lnTo>
                        <a:pt x="1736" y="0"/>
                      </a:lnTo>
                      <a:cubicBezTo>
                        <a:pt x="1705" y="0"/>
                        <a:pt x="1705" y="30"/>
                        <a:pt x="1705" y="30"/>
                      </a:cubicBezTo>
                      <a:lnTo>
                        <a:pt x="1705" y="30"/>
                      </a:lnTo>
                      <a:cubicBezTo>
                        <a:pt x="1705" y="30"/>
                        <a:pt x="1705" y="30"/>
                        <a:pt x="1674" y="30"/>
                      </a:cubicBezTo>
                      <a:lnTo>
                        <a:pt x="1674" y="30"/>
                      </a:lnTo>
                      <a:cubicBezTo>
                        <a:pt x="1674" y="30"/>
                        <a:pt x="1643" y="0"/>
                        <a:pt x="1612" y="0"/>
                      </a:cubicBezTo>
                      <a:lnTo>
                        <a:pt x="1612" y="0"/>
                      </a:lnTo>
                      <a:lnTo>
                        <a:pt x="1612" y="0"/>
                      </a:lnTo>
                      <a:lnTo>
                        <a:pt x="1612" y="0"/>
                      </a:lnTo>
                      <a:lnTo>
                        <a:pt x="1612" y="0"/>
                      </a:lnTo>
                      <a:cubicBezTo>
                        <a:pt x="1612" y="0"/>
                        <a:pt x="1612" y="0"/>
                        <a:pt x="1581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lnTo>
                        <a:pt x="124" y="0"/>
                      </a:lnTo>
                      <a:cubicBezTo>
                        <a:pt x="124" y="0"/>
                        <a:pt x="124" y="0"/>
                        <a:pt x="124" y="30"/>
                      </a:cubicBezTo>
                      <a:lnTo>
                        <a:pt x="124" y="62"/>
                      </a:lnTo>
                      <a:lnTo>
                        <a:pt x="124" y="62"/>
                      </a:lnTo>
                      <a:cubicBezTo>
                        <a:pt x="124" y="93"/>
                        <a:pt x="124" y="93"/>
                        <a:pt x="93" y="93"/>
                      </a:cubicBez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93" y="93"/>
                      </a:lnTo>
                      <a:cubicBezTo>
                        <a:pt x="62" y="93"/>
                        <a:pt x="62" y="93"/>
                        <a:pt x="62" y="62"/>
                      </a:cubicBezTo>
                      <a:lnTo>
                        <a:pt x="62" y="62"/>
                      </a:lnTo>
                      <a:cubicBezTo>
                        <a:pt x="32" y="62"/>
                        <a:pt x="32" y="30"/>
                        <a:pt x="32" y="30"/>
                      </a:cubicBezTo>
                      <a:lnTo>
                        <a:pt x="0" y="30"/>
                      </a:lnTo>
                      <a:lnTo>
                        <a:pt x="0" y="30"/>
                      </a:lnTo>
                      <a:cubicBezTo>
                        <a:pt x="32" y="30"/>
                        <a:pt x="32" y="62"/>
                        <a:pt x="32" y="62"/>
                      </a:cubicBezTo>
                      <a:lnTo>
                        <a:pt x="32" y="62"/>
                      </a:lnTo>
                      <a:cubicBezTo>
                        <a:pt x="32" y="62"/>
                        <a:pt x="32" y="62"/>
                        <a:pt x="32" y="93"/>
                      </a:cubicBezTo>
                      <a:lnTo>
                        <a:pt x="62" y="93"/>
                      </a:lnTo>
                      <a:cubicBezTo>
                        <a:pt x="62" y="124"/>
                        <a:pt x="32" y="124"/>
                        <a:pt x="32" y="124"/>
                      </a:cubicBezTo>
                      <a:lnTo>
                        <a:pt x="32" y="124"/>
                      </a:lnTo>
                      <a:cubicBezTo>
                        <a:pt x="32" y="154"/>
                        <a:pt x="32" y="186"/>
                        <a:pt x="32" y="248"/>
                      </a:cubicBezTo>
                      <a:lnTo>
                        <a:pt x="32" y="248"/>
                      </a:lnTo>
                      <a:cubicBezTo>
                        <a:pt x="32" y="278"/>
                        <a:pt x="32" y="310"/>
                        <a:pt x="32" y="310"/>
                      </a:cubicBezTo>
                      <a:cubicBezTo>
                        <a:pt x="0" y="341"/>
                        <a:pt x="0" y="341"/>
                        <a:pt x="0" y="371"/>
                      </a:cubicBezTo>
                      <a:lnTo>
                        <a:pt x="0" y="371"/>
                      </a:lnTo>
                      <a:lnTo>
                        <a:pt x="0" y="371"/>
                      </a:lnTo>
                      <a:lnTo>
                        <a:pt x="0" y="402"/>
                      </a:lnTo>
                      <a:cubicBezTo>
                        <a:pt x="32" y="434"/>
                        <a:pt x="32" y="465"/>
                        <a:pt x="32" y="465"/>
                      </a:cubicBezTo>
                      <a:cubicBezTo>
                        <a:pt x="32" y="465"/>
                        <a:pt x="32" y="495"/>
                        <a:pt x="0" y="495"/>
                      </a:cubicBezTo>
                      <a:lnTo>
                        <a:pt x="0" y="495"/>
                      </a:lnTo>
                      <a:cubicBezTo>
                        <a:pt x="32" y="495"/>
                        <a:pt x="32" y="526"/>
                        <a:pt x="32" y="526"/>
                      </a:cubicBezTo>
                      <a:cubicBezTo>
                        <a:pt x="32" y="526"/>
                        <a:pt x="32" y="526"/>
                        <a:pt x="32" y="558"/>
                      </a:cubicBezTo>
                      <a:cubicBezTo>
                        <a:pt x="62" y="558"/>
                        <a:pt x="62" y="558"/>
                        <a:pt x="62" y="589"/>
                      </a:cubicBezTo>
                      <a:cubicBezTo>
                        <a:pt x="62" y="589"/>
                        <a:pt x="32" y="589"/>
                        <a:pt x="62" y="589"/>
                      </a:cubicBezTo>
                      <a:lnTo>
                        <a:pt x="62" y="589"/>
                      </a:lnTo>
                      <a:cubicBezTo>
                        <a:pt x="62" y="619"/>
                        <a:pt x="62" y="619"/>
                        <a:pt x="62" y="619"/>
                      </a:cubicBezTo>
                      <a:cubicBezTo>
                        <a:pt x="93" y="650"/>
                        <a:pt x="93" y="650"/>
                        <a:pt x="93" y="650"/>
                      </a:cubicBezTo>
                      <a:lnTo>
                        <a:pt x="93" y="650"/>
                      </a:lnTo>
                      <a:cubicBezTo>
                        <a:pt x="124" y="650"/>
                        <a:pt x="124" y="650"/>
                        <a:pt x="124" y="650"/>
                      </a:cubicBezTo>
                      <a:lnTo>
                        <a:pt x="156" y="650"/>
                      </a:lnTo>
                      <a:lnTo>
                        <a:pt x="156" y="650"/>
                      </a:lnTo>
                      <a:lnTo>
                        <a:pt x="186" y="650"/>
                      </a:lnTo>
                      <a:cubicBezTo>
                        <a:pt x="186" y="682"/>
                        <a:pt x="186" y="682"/>
                        <a:pt x="156" y="713"/>
                      </a:cubicBezTo>
                      <a:cubicBezTo>
                        <a:pt x="156" y="713"/>
                        <a:pt x="156" y="713"/>
                        <a:pt x="156" y="743"/>
                      </a:cubicBezTo>
                      <a:cubicBezTo>
                        <a:pt x="156" y="743"/>
                        <a:pt x="156" y="743"/>
                        <a:pt x="156" y="774"/>
                      </a:cubicBezTo>
                      <a:lnTo>
                        <a:pt x="186" y="806"/>
                      </a:lnTo>
                      <a:cubicBezTo>
                        <a:pt x="217" y="837"/>
                        <a:pt x="217" y="837"/>
                        <a:pt x="217" y="867"/>
                      </a:cubicBezTo>
                      <a:lnTo>
                        <a:pt x="217" y="867"/>
                      </a:lnTo>
                      <a:cubicBezTo>
                        <a:pt x="248" y="867"/>
                        <a:pt x="248" y="867"/>
                        <a:pt x="280" y="867"/>
                      </a:cubicBezTo>
                      <a:lnTo>
                        <a:pt x="280" y="867"/>
                      </a:lnTo>
                      <a:lnTo>
                        <a:pt x="310" y="898"/>
                      </a:lnTo>
                      <a:lnTo>
                        <a:pt x="310" y="898"/>
                      </a:lnTo>
                      <a:cubicBezTo>
                        <a:pt x="341" y="898"/>
                        <a:pt x="341" y="898"/>
                        <a:pt x="372" y="930"/>
                      </a:cubicBezTo>
                      <a:cubicBezTo>
                        <a:pt x="372" y="930"/>
                        <a:pt x="372" y="961"/>
                        <a:pt x="404" y="961"/>
                      </a:cubicBezTo>
                      <a:cubicBezTo>
                        <a:pt x="404" y="961"/>
                        <a:pt x="404" y="961"/>
                        <a:pt x="404" y="991"/>
                      </a:cubicBezTo>
                      <a:lnTo>
                        <a:pt x="404" y="991"/>
                      </a:lnTo>
                      <a:cubicBezTo>
                        <a:pt x="434" y="991"/>
                        <a:pt x="434" y="991"/>
                        <a:pt x="465" y="991"/>
                      </a:cubicBezTo>
                      <a:lnTo>
                        <a:pt x="465" y="991"/>
                      </a:lnTo>
                      <a:cubicBezTo>
                        <a:pt x="465" y="991"/>
                        <a:pt x="496" y="991"/>
                        <a:pt x="496" y="961"/>
                      </a:cubicBezTo>
                      <a:lnTo>
                        <a:pt x="496" y="961"/>
                      </a:lnTo>
                      <a:lnTo>
                        <a:pt x="496" y="961"/>
                      </a:lnTo>
                      <a:lnTo>
                        <a:pt x="496" y="961"/>
                      </a:lnTo>
                      <a:cubicBezTo>
                        <a:pt x="528" y="961"/>
                        <a:pt x="528" y="991"/>
                        <a:pt x="528" y="991"/>
                      </a:cubicBezTo>
                      <a:lnTo>
                        <a:pt x="528" y="991"/>
                      </a:lnTo>
                      <a:cubicBezTo>
                        <a:pt x="558" y="991"/>
                        <a:pt x="558" y="991"/>
                        <a:pt x="558" y="991"/>
                      </a:cubicBezTo>
                      <a:lnTo>
                        <a:pt x="558" y="991"/>
                      </a:lnTo>
                      <a:cubicBezTo>
                        <a:pt x="558" y="991"/>
                        <a:pt x="558" y="991"/>
                        <a:pt x="589" y="991"/>
                      </a:cubicBezTo>
                      <a:cubicBezTo>
                        <a:pt x="589" y="1022"/>
                        <a:pt x="620" y="1022"/>
                        <a:pt x="652" y="1022"/>
                      </a:cubicBezTo>
                      <a:cubicBezTo>
                        <a:pt x="682" y="1054"/>
                        <a:pt x="713" y="1054"/>
                        <a:pt x="744" y="1054"/>
                      </a:cubicBezTo>
                      <a:cubicBezTo>
                        <a:pt x="744" y="1054"/>
                        <a:pt x="744" y="1085"/>
                        <a:pt x="776" y="1085"/>
                      </a:cubicBezTo>
                      <a:lnTo>
                        <a:pt x="776" y="1085"/>
                      </a:lnTo>
                      <a:cubicBezTo>
                        <a:pt x="806" y="1085"/>
                        <a:pt x="806" y="1085"/>
                        <a:pt x="837" y="1085"/>
                      </a:cubicBezTo>
                      <a:cubicBezTo>
                        <a:pt x="837" y="1085"/>
                        <a:pt x="837" y="1085"/>
                        <a:pt x="868" y="1085"/>
                      </a:cubicBezTo>
                      <a:cubicBezTo>
                        <a:pt x="837" y="1022"/>
                        <a:pt x="837" y="1022"/>
                        <a:pt x="837" y="1022"/>
                      </a:cubicBezTo>
                      <a:cubicBezTo>
                        <a:pt x="868" y="1022"/>
                        <a:pt x="868" y="1022"/>
                        <a:pt x="868" y="1022"/>
                      </a:cubicBezTo>
                      <a:lnTo>
                        <a:pt x="868" y="1022"/>
                      </a:lnTo>
                      <a:cubicBezTo>
                        <a:pt x="868" y="1022"/>
                        <a:pt x="900" y="1022"/>
                        <a:pt x="930" y="1022"/>
                      </a:cubicBezTo>
                      <a:lnTo>
                        <a:pt x="930" y="1022"/>
                      </a:lnTo>
                      <a:cubicBezTo>
                        <a:pt x="930" y="1022"/>
                        <a:pt x="930" y="1022"/>
                        <a:pt x="961" y="1022"/>
                      </a:cubicBezTo>
                      <a:cubicBezTo>
                        <a:pt x="961" y="1022"/>
                        <a:pt x="961" y="1022"/>
                        <a:pt x="992" y="1054"/>
                      </a:cubicBezTo>
                      <a:lnTo>
                        <a:pt x="1054" y="1085"/>
                      </a:lnTo>
                      <a:cubicBezTo>
                        <a:pt x="1054" y="1115"/>
                        <a:pt x="1085" y="1146"/>
                        <a:pt x="1116" y="1178"/>
                      </a:cubicBezTo>
                      <a:lnTo>
                        <a:pt x="1116" y="1178"/>
                      </a:lnTo>
                      <a:cubicBezTo>
                        <a:pt x="1116" y="1178"/>
                        <a:pt x="1116" y="1209"/>
                        <a:pt x="1147" y="1209"/>
                      </a:cubicBezTo>
                      <a:lnTo>
                        <a:pt x="1147" y="1209"/>
                      </a:lnTo>
                      <a:lnTo>
                        <a:pt x="1147" y="1209"/>
                      </a:lnTo>
                      <a:lnTo>
                        <a:pt x="1147" y="1209"/>
                      </a:lnTo>
                      <a:lnTo>
                        <a:pt x="1147" y="1209"/>
                      </a:lnTo>
                      <a:cubicBezTo>
                        <a:pt x="1178" y="1178"/>
                        <a:pt x="1178" y="1178"/>
                        <a:pt x="1209" y="1146"/>
                      </a:cubicBezTo>
                      <a:lnTo>
                        <a:pt x="1209" y="1146"/>
                      </a:lnTo>
                      <a:cubicBezTo>
                        <a:pt x="1240" y="1146"/>
                        <a:pt x="1240" y="1146"/>
                        <a:pt x="1240" y="1178"/>
                      </a:cubicBezTo>
                      <a:cubicBezTo>
                        <a:pt x="1271" y="1178"/>
                        <a:pt x="1271" y="1178"/>
                        <a:pt x="1271" y="1178"/>
                      </a:cubicBezTo>
                      <a:cubicBezTo>
                        <a:pt x="1302" y="1178"/>
                        <a:pt x="1333" y="1239"/>
                        <a:pt x="1333" y="1270"/>
                      </a:cubicBezTo>
                      <a:lnTo>
                        <a:pt x="1364" y="1302"/>
                      </a:lnTo>
                      <a:cubicBezTo>
                        <a:pt x="1395" y="1333"/>
                        <a:pt x="1395" y="1363"/>
                        <a:pt x="1395" y="1363"/>
                      </a:cubicBezTo>
                      <a:lnTo>
                        <a:pt x="1395" y="1363"/>
                      </a:lnTo>
                      <a:lnTo>
                        <a:pt x="1395" y="1363"/>
                      </a:lnTo>
                      <a:lnTo>
                        <a:pt x="1395" y="1363"/>
                      </a:lnTo>
                      <a:cubicBezTo>
                        <a:pt x="1395" y="1363"/>
                        <a:pt x="1395" y="1363"/>
                        <a:pt x="1395" y="1394"/>
                      </a:cubicBezTo>
                      <a:cubicBezTo>
                        <a:pt x="1426" y="1394"/>
                        <a:pt x="1426" y="1394"/>
                        <a:pt x="1426" y="1394"/>
                      </a:cubicBezTo>
                      <a:lnTo>
                        <a:pt x="1426" y="1394"/>
                      </a:lnTo>
                      <a:lnTo>
                        <a:pt x="1426" y="1394"/>
                      </a:lnTo>
                      <a:lnTo>
                        <a:pt x="1426" y="1394"/>
                      </a:lnTo>
                      <a:lnTo>
                        <a:pt x="1426" y="1394"/>
                      </a:lnTo>
                      <a:cubicBezTo>
                        <a:pt x="1457" y="1394"/>
                        <a:pt x="1457" y="1394"/>
                        <a:pt x="1457" y="1394"/>
                      </a:cubicBezTo>
                      <a:cubicBezTo>
                        <a:pt x="1457" y="1363"/>
                        <a:pt x="1457" y="1333"/>
                        <a:pt x="1488" y="1302"/>
                      </a:cubicBezTo>
                      <a:cubicBezTo>
                        <a:pt x="1488" y="1302"/>
                        <a:pt x="1488" y="1302"/>
                        <a:pt x="1519" y="1270"/>
                      </a:cubicBezTo>
                      <a:cubicBezTo>
                        <a:pt x="1550" y="1239"/>
                        <a:pt x="1581" y="1239"/>
                        <a:pt x="1581" y="1239"/>
                      </a:cubicBezTo>
                      <a:cubicBezTo>
                        <a:pt x="1612" y="1209"/>
                        <a:pt x="1643" y="1178"/>
                        <a:pt x="1674" y="1178"/>
                      </a:cubicBezTo>
                      <a:cubicBezTo>
                        <a:pt x="1674" y="1146"/>
                        <a:pt x="1674" y="1146"/>
                        <a:pt x="1674" y="1146"/>
                      </a:cubicBezTo>
                      <a:cubicBezTo>
                        <a:pt x="1705" y="1178"/>
                        <a:pt x="1705" y="1178"/>
                        <a:pt x="1705" y="1178"/>
                      </a:cubicBezTo>
                      <a:lnTo>
                        <a:pt x="1705" y="1178"/>
                      </a:lnTo>
                      <a:cubicBezTo>
                        <a:pt x="1891" y="1146"/>
                        <a:pt x="1891" y="1146"/>
                        <a:pt x="1891" y="1146"/>
                      </a:cubicBezTo>
                      <a:cubicBezTo>
                        <a:pt x="1891" y="1146"/>
                        <a:pt x="1953" y="1115"/>
                        <a:pt x="1984" y="1115"/>
                      </a:cubicBezTo>
                      <a:cubicBezTo>
                        <a:pt x="1984" y="1115"/>
                        <a:pt x="1984" y="1115"/>
                        <a:pt x="2015" y="1146"/>
                      </a:cubicBezTo>
                      <a:lnTo>
                        <a:pt x="2015" y="1146"/>
                      </a:lnTo>
                      <a:lnTo>
                        <a:pt x="2015" y="1146"/>
                      </a:lnTo>
                      <a:lnTo>
                        <a:pt x="2046" y="1146"/>
                      </a:lnTo>
                      <a:cubicBezTo>
                        <a:pt x="2046" y="1146"/>
                        <a:pt x="2046" y="1115"/>
                        <a:pt x="2077" y="1115"/>
                      </a:cubicBezTo>
                      <a:cubicBezTo>
                        <a:pt x="2077" y="1115"/>
                        <a:pt x="2077" y="1115"/>
                        <a:pt x="2077" y="1146"/>
                      </a:cubicBezTo>
                      <a:cubicBezTo>
                        <a:pt x="2108" y="1146"/>
                        <a:pt x="2108" y="1146"/>
                        <a:pt x="2108" y="1146"/>
                      </a:cubicBezTo>
                      <a:lnTo>
                        <a:pt x="2108" y="1146"/>
                      </a:lnTo>
                      <a:lnTo>
                        <a:pt x="2108" y="1146"/>
                      </a:lnTo>
                      <a:cubicBezTo>
                        <a:pt x="2108" y="1146"/>
                        <a:pt x="2108" y="1146"/>
                        <a:pt x="2139" y="1146"/>
                      </a:cubicBezTo>
                      <a:cubicBezTo>
                        <a:pt x="2139" y="1146"/>
                        <a:pt x="2170" y="1146"/>
                        <a:pt x="2170" y="1178"/>
                      </a:cubicBezTo>
                      <a:lnTo>
                        <a:pt x="2170" y="1178"/>
                      </a:lnTo>
                      <a:lnTo>
                        <a:pt x="2170" y="1178"/>
                      </a:lnTo>
                      <a:cubicBezTo>
                        <a:pt x="2170" y="1178"/>
                        <a:pt x="2201" y="1178"/>
                        <a:pt x="2201" y="1146"/>
                      </a:cubicBezTo>
                      <a:cubicBezTo>
                        <a:pt x="2232" y="1146"/>
                        <a:pt x="2232" y="1146"/>
                        <a:pt x="2232" y="1146"/>
                      </a:cubicBezTo>
                      <a:lnTo>
                        <a:pt x="2232" y="1146"/>
                      </a:lnTo>
                      <a:cubicBezTo>
                        <a:pt x="2232" y="1178"/>
                        <a:pt x="2294" y="1209"/>
                        <a:pt x="2294" y="1209"/>
                      </a:cubicBezTo>
                      <a:lnTo>
                        <a:pt x="2294" y="1209"/>
                      </a:lnTo>
                      <a:cubicBezTo>
                        <a:pt x="2325" y="1239"/>
                        <a:pt x="2325" y="1270"/>
                        <a:pt x="2325" y="1302"/>
                      </a:cubicBezTo>
                      <a:lnTo>
                        <a:pt x="2325" y="1302"/>
                      </a:lnTo>
                      <a:lnTo>
                        <a:pt x="2325" y="1302"/>
                      </a:lnTo>
                      <a:cubicBezTo>
                        <a:pt x="2325" y="1333"/>
                        <a:pt x="2325" y="1333"/>
                        <a:pt x="2325" y="1333"/>
                      </a:cubicBezTo>
                      <a:lnTo>
                        <a:pt x="2325" y="1333"/>
                      </a:lnTo>
                      <a:lnTo>
                        <a:pt x="2325" y="1333"/>
                      </a:lnTo>
                      <a:cubicBezTo>
                        <a:pt x="2325" y="1333"/>
                        <a:pt x="2356" y="1333"/>
                        <a:pt x="2356" y="1363"/>
                      </a:cubicBezTo>
                      <a:cubicBezTo>
                        <a:pt x="2356" y="1394"/>
                        <a:pt x="2356" y="1394"/>
                        <a:pt x="2356" y="1394"/>
                      </a:cubicBezTo>
                      <a:cubicBezTo>
                        <a:pt x="2356" y="1426"/>
                        <a:pt x="2356" y="1426"/>
                        <a:pt x="2387" y="1457"/>
                      </a:cubicBezTo>
                      <a:cubicBezTo>
                        <a:pt x="2418" y="1457"/>
                        <a:pt x="2418" y="1457"/>
                        <a:pt x="2418" y="1457"/>
                      </a:cubicBezTo>
                      <a:cubicBezTo>
                        <a:pt x="2418" y="1426"/>
                        <a:pt x="2418" y="1394"/>
                        <a:pt x="2418" y="1394"/>
                      </a:cubicBezTo>
                      <a:lnTo>
                        <a:pt x="2418" y="1363"/>
                      </a:lnTo>
                      <a:cubicBezTo>
                        <a:pt x="2387" y="1333"/>
                        <a:pt x="2387" y="1302"/>
                        <a:pt x="2387" y="1302"/>
                      </a:cubicBezTo>
                      <a:cubicBezTo>
                        <a:pt x="2387" y="1302"/>
                        <a:pt x="2387" y="1270"/>
                        <a:pt x="2387" y="1239"/>
                      </a:cubicBezTo>
                      <a:cubicBezTo>
                        <a:pt x="2356" y="1209"/>
                        <a:pt x="2356" y="1209"/>
                        <a:pt x="2356" y="1178"/>
                      </a:cubicBezTo>
                      <a:cubicBezTo>
                        <a:pt x="2325" y="1146"/>
                        <a:pt x="2356" y="1085"/>
                        <a:pt x="2356" y="1054"/>
                      </a:cubicBezTo>
                      <a:lnTo>
                        <a:pt x="2356" y="1054"/>
                      </a:lnTo>
                      <a:cubicBezTo>
                        <a:pt x="2356" y="1022"/>
                        <a:pt x="2418" y="991"/>
                        <a:pt x="2449" y="961"/>
                      </a:cubicBezTo>
                      <a:lnTo>
                        <a:pt x="2449" y="961"/>
                      </a:lnTo>
                      <a:cubicBezTo>
                        <a:pt x="2480" y="961"/>
                        <a:pt x="2480" y="930"/>
                        <a:pt x="2510" y="930"/>
                      </a:cubicBezTo>
                      <a:cubicBezTo>
                        <a:pt x="2510" y="898"/>
                        <a:pt x="2510" y="898"/>
                        <a:pt x="2542" y="898"/>
                      </a:cubicBezTo>
                      <a:cubicBezTo>
                        <a:pt x="2542" y="867"/>
                        <a:pt x="2573" y="867"/>
                        <a:pt x="2604" y="867"/>
                      </a:cubicBezTo>
                      <a:cubicBezTo>
                        <a:pt x="2604" y="867"/>
                        <a:pt x="2604" y="867"/>
                        <a:pt x="2604" y="837"/>
                      </a:cubicBezTo>
                      <a:lnTo>
                        <a:pt x="2604" y="837"/>
                      </a:lnTo>
                      <a:lnTo>
                        <a:pt x="2604" y="837"/>
                      </a:lnTo>
                      <a:cubicBezTo>
                        <a:pt x="2604" y="806"/>
                        <a:pt x="2604" y="806"/>
                        <a:pt x="2604" y="806"/>
                      </a:cubicBezTo>
                      <a:lnTo>
                        <a:pt x="2604" y="806"/>
                      </a:lnTo>
                      <a:cubicBezTo>
                        <a:pt x="2604" y="774"/>
                        <a:pt x="2604" y="774"/>
                        <a:pt x="2635" y="743"/>
                      </a:cubicBezTo>
                      <a:cubicBezTo>
                        <a:pt x="2635" y="743"/>
                        <a:pt x="2635" y="743"/>
                        <a:pt x="2604" y="743"/>
                      </a:cubicBezTo>
                      <a:lnTo>
                        <a:pt x="2604" y="743"/>
                      </a:lnTo>
                      <a:lnTo>
                        <a:pt x="2573" y="713"/>
                      </a:lnTo>
                      <a:cubicBezTo>
                        <a:pt x="2573" y="682"/>
                        <a:pt x="2604" y="682"/>
                        <a:pt x="2604" y="682"/>
                      </a:cubicBezTo>
                      <a:lnTo>
                        <a:pt x="2604" y="682"/>
                      </a:lnTo>
                      <a:cubicBezTo>
                        <a:pt x="2573" y="650"/>
                        <a:pt x="2573" y="619"/>
                        <a:pt x="2573" y="619"/>
                      </a:cubicBezTo>
                      <a:lnTo>
                        <a:pt x="2573" y="619"/>
                      </a:lnTo>
                      <a:cubicBezTo>
                        <a:pt x="2573" y="589"/>
                        <a:pt x="2604" y="589"/>
                        <a:pt x="2604" y="589"/>
                      </a:cubicBezTo>
                      <a:lnTo>
                        <a:pt x="2604" y="589"/>
                      </a:lnTo>
                      <a:cubicBezTo>
                        <a:pt x="2604" y="589"/>
                        <a:pt x="2604" y="558"/>
                        <a:pt x="2635" y="558"/>
                      </a:cubicBezTo>
                      <a:lnTo>
                        <a:pt x="2666" y="526"/>
                      </a:lnTo>
                      <a:lnTo>
                        <a:pt x="2666" y="526"/>
                      </a:lnTo>
                      <a:lnTo>
                        <a:pt x="2666" y="526"/>
                      </a:lnTo>
                      <a:cubicBezTo>
                        <a:pt x="2697" y="495"/>
                        <a:pt x="2697" y="495"/>
                        <a:pt x="2727" y="495"/>
                      </a:cubicBezTo>
                      <a:cubicBezTo>
                        <a:pt x="2727" y="495"/>
                        <a:pt x="2727" y="495"/>
                        <a:pt x="2727" y="526"/>
                      </a:cubicBezTo>
                      <a:cubicBezTo>
                        <a:pt x="2759" y="526"/>
                        <a:pt x="2759" y="526"/>
                        <a:pt x="2759" y="526"/>
                      </a:cubicBezTo>
                      <a:lnTo>
                        <a:pt x="2759" y="526"/>
                      </a:lnTo>
                      <a:lnTo>
                        <a:pt x="2759" y="526"/>
                      </a:lnTo>
                      <a:lnTo>
                        <a:pt x="2759" y="526"/>
                      </a:lnTo>
                      <a:lnTo>
                        <a:pt x="2759" y="526"/>
                      </a:lnTo>
                      <a:cubicBezTo>
                        <a:pt x="2759" y="526"/>
                        <a:pt x="2727" y="495"/>
                        <a:pt x="2759" y="495"/>
                      </a:cubicBezTo>
                      <a:cubicBezTo>
                        <a:pt x="2759" y="465"/>
                        <a:pt x="2759" y="465"/>
                        <a:pt x="2759" y="465"/>
                      </a:cubicBezTo>
                      <a:lnTo>
                        <a:pt x="2790" y="465"/>
                      </a:lnTo>
                      <a:lnTo>
                        <a:pt x="2790" y="465"/>
                      </a:lnTo>
                      <a:lnTo>
                        <a:pt x="2790" y="434"/>
                      </a:lnTo>
                      <a:cubicBezTo>
                        <a:pt x="2821" y="434"/>
                        <a:pt x="2821" y="434"/>
                        <a:pt x="2883" y="434"/>
                      </a:cubicBezTo>
                      <a:cubicBezTo>
                        <a:pt x="2914" y="434"/>
                        <a:pt x="2914" y="434"/>
                        <a:pt x="2914" y="434"/>
                      </a:cubicBezTo>
                      <a:cubicBezTo>
                        <a:pt x="2914" y="434"/>
                        <a:pt x="2914" y="434"/>
                        <a:pt x="2914" y="402"/>
                      </a:cubicBezTo>
                      <a:lnTo>
                        <a:pt x="2914" y="402"/>
                      </a:lnTo>
                      <a:lnTo>
                        <a:pt x="2914" y="371"/>
                      </a:lnTo>
                      <a:cubicBezTo>
                        <a:pt x="2914" y="341"/>
                        <a:pt x="2914" y="341"/>
                        <a:pt x="2914" y="341"/>
                      </a:cubicBezTo>
                      <a:cubicBezTo>
                        <a:pt x="2945" y="310"/>
                        <a:pt x="2945" y="310"/>
                        <a:pt x="2975" y="278"/>
                      </a:cubicBezTo>
                      <a:lnTo>
                        <a:pt x="2975" y="278"/>
                      </a:lnTo>
                      <a:cubicBezTo>
                        <a:pt x="3007" y="278"/>
                        <a:pt x="3007" y="278"/>
                        <a:pt x="3007" y="278"/>
                      </a:cubicBezTo>
                      <a:cubicBezTo>
                        <a:pt x="3007" y="278"/>
                        <a:pt x="3038" y="278"/>
                        <a:pt x="3038" y="248"/>
                      </a:cubicBezTo>
                      <a:lnTo>
                        <a:pt x="3038" y="248"/>
                      </a:lnTo>
                      <a:cubicBezTo>
                        <a:pt x="3038" y="248"/>
                        <a:pt x="3038" y="217"/>
                        <a:pt x="3069" y="217"/>
                      </a:cubicBezTo>
                      <a:cubicBezTo>
                        <a:pt x="3069" y="217"/>
                        <a:pt x="3069" y="217"/>
                        <a:pt x="3099" y="217"/>
                      </a:cubicBezTo>
                      <a:lnTo>
                        <a:pt x="3099" y="248"/>
                      </a:lnTo>
                      <a:lnTo>
                        <a:pt x="3099" y="248"/>
                      </a:lnTo>
                      <a:cubicBezTo>
                        <a:pt x="3099" y="217"/>
                        <a:pt x="3099" y="217"/>
                        <a:pt x="3131" y="217"/>
                      </a:cubicBezTo>
                      <a:lnTo>
                        <a:pt x="3131" y="217"/>
                      </a:lnTo>
                      <a:lnTo>
                        <a:pt x="3131" y="217"/>
                      </a:lnTo>
                      <a:cubicBezTo>
                        <a:pt x="3131" y="217"/>
                        <a:pt x="3131" y="217"/>
                        <a:pt x="3099" y="21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03" name="Freeform 214">
                  <a:extLst>
                    <a:ext uri="{FF2B5EF4-FFF2-40B4-BE49-F238E27FC236}">
                      <a16:creationId xmlns:a16="http://schemas.microsoft.com/office/drawing/2014/main" id="{8AD7A577-D442-4752-9C7A-AEADCF8C9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9925" y="2327275"/>
                  <a:ext cx="55563" cy="66675"/>
                </a:xfrm>
                <a:custGeom>
                  <a:gdLst>
                    <a:gd name="T0" fmla="*/ 124 w 156"/>
                    <a:gd name="T1" fmla="*/ 0 h 187"/>
                    <a:gd name="T2" fmla="*/ 124 w 156"/>
                    <a:gd name="T3" fmla="*/ 0 h 187"/>
                    <a:gd name="T4" fmla="*/ 93 w 156"/>
                    <a:gd name="T5" fmla="*/ 0 h 187"/>
                    <a:gd name="T6" fmla="*/ 93 w 156"/>
                    <a:gd name="T7" fmla="*/ 0 h 187"/>
                    <a:gd name="T8" fmla="*/ 93 w 156"/>
                    <a:gd name="T9" fmla="*/ 0 h 187"/>
                    <a:gd name="T10" fmla="*/ 31 w 156"/>
                    <a:gd name="T11" fmla="*/ 31 h 187"/>
                    <a:gd name="T12" fmla="*/ 31 w 156"/>
                    <a:gd name="T13" fmla="*/ 31 h 187"/>
                    <a:gd name="T14" fmla="*/ 31 w 156"/>
                    <a:gd name="T15" fmla="*/ 31 h 187"/>
                    <a:gd name="T16" fmla="*/ 0 w 156"/>
                    <a:gd name="T17" fmla="*/ 94 h 187"/>
                    <a:gd name="T18" fmla="*/ 0 w 156"/>
                    <a:gd name="T19" fmla="*/ 94 h 187"/>
                    <a:gd name="T20" fmla="*/ 0 w 156"/>
                    <a:gd name="T21" fmla="*/ 124 h 187"/>
                    <a:gd name="T22" fmla="*/ 31 w 156"/>
                    <a:gd name="T23" fmla="*/ 155 h 187"/>
                    <a:gd name="T24" fmla="*/ 62 w 156"/>
                    <a:gd name="T25" fmla="*/ 155 h 187"/>
                    <a:gd name="T26" fmla="*/ 93 w 156"/>
                    <a:gd name="T27" fmla="*/ 155 h 187"/>
                    <a:gd name="T28" fmla="*/ 124 w 156"/>
                    <a:gd name="T29" fmla="*/ 155 h 187"/>
                    <a:gd name="T30" fmla="*/ 124 w 156"/>
                    <a:gd name="T31" fmla="*/ 155 h 187"/>
                    <a:gd name="T32" fmla="*/ 124 w 156"/>
                    <a:gd name="T33" fmla="*/ 155 h 187"/>
                    <a:gd name="T34" fmla="*/ 155 w 156"/>
                    <a:gd name="T35" fmla="*/ 186 h 187"/>
                    <a:gd name="T36" fmla="*/ 155 w 156"/>
                    <a:gd name="T37" fmla="*/ 155 h 187"/>
                    <a:gd name="T38" fmla="*/ 155 w 156"/>
                    <a:gd name="T39" fmla="*/ 62 h 187"/>
                    <a:gd name="T40" fmla="*/ 155 w 156"/>
                    <a:gd name="T41" fmla="*/ 62 h 187"/>
                    <a:gd name="T42" fmla="*/ 155 w 156"/>
                    <a:gd name="T43" fmla="*/ 0 h 187"/>
                    <a:gd name="T44" fmla="*/ 155 w 156"/>
                    <a:gd name="T45" fmla="*/ 0 h 187"/>
                    <a:gd name="T46" fmla="*/ 124 w 156"/>
                    <a:gd name="T47" fmla="*/ 0 h 1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6" h="187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cubicBezTo>
                        <a:pt x="62" y="31"/>
                        <a:pt x="62" y="31"/>
                        <a:pt x="31" y="31"/>
                      </a:cubicBezTo>
                      <a:lnTo>
                        <a:pt x="31" y="31"/>
                      </a:lnTo>
                      <a:lnTo>
                        <a:pt x="31" y="31"/>
                      </a:lnTo>
                      <a:cubicBezTo>
                        <a:pt x="31" y="62"/>
                        <a:pt x="31" y="62"/>
                        <a:pt x="0" y="94"/>
                      </a:cubicBezTo>
                      <a:lnTo>
                        <a:pt x="0" y="94"/>
                      </a:lnTo>
                      <a:cubicBezTo>
                        <a:pt x="0" y="94"/>
                        <a:pt x="0" y="94"/>
                        <a:pt x="0" y="124"/>
                      </a:cubicBezTo>
                      <a:cubicBezTo>
                        <a:pt x="31" y="124"/>
                        <a:pt x="31" y="155"/>
                        <a:pt x="31" y="155"/>
                      </a:cubicBezTo>
                      <a:cubicBezTo>
                        <a:pt x="62" y="155"/>
                        <a:pt x="62" y="155"/>
                        <a:pt x="62" y="155"/>
                      </a:cubicBezTo>
                      <a:lnTo>
                        <a:pt x="93" y="155"/>
                      </a:lnTo>
                      <a:cubicBezTo>
                        <a:pt x="93" y="155"/>
                        <a:pt x="93" y="155"/>
                        <a:pt x="124" y="155"/>
                      </a:cubicBezTo>
                      <a:lnTo>
                        <a:pt x="124" y="155"/>
                      </a:lnTo>
                      <a:lnTo>
                        <a:pt x="124" y="155"/>
                      </a:lnTo>
                      <a:cubicBezTo>
                        <a:pt x="124" y="155"/>
                        <a:pt x="155" y="155"/>
                        <a:pt x="155" y="186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  <a:cubicBezTo>
                        <a:pt x="155" y="124"/>
                        <a:pt x="155" y="94"/>
                        <a:pt x="155" y="62"/>
                      </a:cubicBezTo>
                      <a:lnTo>
                        <a:pt x="155" y="62"/>
                      </a:lnTo>
                      <a:cubicBezTo>
                        <a:pt x="155" y="31"/>
                        <a:pt x="155" y="31"/>
                        <a:pt x="155" y="0"/>
                      </a:cubicBezTo>
                      <a:lnTo>
                        <a:pt x="155" y="0"/>
                      </a:lnTo>
                      <a:cubicBezTo>
                        <a:pt x="155" y="0"/>
                        <a:pt x="155" y="0"/>
                        <a:pt x="1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04" name="Freeform 215">
                  <a:extLst>
                    <a:ext uri="{FF2B5EF4-FFF2-40B4-BE49-F238E27FC236}">
                      <a16:creationId xmlns:a16="http://schemas.microsoft.com/office/drawing/2014/main" id="{CB588459-7C95-4546-8F39-7551851F5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463" y="1925638"/>
                  <a:ext cx="514350" cy="368300"/>
                </a:xfrm>
                <a:custGeom>
                  <a:gdLst>
                    <a:gd name="T0" fmla="*/ 775 w 1427"/>
                    <a:gd name="T1" fmla="*/ 341 h 1023"/>
                    <a:gd name="T2" fmla="*/ 713 w 1427"/>
                    <a:gd name="T3" fmla="*/ 309 h 1023"/>
                    <a:gd name="T4" fmla="*/ 713 w 1427"/>
                    <a:gd name="T5" fmla="*/ 278 h 1023"/>
                    <a:gd name="T6" fmla="*/ 682 w 1427"/>
                    <a:gd name="T7" fmla="*/ 217 h 1023"/>
                    <a:gd name="T8" fmla="*/ 589 w 1427"/>
                    <a:gd name="T9" fmla="*/ 124 h 1023"/>
                    <a:gd name="T10" fmla="*/ 589 w 1427"/>
                    <a:gd name="T11" fmla="*/ 124 h 1023"/>
                    <a:gd name="T12" fmla="*/ 527 w 1427"/>
                    <a:gd name="T13" fmla="*/ 185 h 1023"/>
                    <a:gd name="T14" fmla="*/ 527 w 1427"/>
                    <a:gd name="T15" fmla="*/ 185 h 1023"/>
                    <a:gd name="T16" fmla="*/ 434 w 1427"/>
                    <a:gd name="T17" fmla="*/ 93 h 1023"/>
                    <a:gd name="T18" fmla="*/ 341 w 1427"/>
                    <a:gd name="T19" fmla="*/ 0 h 1023"/>
                    <a:gd name="T20" fmla="*/ 280 w 1427"/>
                    <a:gd name="T21" fmla="*/ 0 h 1023"/>
                    <a:gd name="T22" fmla="*/ 156 w 1427"/>
                    <a:gd name="T23" fmla="*/ 30 h 1023"/>
                    <a:gd name="T24" fmla="*/ 32 w 1427"/>
                    <a:gd name="T25" fmla="*/ 61 h 1023"/>
                    <a:gd name="T26" fmla="*/ 32 w 1427"/>
                    <a:gd name="T27" fmla="*/ 124 h 1023"/>
                    <a:gd name="T28" fmla="*/ 124 w 1427"/>
                    <a:gd name="T29" fmla="*/ 217 h 1023"/>
                    <a:gd name="T30" fmla="*/ 156 w 1427"/>
                    <a:gd name="T31" fmla="*/ 217 h 1023"/>
                    <a:gd name="T32" fmla="*/ 186 w 1427"/>
                    <a:gd name="T33" fmla="*/ 278 h 1023"/>
                    <a:gd name="T34" fmla="*/ 217 w 1427"/>
                    <a:gd name="T35" fmla="*/ 372 h 1023"/>
                    <a:gd name="T36" fmla="*/ 248 w 1427"/>
                    <a:gd name="T37" fmla="*/ 372 h 1023"/>
                    <a:gd name="T38" fmla="*/ 341 w 1427"/>
                    <a:gd name="T39" fmla="*/ 465 h 1023"/>
                    <a:gd name="T40" fmla="*/ 434 w 1427"/>
                    <a:gd name="T41" fmla="*/ 681 h 1023"/>
                    <a:gd name="T42" fmla="*/ 434 w 1427"/>
                    <a:gd name="T43" fmla="*/ 681 h 1023"/>
                    <a:gd name="T44" fmla="*/ 465 w 1427"/>
                    <a:gd name="T45" fmla="*/ 743 h 1023"/>
                    <a:gd name="T46" fmla="*/ 558 w 1427"/>
                    <a:gd name="T47" fmla="*/ 837 h 1023"/>
                    <a:gd name="T48" fmla="*/ 620 w 1427"/>
                    <a:gd name="T49" fmla="*/ 837 h 1023"/>
                    <a:gd name="T50" fmla="*/ 682 w 1427"/>
                    <a:gd name="T51" fmla="*/ 898 h 1023"/>
                    <a:gd name="T52" fmla="*/ 806 w 1427"/>
                    <a:gd name="T53" fmla="*/ 929 h 1023"/>
                    <a:gd name="T54" fmla="*/ 899 w 1427"/>
                    <a:gd name="T55" fmla="*/ 991 h 1023"/>
                    <a:gd name="T56" fmla="*/ 930 w 1427"/>
                    <a:gd name="T57" fmla="*/ 991 h 1023"/>
                    <a:gd name="T58" fmla="*/ 992 w 1427"/>
                    <a:gd name="T59" fmla="*/ 929 h 1023"/>
                    <a:gd name="T60" fmla="*/ 1116 w 1427"/>
                    <a:gd name="T61" fmla="*/ 1022 h 1023"/>
                    <a:gd name="T62" fmla="*/ 1178 w 1427"/>
                    <a:gd name="T63" fmla="*/ 961 h 1023"/>
                    <a:gd name="T64" fmla="*/ 1209 w 1427"/>
                    <a:gd name="T65" fmla="*/ 961 h 1023"/>
                    <a:gd name="T66" fmla="*/ 1178 w 1427"/>
                    <a:gd name="T67" fmla="*/ 929 h 1023"/>
                    <a:gd name="T68" fmla="*/ 1178 w 1427"/>
                    <a:gd name="T69" fmla="*/ 867 h 1023"/>
                    <a:gd name="T70" fmla="*/ 1302 w 1427"/>
                    <a:gd name="T71" fmla="*/ 774 h 1023"/>
                    <a:gd name="T72" fmla="*/ 1364 w 1427"/>
                    <a:gd name="T73" fmla="*/ 805 h 1023"/>
                    <a:gd name="T74" fmla="*/ 1364 w 1427"/>
                    <a:gd name="T75" fmla="*/ 774 h 1023"/>
                    <a:gd name="T76" fmla="*/ 1364 w 1427"/>
                    <a:gd name="T77" fmla="*/ 743 h 1023"/>
                    <a:gd name="T78" fmla="*/ 1426 w 1427"/>
                    <a:gd name="T79" fmla="*/ 681 h 1023"/>
                    <a:gd name="T80" fmla="*/ 1395 w 1427"/>
                    <a:gd name="T81" fmla="*/ 650 h 1023"/>
                    <a:gd name="T82" fmla="*/ 1364 w 1427"/>
                    <a:gd name="T83" fmla="*/ 650 h 1023"/>
                    <a:gd name="T84" fmla="*/ 1271 w 1427"/>
                    <a:gd name="T85" fmla="*/ 713 h 1023"/>
                    <a:gd name="T86" fmla="*/ 1209 w 1427"/>
                    <a:gd name="T87" fmla="*/ 837 h 1023"/>
                    <a:gd name="T88" fmla="*/ 1147 w 1427"/>
                    <a:gd name="T89" fmla="*/ 837 h 1023"/>
                    <a:gd name="T90" fmla="*/ 1023 w 1427"/>
                    <a:gd name="T91" fmla="*/ 867 h 1023"/>
                    <a:gd name="T92" fmla="*/ 961 w 1427"/>
                    <a:gd name="T93" fmla="*/ 837 h 1023"/>
                    <a:gd name="T94" fmla="*/ 899 w 1427"/>
                    <a:gd name="T95" fmla="*/ 805 h 1023"/>
                    <a:gd name="T96" fmla="*/ 868 w 1427"/>
                    <a:gd name="T97" fmla="*/ 743 h 1023"/>
                    <a:gd name="T98" fmla="*/ 806 w 1427"/>
                    <a:gd name="T99" fmla="*/ 526 h 1023"/>
                    <a:gd name="T100" fmla="*/ 806 w 1427"/>
                    <a:gd name="T101" fmla="*/ 372 h 10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27" h="1023">
                      <a:moveTo>
                        <a:pt x="806" y="372"/>
                      </a:moveTo>
                      <a:lnTo>
                        <a:pt x="806" y="372"/>
                      </a:lnTo>
                      <a:cubicBezTo>
                        <a:pt x="806" y="372"/>
                        <a:pt x="775" y="372"/>
                        <a:pt x="775" y="341"/>
                      </a:cubicBezTo>
                      <a:lnTo>
                        <a:pt x="775" y="341"/>
                      </a:lnTo>
                      <a:lnTo>
                        <a:pt x="744" y="341"/>
                      </a:lnTo>
                      <a:cubicBezTo>
                        <a:pt x="744" y="341"/>
                        <a:pt x="744" y="309"/>
                        <a:pt x="713" y="309"/>
                      </a:cubicBezTo>
                      <a:lnTo>
                        <a:pt x="713" y="309"/>
                      </a:lnTo>
                      <a:cubicBezTo>
                        <a:pt x="713" y="309"/>
                        <a:pt x="713" y="309"/>
                        <a:pt x="713" y="278"/>
                      </a:cubicBezTo>
                      <a:lnTo>
                        <a:pt x="713" y="278"/>
                      </a:lnTo>
                      <a:lnTo>
                        <a:pt x="713" y="278"/>
                      </a:lnTo>
                      <a:lnTo>
                        <a:pt x="713" y="278"/>
                      </a:lnTo>
                      <a:cubicBezTo>
                        <a:pt x="713" y="248"/>
                        <a:pt x="682" y="248"/>
                        <a:pt x="682" y="217"/>
                      </a:cubicBezTo>
                      <a:cubicBezTo>
                        <a:pt x="651" y="185"/>
                        <a:pt x="620" y="154"/>
                        <a:pt x="620" y="124"/>
                      </a:cubicBezTo>
                      <a:lnTo>
                        <a:pt x="620" y="124"/>
                      </a:lnTo>
                      <a:cubicBezTo>
                        <a:pt x="620" y="124"/>
                        <a:pt x="620" y="124"/>
                        <a:pt x="589" y="124"/>
                      </a:cubicBezTo>
                      <a:lnTo>
                        <a:pt x="589" y="124"/>
                      </a:lnTo>
                      <a:lnTo>
                        <a:pt x="589" y="124"/>
                      </a:lnTo>
                      <a:lnTo>
                        <a:pt x="589" y="124"/>
                      </a:lnTo>
                      <a:cubicBezTo>
                        <a:pt x="589" y="154"/>
                        <a:pt x="589" y="154"/>
                        <a:pt x="589" y="154"/>
                      </a:cubicBezTo>
                      <a:cubicBezTo>
                        <a:pt x="558" y="154"/>
                        <a:pt x="558" y="185"/>
                        <a:pt x="527" y="185"/>
                      </a:cubicBezTo>
                      <a:lnTo>
                        <a:pt x="527" y="185"/>
                      </a:lnTo>
                      <a:lnTo>
                        <a:pt x="527" y="185"/>
                      </a:lnTo>
                      <a:lnTo>
                        <a:pt x="527" y="185"/>
                      </a:lnTo>
                      <a:lnTo>
                        <a:pt x="527" y="185"/>
                      </a:lnTo>
                      <a:cubicBezTo>
                        <a:pt x="496" y="185"/>
                        <a:pt x="496" y="185"/>
                        <a:pt x="496" y="185"/>
                      </a:cubicBezTo>
                      <a:cubicBezTo>
                        <a:pt x="465" y="154"/>
                        <a:pt x="434" y="124"/>
                        <a:pt x="434" y="93"/>
                      </a:cubicBezTo>
                      <a:lnTo>
                        <a:pt x="434" y="93"/>
                      </a:lnTo>
                      <a:lnTo>
                        <a:pt x="403" y="61"/>
                      </a:lnTo>
                      <a:cubicBezTo>
                        <a:pt x="403" y="30"/>
                        <a:pt x="341" y="0"/>
                        <a:pt x="341" y="0"/>
                      </a:cubicBezTo>
                      <a:lnTo>
                        <a:pt x="341" y="0"/>
                      </a:lnTo>
                      <a:cubicBezTo>
                        <a:pt x="310" y="0"/>
                        <a:pt x="310" y="0"/>
                        <a:pt x="310" y="0"/>
                      </a:cubicBezTo>
                      <a:lnTo>
                        <a:pt x="310" y="0"/>
                      </a:lnTo>
                      <a:lnTo>
                        <a:pt x="280" y="0"/>
                      </a:lnTo>
                      <a:cubicBezTo>
                        <a:pt x="280" y="30"/>
                        <a:pt x="280" y="30"/>
                        <a:pt x="280" y="30"/>
                      </a:cubicBezTo>
                      <a:cubicBezTo>
                        <a:pt x="248" y="30"/>
                        <a:pt x="248" y="30"/>
                        <a:pt x="248" y="30"/>
                      </a:cubicBezTo>
                      <a:cubicBezTo>
                        <a:pt x="248" y="30"/>
                        <a:pt x="217" y="30"/>
                        <a:pt x="156" y="30"/>
                      </a:cubicBezTo>
                      <a:cubicBezTo>
                        <a:pt x="124" y="30"/>
                        <a:pt x="93" y="30"/>
                        <a:pt x="93" y="30"/>
                      </a:cubicBezTo>
                      <a:cubicBezTo>
                        <a:pt x="93" y="30"/>
                        <a:pt x="32" y="0"/>
                        <a:pt x="0" y="0"/>
                      </a:cubicBezTo>
                      <a:cubicBezTo>
                        <a:pt x="32" y="30"/>
                        <a:pt x="32" y="30"/>
                        <a:pt x="32" y="61"/>
                      </a:cubicBezTo>
                      <a:lnTo>
                        <a:pt x="32" y="61"/>
                      </a:ln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93"/>
                        <a:pt x="32" y="93"/>
                        <a:pt x="32" y="124"/>
                      </a:cubicBezTo>
                      <a:cubicBezTo>
                        <a:pt x="62" y="124"/>
                        <a:pt x="62" y="154"/>
                        <a:pt x="93" y="185"/>
                      </a:cubicBezTo>
                      <a:cubicBezTo>
                        <a:pt x="93" y="185"/>
                        <a:pt x="93" y="185"/>
                        <a:pt x="124" y="185"/>
                      </a:cubicBezTo>
                      <a:cubicBezTo>
                        <a:pt x="124" y="217"/>
                        <a:pt x="124" y="217"/>
                        <a:pt x="124" y="217"/>
                      </a:cubicBezTo>
                      <a:cubicBezTo>
                        <a:pt x="124" y="217"/>
                        <a:pt x="124" y="217"/>
                        <a:pt x="124" y="185"/>
                      </a:cubicBezTo>
                      <a:lnTo>
                        <a:pt x="124" y="185"/>
                      </a:lnTo>
                      <a:cubicBezTo>
                        <a:pt x="124" y="185"/>
                        <a:pt x="156" y="185"/>
                        <a:pt x="156" y="217"/>
                      </a:cubicBezTo>
                      <a:lnTo>
                        <a:pt x="156" y="248"/>
                      </a:lnTo>
                      <a:cubicBezTo>
                        <a:pt x="156" y="248"/>
                        <a:pt x="156" y="248"/>
                        <a:pt x="156" y="278"/>
                      </a:cubicBezTo>
                      <a:lnTo>
                        <a:pt x="186" y="278"/>
                      </a:lnTo>
                      <a:lnTo>
                        <a:pt x="217" y="278"/>
                      </a:lnTo>
                      <a:lnTo>
                        <a:pt x="248" y="309"/>
                      </a:lnTo>
                      <a:cubicBezTo>
                        <a:pt x="248" y="341"/>
                        <a:pt x="248" y="341"/>
                        <a:pt x="217" y="372"/>
                      </a:cubicBezTo>
                      <a:lnTo>
                        <a:pt x="217" y="372"/>
                      </a:lnTo>
                      <a:lnTo>
                        <a:pt x="217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80" y="372"/>
                        <a:pt x="310" y="402"/>
                        <a:pt x="310" y="433"/>
                      </a:cubicBezTo>
                      <a:cubicBezTo>
                        <a:pt x="310" y="433"/>
                        <a:pt x="310" y="433"/>
                        <a:pt x="341" y="465"/>
                      </a:cubicBezTo>
                      <a:lnTo>
                        <a:pt x="341" y="465"/>
                      </a:lnTo>
                      <a:cubicBezTo>
                        <a:pt x="372" y="495"/>
                        <a:pt x="434" y="589"/>
                        <a:pt x="434" y="589"/>
                      </a:cubicBezTo>
                      <a:cubicBezTo>
                        <a:pt x="465" y="619"/>
                        <a:pt x="465" y="650"/>
                        <a:pt x="434" y="681"/>
                      </a:cubicBezTo>
                      <a:lnTo>
                        <a:pt x="434" y="681"/>
                      </a:lnTo>
                      <a:lnTo>
                        <a:pt x="434" y="681"/>
                      </a:lnTo>
                      <a:lnTo>
                        <a:pt x="434" y="681"/>
                      </a:lnTo>
                      <a:lnTo>
                        <a:pt x="434" y="713"/>
                      </a:lnTo>
                      <a:lnTo>
                        <a:pt x="434" y="713"/>
                      </a:lnTo>
                      <a:cubicBezTo>
                        <a:pt x="434" y="743"/>
                        <a:pt x="434" y="743"/>
                        <a:pt x="465" y="743"/>
                      </a:cubicBezTo>
                      <a:cubicBezTo>
                        <a:pt x="465" y="743"/>
                        <a:pt x="465" y="743"/>
                        <a:pt x="465" y="774"/>
                      </a:cubicBezTo>
                      <a:cubicBezTo>
                        <a:pt x="465" y="774"/>
                        <a:pt x="465" y="774"/>
                        <a:pt x="496" y="774"/>
                      </a:cubicBezTo>
                      <a:cubicBezTo>
                        <a:pt x="496" y="774"/>
                        <a:pt x="527" y="805"/>
                        <a:pt x="558" y="837"/>
                      </a:cubicBezTo>
                      <a:lnTo>
                        <a:pt x="558" y="837"/>
                      </a:lnTo>
                      <a:lnTo>
                        <a:pt x="589" y="837"/>
                      </a:lnTo>
                      <a:cubicBezTo>
                        <a:pt x="589" y="837"/>
                        <a:pt x="589" y="837"/>
                        <a:pt x="620" y="837"/>
                      </a:cubicBezTo>
                      <a:cubicBezTo>
                        <a:pt x="651" y="867"/>
                        <a:pt x="651" y="867"/>
                        <a:pt x="651" y="867"/>
                      </a:cubicBezTo>
                      <a:lnTo>
                        <a:pt x="651" y="867"/>
                      </a:lnTo>
                      <a:cubicBezTo>
                        <a:pt x="651" y="898"/>
                        <a:pt x="682" y="898"/>
                        <a:pt x="682" y="898"/>
                      </a:cubicBezTo>
                      <a:lnTo>
                        <a:pt x="682" y="898"/>
                      </a:lnTo>
                      <a:cubicBezTo>
                        <a:pt x="713" y="898"/>
                        <a:pt x="713" y="929"/>
                        <a:pt x="744" y="929"/>
                      </a:cubicBezTo>
                      <a:cubicBezTo>
                        <a:pt x="775" y="929"/>
                        <a:pt x="775" y="929"/>
                        <a:pt x="806" y="929"/>
                      </a:cubicBezTo>
                      <a:cubicBezTo>
                        <a:pt x="806" y="961"/>
                        <a:pt x="837" y="961"/>
                        <a:pt x="837" y="961"/>
                      </a:cubicBezTo>
                      <a:cubicBezTo>
                        <a:pt x="837" y="961"/>
                        <a:pt x="837" y="961"/>
                        <a:pt x="868" y="961"/>
                      </a:cubicBezTo>
                      <a:cubicBezTo>
                        <a:pt x="868" y="991"/>
                        <a:pt x="868" y="991"/>
                        <a:pt x="899" y="991"/>
                      </a:cubicBezTo>
                      <a:cubicBezTo>
                        <a:pt x="899" y="991"/>
                        <a:pt x="899" y="991"/>
                        <a:pt x="930" y="991"/>
                      </a:cubicBezTo>
                      <a:lnTo>
                        <a:pt x="930" y="991"/>
                      </a:lnTo>
                      <a:lnTo>
                        <a:pt x="930" y="991"/>
                      </a:lnTo>
                      <a:cubicBezTo>
                        <a:pt x="930" y="991"/>
                        <a:pt x="930" y="961"/>
                        <a:pt x="961" y="961"/>
                      </a:cubicBezTo>
                      <a:lnTo>
                        <a:pt x="961" y="961"/>
                      </a:lnTo>
                      <a:cubicBezTo>
                        <a:pt x="992" y="961"/>
                        <a:pt x="992" y="929"/>
                        <a:pt x="992" y="929"/>
                      </a:cubicBezTo>
                      <a:cubicBezTo>
                        <a:pt x="1023" y="929"/>
                        <a:pt x="1023" y="929"/>
                        <a:pt x="1023" y="961"/>
                      </a:cubicBezTo>
                      <a:cubicBezTo>
                        <a:pt x="1054" y="961"/>
                        <a:pt x="1054" y="961"/>
                        <a:pt x="1085" y="991"/>
                      </a:cubicBezTo>
                      <a:cubicBezTo>
                        <a:pt x="1116" y="1022"/>
                        <a:pt x="1116" y="1022"/>
                        <a:pt x="1116" y="1022"/>
                      </a:cubicBezTo>
                      <a:lnTo>
                        <a:pt x="1147" y="991"/>
                      </a:lnTo>
                      <a:lnTo>
                        <a:pt x="1147" y="991"/>
                      </a:lnTo>
                      <a:cubicBezTo>
                        <a:pt x="1147" y="961"/>
                        <a:pt x="1147" y="961"/>
                        <a:pt x="1178" y="961"/>
                      </a:cubicBezTo>
                      <a:lnTo>
                        <a:pt x="1178" y="961"/>
                      </a:lnTo>
                      <a:lnTo>
                        <a:pt x="1178" y="961"/>
                      </a:lnTo>
                      <a:cubicBezTo>
                        <a:pt x="1209" y="961"/>
                        <a:pt x="1209" y="961"/>
                        <a:pt x="1209" y="961"/>
                      </a:cubicBezTo>
                      <a:lnTo>
                        <a:pt x="1209" y="961"/>
                      </a:lnTo>
                      <a:lnTo>
                        <a:pt x="1209" y="961"/>
                      </a:lnTo>
                      <a:lnTo>
                        <a:pt x="1178" y="929"/>
                      </a:lnTo>
                      <a:lnTo>
                        <a:pt x="1178" y="929"/>
                      </a:lnTo>
                      <a:cubicBezTo>
                        <a:pt x="1147" y="898"/>
                        <a:pt x="1147" y="898"/>
                        <a:pt x="1147" y="898"/>
                      </a:cubicBezTo>
                      <a:cubicBezTo>
                        <a:pt x="1178" y="867"/>
                        <a:pt x="1178" y="867"/>
                        <a:pt x="1178" y="867"/>
                      </a:cubicBezTo>
                      <a:cubicBezTo>
                        <a:pt x="1178" y="837"/>
                        <a:pt x="1178" y="837"/>
                        <a:pt x="1178" y="837"/>
                      </a:cubicBezTo>
                      <a:cubicBezTo>
                        <a:pt x="1302" y="837"/>
                        <a:pt x="1302" y="837"/>
                        <a:pt x="1302" y="837"/>
                      </a:cubicBezTo>
                      <a:cubicBezTo>
                        <a:pt x="1302" y="774"/>
                        <a:pt x="1302" y="774"/>
                        <a:pt x="1302" y="774"/>
                      </a:cubicBezTo>
                      <a:cubicBezTo>
                        <a:pt x="1333" y="837"/>
                        <a:pt x="1333" y="837"/>
                        <a:pt x="1333" y="837"/>
                      </a:cubicBezTo>
                      <a:lnTo>
                        <a:pt x="1333" y="837"/>
                      </a:lnTo>
                      <a:cubicBezTo>
                        <a:pt x="1333" y="805"/>
                        <a:pt x="1333" y="805"/>
                        <a:pt x="1364" y="805"/>
                      </a:cubicBezTo>
                      <a:lnTo>
                        <a:pt x="1364" y="774"/>
                      </a:lnTo>
                      <a:lnTo>
                        <a:pt x="1364" y="774"/>
                      </a:lnTo>
                      <a:lnTo>
                        <a:pt x="1364" y="774"/>
                      </a:lnTo>
                      <a:lnTo>
                        <a:pt x="1364" y="774"/>
                      </a:lnTo>
                      <a:cubicBezTo>
                        <a:pt x="1395" y="774"/>
                        <a:pt x="1395" y="774"/>
                        <a:pt x="1395" y="774"/>
                      </a:cubicBezTo>
                      <a:cubicBezTo>
                        <a:pt x="1395" y="774"/>
                        <a:pt x="1364" y="774"/>
                        <a:pt x="1364" y="743"/>
                      </a:cubicBezTo>
                      <a:cubicBezTo>
                        <a:pt x="1364" y="743"/>
                        <a:pt x="1395" y="713"/>
                        <a:pt x="1395" y="681"/>
                      </a:cubicBezTo>
                      <a:lnTo>
                        <a:pt x="1395" y="681"/>
                      </a:lnTo>
                      <a:lnTo>
                        <a:pt x="1426" y="681"/>
                      </a:lnTo>
                      <a:lnTo>
                        <a:pt x="1426" y="650"/>
                      </a:lnTo>
                      <a:lnTo>
                        <a:pt x="1426" y="650"/>
                      </a:lnTo>
                      <a:cubicBezTo>
                        <a:pt x="1426" y="650"/>
                        <a:pt x="1426" y="650"/>
                        <a:pt x="1395" y="650"/>
                      </a:cubicBezTo>
                      <a:lnTo>
                        <a:pt x="1395" y="650"/>
                      </a:lnTo>
                      <a:lnTo>
                        <a:pt x="1364" y="650"/>
                      </a:lnTo>
                      <a:lnTo>
                        <a:pt x="1364" y="650"/>
                      </a:lnTo>
                      <a:cubicBezTo>
                        <a:pt x="1364" y="650"/>
                        <a:pt x="1364" y="650"/>
                        <a:pt x="1333" y="650"/>
                      </a:cubicBezTo>
                      <a:cubicBezTo>
                        <a:pt x="1333" y="681"/>
                        <a:pt x="1302" y="681"/>
                        <a:pt x="1271" y="681"/>
                      </a:cubicBezTo>
                      <a:cubicBezTo>
                        <a:pt x="1271" y="681"/>
                        <a:pt x="1271" y="681"/>
                        <a:pt x="1271" y="713"/>
                      </a:cubicBezTo>
                      <a:cubicBezTo>
                        <a:pt x="1271" y="713"/>
                        <a:pt x="1240" y="743"/>
                        <a:pt x="1240" y="774"/>
                      </a:cubicBezTo>
                      <a:cubicBezTo>
                        <a:pt x="1240" y="805"/>
                        <a:pt x="1240" y="805"/>
                        <a:pt x="1209" y="837"/>
                      </a:cubicBezTo>
                      <a:lnTo>
                        <a:pt x="1209" y="837"/>
                      </a:lnTo>
                      <a:cubicBezTo>
                        <a:pt x="1178" y="837"/>
                        <a:pt x="1178" y="837"/>
                        <a:pt x="1147" y="837"/>
                      </a:cubicBezTo>
                      <a:lnTo>
                        <a:pt x="1147" y="837"/>
                      </a:lnTo>
                      <a:lnTo>
                        <a:pt x="1147" y="837"/>
                      </a:lnTo>
                      <a:cubicBezTo>
                        <a:pt x="1116" y="867"/>
                        <a:pt x="1116" y="867"/>
                        <a:pt x="1116" y="867"/>
                      </a:cubicBezTo>
                      <a:cubicBezTo>
                        <a:pt x="1085" y="867"/>
                        <a:pt x="1023" y="867"/>
                        <a:pt x="1023" y="867"/>
                      </a:cubicBezTo>
                      <a:lnTo>
                        <a:pt x="1023" y="867"/>
                      </a:lnTo>
                      <a:lnTo>
                        <a:pt x="992" y="867"/>
                      </a:lnTo>
                      <a:cubicBezTo>
                        <a:pt x="992" y="837"/>
                        <a:pt x="992" y="837"/>
                        <a:pt x="961" y="837"/>
                      </a:cubicBezTo>
                      <a:lnTo>
                        <a:pt x="961" y="837"/>
                      </a:lnTo>
                      <a:lnTo>
                        <a:pt x="961" y="837"/>
                      </a:lnTo>
                      <a:cubicBezTo>
                        <a:pt x="930" y="837"/>
                        <a:pt x="930" y="837"/>
                        <a:pt x="930" y="805"/>
                      </a:cubicBezTo>
                      <a:cubicBezTo>
                        <a:pt x="930" y="805"/>
                        <a:pt x="930" y="805"/>
                        <a:pt x="899" y="805"/>
                      </a:cubicBezTo>
                      <a:cubicBezTo>
                        <a:pt x="899" y="805"/>
                        <a:pt x="899" y="805"/>
                        <a:pt x="899" y="774"/>
                      </a:cubicBezTo>
                      <a:lnTo>
                        <a:pt x="899" y="774"/>
                      </a:lnTo>
                      <a:cubicBezTo>
                        <a:pt x="899" y="743"/>
                        <a:pt x="868" y="743"/>
                        <a:pt x="868" y="743"/>
                      </a:cubicBezTo>
                      <a:lnTo>
                        <a:pt x="868" y="713"/>
                      </a:lnTo>
                      <a:cubicBezTo>
                        <a:pt x="837" y="681"/>
                        <a:pt x="806" y="619"/>
                        <a:pt x="806" y="589"/>
                      </a:cubicBezTo>
                      <a:cubicBezTo>
                        <a:pt x="806" y="557"/>
                        <a:pt x="806" y="557"/>
                        <a:pt x="806" y="526"/>
                      </a:cubicBezTo>
                      <a:cubicBezTo>
                        <a:pt x="806" y="495"/>
                        <a:pt x="806" y="495"/>
                        <a:pt x="806" y="495"/>
                      </a:cubicBezTo>
                      <a:cubicBezTo>
                        <a:pt x="806" y="465"/>
                        <a:pt x="837" y="402"/>
                        <a:pt x="837" y="372"/>
                      </a:cubicBezTo>
                      <a:cubicBezTo>
                        <a:pt x="837" y="372"/>
                        <a:pt x="837" y="372"/>
                        <a:pt x="806" y="37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05" name="Freeform 216">
                  <a:extLst>
                    <a:ext uri="{FF2B5EF4-FFF2-40B4-BE49-F238E27FC236}">
                      <a16:creationId xmlns:a16="http://schemas.microsoft.com/office/drawing/2014/main" id="{65FA27EC-C6B5-4ABA-B2C1-080C0D1B9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788" y="1903413"/>
                  <a:ext cx="88900" cy="134937"/>
                </a:xfrm>
                <a:custGeom>
                  <a:gdLst>
                    <a:gd name="T0" fmla="*/ 62 w 249"/>
                    <a:gd name="T1" fmla="*/ 124 h 373"/>
                    <a:gd name="T2" fmla="*/ 62 w 249"/>
                    <a:gd name="T3" fmla="*/ 124 h 373"/>
                    <a:gd name="T4" fmla="*/ 62 w 249"/>
                    <a:gd name="T5" fmla="*/ 63 h 373"/>
                    <a:gd name="T6" fmla="*/ 62 w 249"/>
                    <a:gd name="T7" fmla="*/ 63 h 373"/>
                    <a:gd name="T8" fmla="*/ 62 w 249"/>
                    <a:gd name="T9" fmla="*/ 32 h 373"/>
                    <a:gd name="T10" fmla="*/ 62 w 249"/>
                    <a:gd name="T11" fmla="*/ 0 h 373"/>
                    <a:gd name="T12" fmla="*/ 62 w 249"/>
                    <a:gd name="T13" fmla="*/ 0 h 373"/>
                    <a:gd name="T14" fmla="*/ 62 w 249"/>
                    <a:gd name="T15" fmla="*/ 0 h 373"/>
                    <a:gd name="T16" fmla="*/ 31 w 249"/>
                    <a:gd name="T17" fmla="*/ 32 h 373"/>
                    <a:gd name="T18" fmla="*/ 0 w 249"/>
                    <a:gd name="T19" fmla="*/ 0 h 373"/>
                    <a:gd name="T20" fmla="*/ 0 w 249"/>
                    <a:gd name="T21" fmla="*/ 0 h 373"/>
                    <a:gd name="T22" fmla="*/ 0 w 249"/>
                    <a:gd name="T23" fmla="*/ 32 h 373"/>
                    <a:gd name="T24" fmla="*/ 0 w 249"/>
                    <a:gd name="T25" fmla="*/ 63 h 373"/>
                    <a:gd name="T26" fmla="*/ 0 w 249"/>
                    <a:gd name="T27" fmla="*/ 63 h 373"/>
                    <a:gd name="T28" fmla="*/ 31 w 249"/>
                    <a:gd name="T29" fmla="*/ 93 h 373"/>
                    <a:gd name="T30" fmla="*/ 31 w 249"/>
                    <a:gd name="T31" fmla="*/ 124 h 373"/>
                    <a:gd name="T32" fmla="*/ 62 w 249"/>
                    <a:gd name="T33" fmla="*/ 124 h 373"/>
                    <a:gd name="T34" fmla="*/ 62 w 249"/>
                    <a:gd name="T35" fmla="*/ 156 h 373"/>
                    <a:gd name="T36" fmla="*/ 124 w 249"/>
                    <a:gd name="T37" fmla="*/ 217 h 373"/>
                    <a:gd name="T38" fmla="*/ 155 w 249"/>
                    <a:gd name="T39" fmla="*/ 248 h 373"/>
                    <a:gd name="T40" fmla="*/ 124 w 249"/>
                    <a:gd name="T41" fmla="*/ 280 h 373"/>
                    <a:gd name="T42" fmla="*/ 94 w 249"/>
                    <a:gd name="T43" fmla="*/ 311 h 373"/>
                    <a:gd name="T44" fmla="*/ 124 w 249"/>
                    <a:gd name="T45" fmla="*/ 311 h 373"/>
                    <a:gd name="T46" fmla="*/ 155 w 249"/>
                    <a:gd name="T47" fmla="*/ 311 h 373"/>
                    <a:gd name="T48" fmla="*/ 155 w 249"/>
                    <a:gd name="T49" fmla="*/ 341 h 373"/>
                    <a:gd name="T50" fmla="*/ 186 w 249"/>
                    <a:gd name="T51" fmla="*/ 341 h 373"/>
                    <a:gd name="T52" fmla="*/ 218 w 249"/>
                    <a:gd name="T53" fmla="*/ 372 h 373"/>
                    <a:gd name="T54" fmla="*/ 248 w 249"/>
                    <a:gd name="T55" fmla="*/ 372 h 373"/>
                    <a:gd name="T56" fmla="*/ 248 w 249"/>
                    <a:gd name="T57" fmla="*/ 372 h 373"/>
                    <a:gd name="T58" fmla="*/ 218 w 249"/>
                    <a:gd name="T59" fmla="*/ 372 h 373"/>
                    <a:gd name="T60" fmla="*/ 218 w 249"/>
                    <a:gd name="T61" fmla="*/ 341 h 373"/>
                    <a:gd name="T62" fmla="*/ 155 w 249"/>
                    <a:gd name="T63" fmla="*/ 280 h 373"/>
                    <a:gd name="T64" fmla="*/ 155 w 249"/>
                    <a:gd name="T65" fmla="*/ 280 h 373"/>
                    <a:gd name="T66" fmla="*/ 155 w 249"/>
                    <a:gd name="T67" fmla="*/ 217 h 373"/>
                    <a:gd name="T68" fmla="*/ 155 w 249"/>
                    <a:gd name="T69" fmla="*/ 217 h 373"/>
                    <a:gd name="T70" fmla="*/ 155 w 249"/>
                    <a:gd name="T71" fmla="*/ 217 h 373"/>
                    <a:gd name="T72" fmla="*/ 155 w 249"/>
                    <a:gd name="T73" fmla="*/ 187 h 373"/>
                    <a:gd name="T74" fmla="*/ 155 w 249"/>
                    <a:gd name="T75" fmla="*/ 187 h 373"/>
                    <a:gd name="T76" fmla="*/ 94 w 249"/>
                    <a:gd name="T77" fmla="*/ 187 h 373"/>
                    <a:gd name="T78" fmla="*/ 62 w 249"/>
                    <a:gd name="T79" fmla="*/ 124 h 3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49" h="373">
                      <a:moveTo>
                        <a:pt x="62" y="124"/>
                      </a:moveTo>
                      <a:lnTo>
                        <a:pt x="62" y="124"/>
                      </a:lnTo>
                      <a:cubicBezTo>
                        <a:pt x="62" y="93"/>
                        <a:pt x="62" y="93"/>
                        <a:pt x="62" y="63"/>
                      </a:cubicBezTo>
                      <a:lnTo>
                        <a:pt x="62" y="63"/>
                      </a:ln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62" y="32"/>
                        <a:pt x="62" y="32"/>
                        <a:pt x="62" y="0"/>
                      </a:cubicBez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31" y="32"/>
                      </a:lnTo>
                      <a:cubicBezTo>
                        <a:pt x="31" y="32"/>
                        <a:pt x="31" y="32"/>
                        <a:pt x="0" y="0"/>
                      </a:cubicBezTo>
                      <a:lnTo>
                        <a:pt x="0" y="0"/>
                      </a:ln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63"/>
                        <a:pt x="0" y="63"/>
                        <a:pt x="0" y="63"/>
                      </a:cubicBezTo>
                      <a:lnTo>
                        <a:pt x="0" y="63"/>
                      </a:lnTo>
                      <a:cubicBezTo>
                        <a:pt x="31" y="63"/>
                        <a:pt x="31" y="63"/>
                        <a:pt x="31" y="93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62" y="124"/>
                      </a:cubicBezTo>
                      <a:lnTo>
                        <a:pt x="62" y="156"/>
                      </a:lnTo>
                      <a:lnTo>
                        <a:pt x="124" y="217"/>
                      </a:lnTo>
                      <a:cubicBezTo>
                        <a:pt x="155" y="248"/>
                        <a:pt x="155" y="248"/>
                        <a:pt x="155" y="248"/>
                      </a:cubicBezTo>
                      <a:cubicBezTo>
                        <a:pt x="155" y="280"/>
                        <a:pt x="124" y="280"/>
                        <a:pt x="124" y="280"/>
                      </a:cubicBezTo>
                      <a:cubicBezTo>
                        <a:pt x="124" y="280"/>
                        <a:pt x="124" y="280"/>
                        <a:pt x="94" y="311"/>
                      </a:cubicBezTo>
                      <a:cubicBezTo>
                        <a:pt x="124" y="311"/>
                        <a:pt x="124" y="311"/>
                        <a:pt x="124" y="311"/>
                      </a:cubicBezTo>
                      <a:cubicBezTo>
                        <a:pt x="124" y="311"/>
                        <a:pt x="124" y="311"/>
                        <a:pt x="155" y="311"/>
                      </a:cubicBezTo>
                      <a:cubicBezTo>
                        <a:pt x="155" y="341"/>
                        <a:pt x="155" y="341"/>
                        <a:pt x="155" y="341"/>
                      </a:cubicBezTo>
                      <a:lnTo>
                        <a:pt x="186" y="341"/>
                      </a:lnTo>
                      <a:lnTo>
                        <a:pt x="218" y="372"/>
                      </a:lnTo>
                      <a:lnTo>
                        <a:pt x="248" y="372"/>
                      </a:lnTo>
                      <a:lnTo>
                        <a:pt x="248" y="372"/>
                      </a:lnTo>
                      <a:cubicBezTo>
                        <a:pt x="248" y="372"/>
                        <a:pt x="248" y="372"/>
                        <a:pt x="218" y="372"/>
                      </a:cubicBezTo>
                      <a:cubicBezTo>
                        <a:pt x="218" y="372"/>
                        <a:pt x="218" y="372"/>
                        <a:pt x="218" y="341"/>
                      </a:cubicBezTo>
                      <a:cubicBezTo>
                        <a:pt x="186" y="341"/>
                        <a:pt x="186" y="311"/>
                        <a:pt x="155" y="280"/>
                      </a:cubicBezTo>
                      <a:lnTo>
                        <a:pt x="155" y="280"/>
                      </a:lnTo>
                      <a:cubicBezTo>
                        <a:pt x="155" y="248"/>
                        <a:pt x="155" y="217"/>
                        <a:pt x="155" y="217"/>
                      </a:cubicBezTo>
                      <a:lnTo>
                        <a:pt x="155" y="217"/>
                      </a:lnTo>
                      <a:lnTo>
                        <a:pt x="155" y="217"/>
                      </a:lnTo>
                      <a:cubicBezTo>
                        <a:pt x="155" y="217"/>
                        <a:pt x="155" y="217"/>
                        <a:pt x="155" y="187"/>
                      </a:cubicBezTo>
                      <a:lnTo>
                        <a:pt x="155" y="187"/>
                      </a:lnTo>
                      <a:cubicBezTo>
                        <a:pt x="124" y="187"/>
                        <a:pt x="124" y="187"/>
                        <a:pt x="94" y="187"/>
                      </a:cubicBezTo>
                      <a:cubicBezTo>
                        <a:pt x="94" y="187"/>
                        <a:pt x="62" y="156"/>
                        <a:pt x="62" y="12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506" name="Freeform 217">
                  <a:extLst>
                    <a:ext uri="{FF2B5EF4-FFF2-40B4-BE49-F238E27FC236}">
                      <a16:creationId xmlns:a16="http://schemas.microsoft.com/office/drawing/2014/main" id="{1E19989F-AFBE-40BD-80D1-499C22345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088" y="1601788"/>
                  <a:ext cx="68262" cy="33337"/>
                </a:xfrm>
                <a:custGeom>
                  <a:gdLst>
                    <a:gd name="T0" fmla="*/ 63 w 188"/>
                    <a:gd name="T1" fmla="*/ 31 h 93"/>
                    <a:gd name="T2" fmla="*/ 63 w 188"/>
                    <a:gd name="T3" fmla="*/ 31 h 93"/>
                    <a:gd name="T4" fmla="*/ 32 w 188"/>
                    <a:gd name="T5" fmla="*/ 62 h 93"/>
                    <a:gd name="T6" fmla="*/ 0 w 188"/>
                    <a:gd name="T7" fmla="*/ 62 h 93"/>
                    <a:gd name="T8" fmla="*/ 32 w 188"/>
                    <a:gd name="T9" fmla="*/ 92 h 93"/>
                    <a:gd name="T10" fmla="*/ 32 w 188"/>
                    <a:gd name="T11" fmla="*/ 92 h 93"/>
                    <a:gd name="T12" fmla="*/ 32 w 188"/>
                    <a:gd name="T13" fmla="*/ 92 h 93"/>
                    <a:gd name="T14" fmla="*/ 63 w 188"/>
                    <a:gd name="T15" fmla="*/ 92 h 93"/>
                    <a:gd name="T16" fmla="*/ 94 w 188"/>
                    <a:gd name="T17" fmla="*/ 31 h 93"/>
                    <a:gd name="T18" fmla="*/ 124 w 188"/>
                    <a:gd name="T19" fmla="*/ 31 h 93"/>
                    <a:gd name="T20" fmla="*/ 124 w 188"/>
                    <a:gd name="T21" fmla="*/ 31 h 93"/>
                    <a:gd name="T22" fmla="*/ 156 w 188"/>
                    <a:gd name="T23" fmla="*/ 31 h 93"/>
                    <a:gd name="T24" fmla="*/ 156 w 188"/>
                    <a:gd name="T25" fmla="*/ 31 h 93"/>
                    <a:gd name="T26" fmla="*/ 156 w 188"/>
                    <a:gd name="T27" fmla="*/ 31 h 93"/>
                    <a:gd name="T28" fmla="*/ 156 w 188"/>
                    <a:gd name="T29" fmla="*/ 31 h 93"/>
                    <a:gd name="T30" fmla="*/ 187 w 188"/>
                    <a:gd name="T31" fmla="*/ 0 h 93"/>
                    <a:gd name="T32" fmla="*/ 156 w 188"/>
                    <a:gd name="T33" fmla="*/ 0 h 93"/>
                    <a:gd name="T34" fmla="*/ 124 w 188"/>
                    <a:gd name="T35" fmla="*/ 0 h 93"/>
                    <a:gd name="T36" fmla="*/ 124 w 188"/>
                    <a:gd name="T37" fmla="*/ 31 h 93"/>
                    <a:gd name="T38" fmla="*/ 63 w 188"/>
                    <a:gd name="T39" fmla="*/ 31 h 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8" h="93">
                      <a:moveTo>
                        <a:pt x="63" y="31"/>
                      </a:moveTo>
                      <a:lnTo>
                        <a:pt x="63" y="31"/>
                      </a:lnTo>
                      <a:lnTo>
                        <a:pt x="32" y="62"/>
                      </a:lnTo>
                      <a:lnTo>
                        <a:pt x="0" y="62"/>
                      </a:lnTo>
                      <a:lnTo>
                        <a:pt x="32" y="92"/>
                      </a:lnTo>
                      <a:lnTo>
                        <a:pt x="32" y="92"/>
                      </a:lnTo>
                      <a:lnTo>
                        <a:pt x="32" y="92"/>
                      </a:lnTo>
                      <a:cubicBezTo>
                        <a:pt x="32" y="92"/>
                        <a:pt x="32" y="92"/>
                        <a:pt x="63" y="92"/>
                      </a:cubicBezTo>
                      <a:cubicBezTo>
                        <a:pt x="63" y="62"/>
                        <a:pt x="94" y="31"/>
                        <a:pt x="94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lnTo>
                        <a:pt x="124" y="31"/>
                      </a:lnTo>
                      <a:cubicBezTo>
                        <a:pt x="156" y="31"/>
                        <a:pt x="156" y="31"/>
                        <a:pt x="156" y="31"/>
                      </a:cubicBezTo>
                      <a:lnTo>
                        <a:pt x="156" y="31"/>
                      </a:lnTo>
                      <a:lnTo>
                        <a:pt x="156" y="31"/>
                      </a:lnTo>
                      <a:lnTo>
                        <a:pt x="156" y="31"/>
                      </a:lnTo>
                      <a:cubicBezTo>
                        <a:pt x="187" y="31"/>
                        <a:pt x="187" y="0"/>
                        <a:pt x="187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lnTo>
                        <a:pt x="124" y="0"/>
                      </a:ln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94" y="31"/>
                        <a:pt x="63" y="31"/>
                        <a:pt x="63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/>
                </a:lstStyle>
                <a:p>
                  <a:pPr defTabSz="914217"/>
                  <a:endParaRPr lang="en-US">
                    <a:solidFill>
                      <a:srgbClr val="7E7E7E"/>
                    </a:solidFill>
                    <a:latin typeface="Calibri Light" panose="020f0302020204030204"/>
                  </a:endParaRPr>
                </a:p>
              </p:txBody>
            </p:sp>
          </p:grpSp>
          <p:sp>
            <p:nvSpPr>
              <p:cNvPr id="286" name="Freeform 53">
                <a:extLst>
                  <a:ext uri="{FF2B5EF4-FFF2-40B4-BE49-F238E27FC236}">
                    <a16:creationId xmlns:a16="http://schemas.microsoft.com/office/drawing/2014/main" id="{731382EA-19FB-42A6-BC19-B8319E49A0A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665080" y="9223935"/>
                <a:ext cx="116470" cy="137526"/>
              </a:xfrm>
              <a:custGeom>
                <a:cxnLst>
                  <a:cxn ang="0">
                    <a:pos x="4" y="4"/>
                  </a:cxn>
                  <a:cxn ang="0">
                    <a:pos x="20" y="11"/>
                  </a:cxn>
                  <a:cxn ang="0">
                    <a:pos x="30" y="7"/>
                  </a:cxn>
                  <a:cxn ang="0">
                    <a:pos x="68" y="32"/>
                  </a:cxn>
                  <a:cxn ang="0">
                    <a:pos x="105" y="36"/>
                  </a:cxn>
                  <a:cxn ang="0">
                    <a:pos x="127" y="23"/>
                  </a:cxn>
                  <a:cxn ang="0">
                    <a:pos x="148" y="22"/>
                  </a:cxn>
                  <a:cxn ang="0">
                    <a:pos x="165" y="13"/>
                  </a:cxn>
                  <a:cxn ang="0">
                    <a:pos x="176" y="7"/>
                  </a:cxn>
                  <a:cxn ang="0">
                    <a:pos x="193" y="22"/>
                  </a:cxn>
                  <a:cxn ang="0">
                    <a:pos x="198" y="54"/>
                  </a:cxn>
                  <a:cxn ang="0">
                    <a:pos x="196" y="85"/>
                  </a:cxn>
                  <a:cxn ang="0">
                    <a:pos x="201" y="109"/>
                  </a:cxn>
                  <a:cxn ang="0">
                    <a:pos x="198" y="112"/>
                  </a:cxn>
                  <a:cxn ang="0">
                    <a:pos x="194" y="94"/>
                  </a:cxn>
                  <a:cxn ang="0">
                    <a:pos x="182" y="119"/>
                  </a:cxn>
                  <a:cxn ang="0">
                    <a:pos x="177" y="135"/>
                  </a:cxn>
                  <a:cxn ang="0">
                    <a:pos x="172" y="157"/>
                  </a:cxn>
                  <a:cxn ang="0">
                    <a:pos x="156" y="155"/>
                  </a:cxn>
                  <a:cxn ang="0">
                    <a:pos x="154" y="167"/>
                  </a:cxn>
                  <a:cxn ang="0">
                    <a:pos x="143" y="179"/>
                  </a:cxn>
                  <a:cxn ang="0">
                    <a:pos x="137" y="184"/>
                  </a:cxn>
                  <a:cxn ang="0">
                    <a:pos x="127" y="187"/>
                  </a:cxn>
                  <a:cxn ang="0">
                    <a:pos x="124" y="206"/>
                  </a:cxn>
                  <a:cxn ang="0">
                    <a:pos x="111" y="216"/>
                  </a:cxn>
                  <a:cxn ang="0">
                    <a:pos x="99" y="209"/>
                  </a:cxn>
                  <a:cxn ang="0">
                    <a:pos x="83" y="208"/>
                  </a:cxn>
                  <a:cxn ang="0">
                    <a:pos x="69" y="201"/>
                  </a:cxn>
                  <a:cxn ang="0">
                    <a:pos x="80" y="193"/>
                  </a:cxn>
                  <a:cxn ang="0">
                    <a:pos x="62" y="188"/>
                  </a:cxn>
                  <a:cxn ang="0">
                    <a:pos x="41" y="157"/>
                  </a:cxn>
                  <a:cxn ang="0">
                    <a:pos x="25" y="107"/>
                  </a:cxn>
                  <a:cxn ang="0">
                    <a:pos x="45" y="118"/>
                  </a:cxn>
                  <a:cxn ang="0">
                    <a:pos x="25" y="92"/>
                  </a:cxn>
                  <a:cxn ang="0">
                    <a:pos x="2" y="24"/>
                  </a:cxn>
                </a:cxnLst>
                <a:rect l="0" t="0" r="r" b="b"/>
                <a:pathLst>
                  <a:path w="201" h="216">
                    <a:moveTo>
                      <a:pt x="2" y="0"/>
                    </a:moveTo>
                    <a:lnTo>
                      <a:pt x="4" y="4"/>
                    </a:lnTo>
                    <a:lnTo>
                      <a:pt x="13" y="6"/>
                    </a:lnTo>
                    <a:lnTo>
                      <a:pt x="20" y="11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43" y="13"/>
                    </a:lnTo>
                    <a:lnTo>
                      <a:pt x="68" y="32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16" y="28"/>
                    </a:lnTo>
                    <a:lnTo>
                      <a:pt x="127" y="23"/>
                    </a:lnTo>
                    <a:lnTo>
                      <a:pt x="137" y="24"/>
                    </a:lnTo>
                    <a:lnTo>
                      <a:pt x="148" y="22"/>
                    </a:lnTo>
                    <a:lnTo>
                      <a:pt x="159" y="11"/>
                    </a:lnTo>
                    <a:lnTo>
                      <a:pt x="165" y="13"/>
                    </a:lnTo>
                    <a:lnTo>
                      <a:pt x="172" y="16"/>
                    </a:lnTo>
                    <a:lnTo>
                      <a:pt x="176" y="7"/>
                    </a:lnTo>
                    <a:lnTo>
                      <a:pt x="185" y="11"/>
                    </a:lnTo>
                    <a:lnTo>
                      <a:pt x="193" y="22"/>
                    </a:lnTo>
                    <a:lnTo>
                      <a:pt x="197" y="44"/>
                    </a:lnTo>
                    <a:lnTo>
                      <a:pt x="198" y="54"/>
                    </a:lnTo>
                    <a:lnTo>
                      <a:pt x="196" y="65"/>
                    </a:lnTo>
                    <a:lnTo>
                      <a:pt x="196" y="85"/>
                    </a:lnTo>
                    <a:lnTo>
                      <a:pt x="198" y="103"/>
                    </a:lnTo>
                    <a:lnTo>
                      <a:pt x="201" y="109"/>
                    </a:lnTo>
                    <a:lnTo>
                      <a:pt x="198" y="122"/>
                    </a:lnTo>
                    <a:lnTo>
                      <a:pt x="198" y="112"/>
                    </a:lnTo>
                    <a:lnTo>
                      <a:pt x="197" y="102"/>
                    </a:lnTo>
                    <a:lnTo>
                      <a:pt x="194" y="94"/>
                    </a:lnTo>
                    <a:lnTo>
                      <a:pt x="192" y="101"/>
                    </a:lnTo>
                    <a:lnTo>
                      <a:pt x="182" y="119"/>
                    </a:lnTo>
                    <a:lnTo>
                      <a:pt x="182" y="134"/>
                    </a:lnTo>
                    <a:lnTo>
                      <a:pt x="177" y="135"/>
                    </a:lnTo>
                    <a:lnTo>
                      <a:pt x="177" y="153"/>
                    </a:lnTo>
                    <a:lnTo>
                      <a:pt x="172" y="157"/>
                    </a:lnTo>
                    <a:lnTo>
                      <a:pt x="166" y="157"/>
                    </a:lnTo>
                    <a:lnTo>
                      <a:pt x="156" y="155"/>
                    </a:lnTo>
                    <a:lnTo>
                      <a:pt x="154" y="158"/>
                    </a:lnTo>
                    <a:lnTo>
                      <a:pt x="154" y="167"/>
                    </a:lnTo>
                    <a:lnTo>
                      <a:pt x="150" y="176"/>
                    </a:lnTo>
                    <a:lnTo>
                      <a:pt x="143" y="179"/>
                    </a:lnTo>
                    <a:lnTo>
                      <a:pt x="140" y="190"/>
                    </a:lnTo>
                    <a:lnTo>
                      <a:pt x="137" y="184"/>
                    </a:lnTo>
                    <a:lnTo>
                      <a:pt x="131" y="182"/>
                    </a:lnTo>
                    <a:lnTo>
                      <a:pt x="127" y="187"/>
                    </a:lnTo>
                    <a:lnTo>
                      <a:pt x="124" y="198"/>
                    </a:lnTo>
                    <a:lnTo>
                      <a:pt x="124" y="206"/>
                    </a:lnTo>
                    <a:lnTo>
                      <a:pt x="117" y="215"/>
                    </a:lnTo>
                    <a:lnTo>
                      <a:pt x="111" y="216"/>
                    </a:lnTo>
                    <a:lnTo>
                      <a:pt x="105" y="211"/>
                    </a:lnTo>
                    <a:lnTo>
                      <a:pt x="99" y="209"/>
                    </a:lnTo>
                    <a:lnTo>
                      <a:pt x="94" y="212"/>
                    </a:lnTo>
                    <a:lnTo>
                      <a:pt x="83" y="208"/>
                    </a:lnTo>
                    <a:lnTo>
                      <a:pt x="73" y="208"/>
                    </a:lnTo>
                    <a:lnTo>
                      <a:pt x="69" y="201"/>
                    </a:lnTo>
                    <a:lnTo>
                      <a:pt x="77" y="200"/>
                    </a:lnTo>
                    <a:lnTo>
                      <a:pt x="80" y="193"/>
                    </a:lnTo>
                    <a:lnTo>
                      <a:pt x="70" y="193"/>
                    </a:lnTo>
                    <a:lnTo>
                      <a:pt x="62" y="188"/>
                    </a:lnTo>
                    <a:lnTo>
                      <a:pt x="49" y="165"/>
                    </a:lnTo>
                    <a:lnTo>
                      <a:pt x="41" y="157"/>
                    </a:lnTo>
                    <a:lnTo>
                      <a:pt x="37" y="151"/>
                    </a:lnTo>
                    <a:lnTo>
                      <a:pt x="25" y="107"/>
                    </a:lnTo>
                    <a:lnTo>
                      <a:pt x="37" y="129"/>
                    </a:lnTo>
                    <a:lnTo>
                      <a:pt x="45" y="118"/>
                    </a:lnTo>
                    <a:lnTo>
                      <a:pt x="37" y="113"/>
                    </a:lnTo>
                    <a:lnTo>
                      <a:pt x="25" y="92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/>
              </a:lstStyle>
              <a:p>
                <a:pPr defTabSz="914217">
                  <a:defRPr/>
                </a:pPr>
                <a:endParaRPr lang="en-US">
                  <a:solidFill>
                    <a:srgbClr val="7E7E7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87" name="Freeform 55">
                <a:extLst>
                  <a:ext uri="{FF2B5EF4-FFF2-40B4-BE49-F238E27FC236}">
                    <a16:creationId xmlns:a16="http://schemas.microsoft.com/office/drawing/2014/main" id="{C146D319-D97B-4B32-8235-65D066ECD8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358077" y="9220735"/>
                <a:ext cx="247501" cy="294238"/>
              </a:xfrm>
              <a:custGeom>
                <a:cxnLst>
                  <a:cxn ang="0">
                    <a:pos x="319" y="16"/>
                  </a:cxn>
                  <a:cxn ang="0">
                    <a:pos x="337" y="0"/>
                  </a:cxn>
                  <a:cxn ang="0">
                    <a:pos x="349" y="22"/>
                  </a:cxn>
                  <a:cxn ang="0">
                    <a:pos x="362" y="51"/>
                  </a:cxn>
                  <a:cxn ang="0">
                    <a:pos x="391" y="35"/>
                  </a:cxn>
                  <a:cxn ang="0">
                    <a:pos x="402" y="35"/>
                  </a:cxn>
                  <a:cxn ang="0">
                    <a:pos x="411" y="47"/>
                  </a:cxn>
                  <a:cxn ang="0">
                    <a:pos x="423" y="40"/>
                  </a:cxn>
                  <a:cxn ang="0">
                    <a:pos x="417" y="68"/>
                  </a:cxn>
                  <a:cxn ang="0">
                    <a:pos x="411" y="114"/>
                  </a:cxn>
                  <a:cxn ang="0">
                    <a:pos x="387" y="141"/>
                  </a:cxn>
                  <a:cxn ang="0">
                    <a:pos x="362" y="180"/>
                  </a:cxn>
                  <a:cxn ang="0">
                    <a:pos x="342" y="228"/>
                  </a:cxn>
                  <a:cxn ang="0">
                    <a:pos x="360" y="246"/>
                  </a:cxn>
                  <a:cxn ang="0">
                    <a:pos x="326" y="235"/>
                  </a:cxn>
                  <a:cxn ang="0">
                    <a:pos x="316" y="244"/>
                  </a:cxn>
                  <a:cxn ang="0">
                    <a:pos x="287" y="262"/>
                  </a:cxn>
                  <a:cxn ang="0">
                    <a:pos x="274" y="265"/>
                  </a:cxn>
                  <a:cxn ang="0">
                    <a:pos x="262" y="320"/>
                  </a:cxn>
                  <a:cxn ang="0">
                    <a:pos x="245" y="361"/>
                  </a:cxn>
                  <a:cxn ang="0">
                    <a:pos x="231" y="390"/>
                  </a:cxn>
                  <a:cxn ang="0">
                    <a:pos x="230" y="410"/>
                  </a:cxn>
                  <a:cxn ang="0">
                    <a:pos x="190" y="434"/>
                  </a:cxn>
                  <a:cxn ang="0">
                    <a:pos x="177" y="449"/>
                  </a:cxn>
                  <a:cxn ang="0">
                    <a:pos x="138" y="463"/>
                  </a:cxn>
                  <a:cxn ang="0">
                    <a:pos x="120" y="454"/>
                  </a:cxn>
                  <a:cxn ang="0">
                    <a:pos x="104" y="454"/>
                  </a:cxn>
                  <a:cxn ang="0">
                    <a:pos x="91" y="441"/>
                  </a:cxn>
                  <a:cxn ang="0">
                    <a:pos x="55" y="421"/>
                  </a:cxn>
                  <a:cxn ang="0">
                    <a:pos x="12" y="422"/>
                  </a:cxn>
                  <a:cxn ang="0">
                    <a:pos x="13" y="413"/>
                  </a:cxn>
                  <a:cxn ang="0">
                    <a:pos x="9" y="405"/>
                  </a:cxn>
                  <a:cxn ang="0">
                    <a:pos x="16" y="391"/>
                  </a:cxn>
                  <a:cxn ang="0">
                    <a:pos x="24" y="379"/>
                  </a:cxn>
                  <a:cxn ang="0">
                    <a:pos x="15" y="366"/>
                  </a:cxn>
                  <a:cxn ang="0">
                    <a:pos x="21" y="353"/>
                  </a:cxn>
                  <a:cxn ang="0">
                    <a:pos x="37" y="356"/>
                  </a:cxn>
                  <a:cxn ang="0">
                    <a:pos x="31" y="347"/>
                  </a:cxn>
                  <a:cxn ang="0">
                    <a:pos x="47" y="325"/>
                  </a:cxn>
                  <a:cxn ang="0">
                    <a:pos x="56" y="329"/>
                  </a:cxn>
                  <a:cxn ang="0">
                    <a:pos x="61" y="304"/>
                  </a:cxn>
                  <a:cxn ang="0">
                    <a:pos x="82" y="278"/>
                  </a:cxn>
                  <a:cxn ang="0">
                    <a:pos x="102" y="255"/>
                  </a:cxn>
                  <a:cxn ang="0">
                    <a:pos x="133" y="249"/>
                  </a:cxn>
                  <a:cxn ang="0">
                    <a:pos x="187" y="208"/>
                  </a:cxn>
                  <a:cxn ang="0">
                    <a:pos x="219" y="178"/>
                  </a:cxn>
                  <a:cxn ang="0">
                    <a:pos x="256" y="144"/>
                  </a:cxn>
                  <a:cxn ang="0">
                    <a:pos x="288" y="81"/>
                  </a:cxn>
                  <a:cxn ang="0">
                    <a:pos x="308" y="34"/>
                  </a:cxn>
                </a:cxnLst>
                <a:rect l="0" t="0" r="r" b="b"/>
                <a:pathLst>
                  <a:path w="423" h="462">
                    <a:moveTo>
                      <a:pt x="308" y="34"/>
                    </a:moveTo>
                    <a:lnTo>
                      <a:pt x="310" y="35"/>
                    </a:lnTo>
                    <a:lnTo>
                      <a:pt x="311" y="20"/>
                    </a:lnTo>
                    <a:lnTo>
                      <a:pt x="319" y="16"/>
                    </a:lnTo>
                    <a:lnTo>
                      <a:pt x="327" y="6"/>
                    </a:lnTo>
                    <a:lnTo>
                      <a:pt x="331" y="6"/>
                    </a:lnTo>
                    <a:lnTo>
                      <a:pt x="333" y="2"/>
                    </a:lnTo>
                    <a:lnTo>
                      <a:pt x="337" y="0"/>
                    </a:lnTo>
                    <a:lnTo>
                      <a:pt x="340" y="3"/>
                    </a:lnTo>
                    <a:lnTo>
                      <a:pt x="340" y="14"/>
                    </a:lnTo>
                    <a:lnTo>
                      <a:pt x="343" y="20"/>
                    </a:lnTo>
                    <a:lnTo>
                      <a:pt x="349" y="22"/>
                    </a:lnTo>
                    <a:lnTo>
                      <a:pt x="354" y="22"/>
                    </a:lnTo>
                    <a:lnTo>
                      <a:pt x="358" y="28"/>
                    </a:lnTo>
                    <a:lnTo>
                      <a:pt x="358" y="45"/>
                    </a:lnTo>
                    <a:lnTo>
                      <a:pt x="362" y="51"/>
                    </a:lnTo>
                    <a:lnTo>
                      <a:pt x="368" y="55"/>
                    </a:lnTo>
                    <a:lnTo>
                      <a:pt x="381" y="44"/>
                    </a:lnTo>
                    <a:lnTo>
                      <a:pt x="387" y="41"/>
                    </a:lnTo>
                    <a:lnTo>
                      <a:pt x="391" y="35"/>
                    </a:lnTo>
                    <a:lnTo>
                      <a:pt x="401" y="29"/>
                    </a:lnTo>
                    <a:lnTo>
                      <a:pt x="406" y="28"/>
                    </a:lnTo>
                    <a:lnTo>
                      <a:pt x="407" y="29"/>
                    </a:lnTo>
                    <a:lnTo>
                      <a:pt x="402" y="35"/>
                    </a:lnTo>
                    <a:lnTo>
                      <a:pt x="403" y="36"/>
                    </a:lnTo>
                    <a:lnTo>
                      <a:pt x="405" y="44"/>
                    </a:lnTo>
                    <a:lnTo>
                      <a:pt x="401" y="54"/>
                    </a:lnTo>
                    <a:lnTo>
                      <a:pt x="411" y="47"/>
                    </a:lnTo>
                    <a:lnTo>
                      <a:pt x="408" y="43"/>
                    </a:lnTo>
                    <a:lnTo>
                      <a:pt x="413" y="34"/>
                    </a:lnTo>
                    <a:lnTo>
                      <a:pt x="418" y="33"/>
                    </a:lnTo>
                    <a:lnTo>
                      <a:pt x="423" y="40"/>
                    </a:lnTo>
                    <a:lnTo>
                      <a:pt x="414" y="51"/>
                    </a:lnTo>
                    <a:lnTo>
                      <a:pt x="418" y="51"/>
                    </a:lnTo>
                    <a:lnTo>
                      <a:pt x="422" y="57"/>
                    </a:lnTo>
                    <a:lnTo>
                      <a:pt x="417" y="68"/>
                    </a:lnTo>
                    <a:lnTo>
                      <a:pt x="424" y="87"/>
                    </a:lnTo>
                    <a:lnTo>
                      <a:pt x="422" y="93"/>
                    </a:lnTo>
                    <a:lnTo>
                      <a:pt x="413" y="106"/>
                    </a:lnTo>
                    <a:lnTo>
                      <a:pt x="411" y="114"/>
                    </a:lnTo>
                    <a:lnTo>
                      <a:pt x="405" y="124"/>
                    </a:lnTo>
                    <a:lnTo>
                      <a:pt x="398" y="125"/>
                    </a:lnTo>
                    <a:lnTo>
                      <a:pt x="397" y="129"/>
                    </a:lnTo>
                    <a:lnTo>
                      <a:pt x="387" y="141"/>
                    </a:lnTo>
                    <a:lnTo>
                      <a:pt x="375" y="168"/>
                    </a:lnTo>
                    <a:lnTo>
                      <a:pt x="369" y="174"/>
                    </a:lnTo>
                    <a:lnTo>
                      <a:pt x="365" y="175"/>
                    </a:lnTo>
                    <a:lnTo>
                      <a:pt x="362" y="180"/>
                    </a:lnTo>
                    <a:lnTo>
                      <a:pt x="349" y="189"/>
                    </a:lnTo>
                    <a:lnTo>
                      <a:pt x="347" y="192"/>
                    </a:lnTo>
                    <a:lnTo>
                      <a:pt x="344" y="217"/>
                    </a:lnTo>
                    <a:lnTo>
                      <a:pt x="342" y="228"/>
                    </a:lnTo>
                    <a:lnTo>
                      <a:pt x="352" y="230"/>
                    </a:lnTo>
                    <a:lnTo>
                      <a:pt x="359" y="234"/>
                    </a:lnTo>
                    <a:lnTo>
                      <a:pt x="362" y="243"/>
                    </a:lnTo>
                    <a:lnTo>
                      <a:pt x="360" y="246"/>
                    </a:lnTo>
                    <a:lnTo>
                      <a:pt x="356" y="240"/>
                    </a:lnTo>
                    <a:lnTo>
                      <a:pt x="354" y="246"/>
                    </a:lnTo>
                    <a:lnTo>
                      <a:pt x="333" y="239"/>
                    </a:lnTo>
                    <a:lnTo>
                      <a:pt x="326" y="235"/>
                    </a:lnTo>
                    <a:lnTo>
                      <a:pt x="324" y="237"/>
                    </a:lnTo>
                    <a:lnTo>
                      <a:pt x="324" y="244"/>
                    </a:lnTo>
                    <a:lnTo>
                      <a:pt x="320" y="248"/>
                    </a:lnTo>
                    <a:lnTo>
                      <a:pt x="316" y="244"/>
                    </a:lnTo>
                    <a:lnTo>
                      <a:pt x="313" y="243"/>
                    </a:lnTo>
                    <a:lnTo>
                      <a:pt x="310" y="249"/>
                    </a:lnTo>
                    <a:lnTo>
                      <a:pt x="295" y="256"/>
                    </a:lnTo>
                    <a:lnTo>
                      <a:pt x="287" y="262"/>
                    </a:lnTo>
                    <a:lnTo>
                      <a:pt x="282" y="262"/>
                    </a:lnTo>
                    <a:lnTo>
                      <a:pt x="279" y="256"/>
                    </a:lnTo>
                    <a:lnTo>
                      <a:pt x="274" y="256"/>
                    </a:lnTo>
                    <a:lnTo>
                      <a:pt x="274" y="265"/>
                    </a:lnTo>
                    <a:lnTo>
                      <a:pt x="272" y="277"/>
                    </a:lnTo>
                    <a:lnTo>
                      <a:pt x="265" y="289"/>
                    </a:lnTo>
                    <a:lnTo>
                      <a:pt x="263" y="302"/>
                    </a:lnTo>
                    <a:lnTo>
                      <a:pt x="262" y="320"/>
                    </a:lnTo>
                    <a:lnTo>
                      <a:pt x="256" y="324"/>
                    </a:lnTo>
                    <a:lnTo>
                      <a:pt x="257" y="336"/>
                    </a:lnTo>
                    <a:lnTo>
                      <a:pt x="247" y="347"/>
                    </a:lnTo>
                    <a:lnTo>
                      <a:pt x="245" y="361"/>
                    </a:lnTo>
                    <a:lnTo>
                      <a:pt x="245" y="369"/>
                    </a:lnTo>
                    <a:lnTo>
                      <a:pt x="239" y="379"/>
                    </a:lnTo>
                    <a:lnTo>
                      <a:pt x="233" y="385"/>
                    </a:lnTo>
                    <a:lnTo>
                      <a:pt x="231" y="390"/>
                    </a:lnTo>
                    <a:lnTo>
                      <a:pt x="231" y="398"/>
                    </a:lnTo>
                    <a:lnTo>
                      <a:pt x="228" y="401"/>
                    </a:lnTo>
                    <a:lnTo>
                      <a:pt x="233" y="402"/>
                    </a:lnTo>
                    <a:lnTo>
                      <a:pt x="230" y="410"/>
                    </a:lnTo>
                    <a:lnTo>
                      <a:pt x="223" y="409"/>
                    </a:lnTo>
                    <a:lnTo>
                      <a:pt x="214" y="415"/>
                    </a:lnTo>
                    <a:lnTo>
                      <a:pt x="204" y="428"/>
                    </a:lnTo>
                    <a:lnTo>
                      <a:pt x="190" y="434"/>
                    </a:lnTo>
                    <a:lnTo>
                      <a:pt x="185" y="437"/>
                    </a:lnTo>
                    <a:lnTo>
                      <a:pt x="185" y="441"/>
                    </a:lnTo>
                    <a:lnTo>
                      <a:pt x="180" y="443"/>
                    </a:lnTo>
                    <a:lnTo>
                      <a:pt x="177" y="449"/>
                    </a:lnTo>
                    <a:lnTo>
                      <a:pt x="172" y="453"/>
                    </a:lnTo>
                    <a:lnTo>
                      <a:pt x="153" y="459"/>
                    </a:lnTo>
                    <a:lnTo>
                      <a:pt x="149" y="459"/>
                    </a:lnTo>
                    <a:lnTo>
                      <a:pt x="138" y="463"/>
                    </a:lnTo>
                    <a:lnTo>
                      <a:pt x="132" y="459"/>
                    </a:lnTo>
                    <a:lnTo>
                      <a:pt x="129" y="452"/>
                    </a:lnTo>
                    <a:lnTo>
                      <a:pt x="126" y="450"/>
                    </a:lnTo>
                    <a:lnTo>
                      <a:pt x="120" y="454"/>
                    </a:lnTo>
                    <a:lnTo>
                      <a:pt x="114" y="455"/>
                    </a:lnTo>
                    <a:lnTo>
                      <a:pt x="110" y="454"/>
                    </a:lnTo>
                    <a:lnTo>
                      <a:pt x="110" y="453"/>
                    </a:lnTo>
                    <a:lnTo>
                      <a:pt x="104" y="454"/>
                    </a:lnTo>
                    <a:lnTo>
                      <a:pt x="102" y="449"/>
                    </a:lnTo>
                    <a:lnTo>
                      <a:pt x="102" y="443"/>
                    </a:lnTo>
                    <a:lnTo>
                      <a:pt x="98" y="444"/>
                    </a:lnTo>
                    <a:lnTo>
                      <a:pt x="91" y="441"/>
                    </a:lnTo>
                    <a:lnTo>
                      <a:pt x="73" y="439"/>
                    </a:lnTo>
                    <a:lnTo>
                      <a:pt x="69" y="427"/>
                    </a:lnTo>
                    <a:lnTo>
                      <a:pt x="64" y="422"/>
                    </a:lnTo>
                    <a:lnTo>
                      <a:pt x="55" y="421"/>
                    </a:lnTo>
                    <a:lnTo>
                      <a:pt x="47" y="428"/>
                    </a:lnTo>
                    <a:lnTo>
                      <a:pt x="39" y="429"/>
                    </a:lnTo>
                    <a:lnTo>
                      <a:pt x="18" y="427"/>
                    </a:lnTo>
                    <a:lnTo>
                      <a:pt x="12" y="422"/>
                    </a:lnTo>
                    <a:lnTo>
                      <a:pt x="15" y="415"/>
                    </a:lnTo>
                    <a:lnTo>
                      <a:pt x="20" y="409"/>
                    </a:lnTo>
                    <a:lnTo>
                      <a:pt x="24" y="402"/>
                    </a:lnTo>
                    <a:lnTo>
                      <a:pt x="13" y="413"/>
                    </a:lnTo>
                    <a:lnTo>
                      <a:pt x="9" y="413"/>
                    </a:lnTo>
                    <a:lnTo>
                      <a:pt x="14" y="402"/>
                    </a:lnTo>
                    <a:lnTo>
                      <a:pt x="14" y="401"/>
                    </a:lnTo>
                    <a:lnTo>
                      <a:pt x="9" y="405"/>
                    </a:lnTo>
                    <a:lnTo>
                      <a:pt x="3" y="406"/>
                    </a:lnTo>
                    <a:lnTo>
                      <a:pt x="0" y="400"/>
                    </a:lnTo>
                    <a:lnTo>
                      <a:pt x="4" y="395"/>
                    </a:lnTo>
                    <a:lnTo>
                      <a:pt x="16" y="391"/>
                    </a:lnTo>
                    <a:lnTo>
                      <a:pt x="24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24" y="379"/>
                    </a:lnTo>
                    <a:lnTo>
                      <a:pt x="26" y="373"/>
                    </a:lnTo>
                    <a:lnTo>
                      <a:pt x="21" y="373"/>
                    </a:lnTo>
                    <a:lnTo>
                      <a:pt x="16" y="372"/>
                    </a:lnTo>
                    <a:lnTo>
                      <a:pt x="15" y="366"/>
                    </a:lnTo>
                    <a:lnTo>
                      <a:pt x="21" y="366"/>
                    </a:lnTo>
                    <a:lnTo>
                      <a:pt x="25" y="361"/>
                    </a:lnTo>
                    <a:lnTo>
                      <a:pt x="21" y="358"/>
                    </a:lnTo>
                    <a:lnTo>
                      <a:pt x="21" y="353"/>
                    </a:lnTo>
                    <a:lnTo>
                      <a:pt x="26" y="353"/>
                    </a:lnTo>
                    <a:lnTo>
                      <a:pt x="29" y="357"/>
                    </a:lnTo>
                    <a:lnTo>
                      <a:pt x="34" y="355"/>
                    </a:lnTo>
                    <a:lnTo>
                      <a:pt x="37" y="356"/>
                    </a:lnTo>
                    <a:lnTo>
                      <a:pt x="40" y="353"/>
                    </a:lnTo>
                    <a:lnTo>
                      <a:pt x="40" y="351"/>
                    </a:lnTo>
                    <a:lnTo>
                      <a:pt x="35" y="351"/>
                    </a:lnTo>
                    <a:lnTo>
                      <a:pt x="31" y="347"/>
                    </a:lnTo>
                    <a:lnTo>
                      <a:pt x="35" y="329"/>
                    </a:lnTo>
                    <a:lnTo>
                      <a:pt x="42" y="323"/>
                    </a:lnTo>
                    <a:lnTo>
                      <a:pt x="45" y="321"/>
                    </a:lnTo>
                    <a:lnTo>
                      <a:pt x="47" y="325"/>
                    </a:lnTo>
                    <a:lnTo>
                      <a:pt x="48" y="331"/>
                    </a:lnTo>
                    <a:lnTo>
                      <a:pt x="51" y="332"/>
                    </a:lnTo>
                    <a:lnTo>
                      <a:pt x="53" y="332"/>
                    </a:lnTo>
                    <a:lnTo>
                      <a:pt x="56" y="329"/>
                    </a:lnTo>
                    <a:lnTo>
                      <a:pt x="53" y="319"/>
                    </a:lnTo>
                    <a:lnTo>
                      <a:pt x="55" y="315"/>
                    </a:lnTo>
                    <a:lnTo>
                      <a:pt x="58" y="314"/>
                    </a:lnTo>
                    <a:lnTo>
                      <a:pt x="61" y="304"/>
                    </a:lnTo>
                    <a:lnTo>
                      <a:pt x="69" y="302"/>
                    </a:lnTo>
                    <a:lnTo>
                      <a:pt x="75" y="296"/>
                    </a:lnTo>
                    <a:lnTo>
                      <a:pt x="77" y="286"/>
                    </a:lnTo>
                    <a:lnTo>
                      <a:pt x="82" y="278"/>
                    </a:lnTo>
                    <a:lnTo>
                      <a:pt x="89" y="275"/>
                    </a:lnTo>
                    <a:lnTo>
                      <a:pt x="93" y="260"/>
                    </a:lnTo>
                    <a:lnTo>
                      <a:pt x="96" y="260"/>
                    </a:lnTo>
                    <a:lnTo>
                      <a:pt x="102" y="255"/>
                    </a:lnTo>
                    <a:lnTo>
                      <a:pt x="109" y="255"/>
                    </a:lnTo>
                    <a:lnTo>
                      <a:pt x="116" y="251"/>
                    </a:lnTo>
                    <a:lnTo>
                      <a:pt x="123" y="251"/>
                    </a:lnTo>
                    <a:lnTo>
                      <a:pt x="133" y="249"/>
                    </a:lnTo>
                    <a:lnTo>
                      <a:pt x="141" y="244"/>
                    </a:lnTo>
                    <a:lnTo>
                      <a:pt x="154" y="232"/>
                    </a:lnTo>
                    <a:lnTo>
                      <a:pt x="169" y="223"/>
                    </a:lnTo>
                    <a:lnTo>
                      <a:pt x="187" y="208"/>
                    </a:lnTo>
                    <a:lnTo>
                      <a:pt x="201" y="200"/>
                    </a:lnTo>
                    <a:lnTo>
                      <a:pt x="202" y="191"/>
                    </a:lnTo>
                    <a:lnTo>
                      <a:pt x="213" y="181"/>
                    </a:lnTo>
                    <a:lnTo>
                      <a:pt x="219" y="178"/>
                    </a:lnTo>
                    <a:lnTo>
                      <a:pt x="225" y="178"/>
                    </a:lnTo>
                    <a:lnTo>
                      <a:pt x="235" y="170"/>
                    </a:lnTo>
                    <a:lnTo>
                      <a:pt x="241" y="164"/>
                    </a:lnTo>
                    <a:lnTo>
                      <a:pt x="256" y="144"/>
                    </a:lnTo>
                    <a:lnTo>
                      <a:pt x="261" y="126"/>
                    </a:lnTo>
                    <a:lnTo>
                      <a:pt x="265" y="105"/>
                    </a:lnTo>
                    <a:lnTo>
                      <a:pt x="270" y="93"/>
                    </a:lnTo>
                    <a:lnTo>
                      <a:pt x="288" y="81"/>
                    </a:lnTo>
                    <a:lnTo>
                      <a:pt x="294" y="78"/>
                    </a:lnTo>
                    <a:lnTo>
                      <a:pt x="298" y="72"/>
                    </a:lnTo>
                    <a:lnTo>
                      <a:pt x="304" y="60"/>
                    </a:lnTo>
                    <a:lnTo>
                      <a:pt x="308" y="34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/>
              </a:lstStyle>
              <a:p>
                <a:pPr defTabSz="914217">
                  <a:defRPr/>
                </a:pPr>
                <a:endParaRPr lang="en-US">
                  <a:solidFill>
                    <a:srgbClr val="7E7E7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88" name="Freeform 56">
                <a:extLst>
                  <a:ext uri="{FF2B5EF4-FFF2-40B4-BE49-F238E27FC236}">
                    <a16:creationId xmlns:a16="http://schemas.microsoft.com/office/drawing/2014/main" id="{74394A2E-3C51-49C1-8226-9E8184A1F7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556077" y="8948886"/>
                <a:ext cx="183442" cy="316625"/>
              </a:xfrm>
              <a:custGeom>
                <a:cxnLst>
                  <a:cxn ang="0">
                    <a:pos x="128" y="441"/>
                  </a:cxn>
                  <a:cxn ang="0">
                    <a:pos x="139" y="398"/>
                  </a:cxn>
                  <a:cxn ang="0">
                    <a:pos x="97" y="366"/>
                  </a:cxn>
                  <a:cxn ang="0">
                    <a:pos x="59" y="325"/>
                  </a:cxn>
                  <a:cxn ang="0">
                    <a:pos x="100" y="296"/>
                  </a:cxn>
                  <a:cxn ang="0">
                    <a:pos x="115" y="250"/>
                  </a:cxn>
                  <a:cxn ang="0">
                    <a:pos x="120" y="224"/>
                  </a:cxn>
                  <a:cxn ang="0">
                    <a:pos x="113" y="198"/>
                  </a:cxn>
                  <a:cxn ang="0">
                    <a:pos x="112" y="178"/>
                  </a:cxn>
                  <a:cxn ang="0">
                    <a:pos x="97" y="172"/>
                  </a:cxn>
                  <a:cxn ang="0">
                    <a:pos x="91" y="145"/>
                  </a:cxn>
                  <a:cxn ang="0">
                    <a:pos x="86" y="127"/>
                  </a:cxn>
                  <a:cxn ang="0">
                    <a:pos x="73" y="117"/>
                  </a:cxn>
                  <a:cxn ang="0">
                    <a:pos x="43" y="85"/>
                  </a:cxn>
                  <a:cxn ang="0">
                    <a:pos x="45" y="59"/>
                  </a:cxn>
                  <a:cxn ang="0">
                    <a:pos x="26" y="59"/>
                  </a:cxn>
                  <a:cxn ang="0">
                    <a:pos x="7" y="14"/>
                  </a:cxn>
                  <a:cxn ang="0">
                    <a:pos x="10" y="0"/>
                  </a:cxn>
                  <a:cxn ang="0">
                    <a:pos x="19" y="28"/>
                  </a:cxn>
                  <a:cxn ang="0">
                    <a:pos x="35" y="30"/>
                  </a:cxn>
                  <a:cxn ang="0">
                    <a:pos x="59" y="41"/>
                  </a:cxn>
                  <a:cxn ang="0">
                    <a:pos x="78" y="59"/>
                  </a:cxn>
                  <a:cxn ang="0">
                    <a:pos x="87" y="70"/>
                  </a:cxn>
                  <a:cxn ang="0">
                    <a:pos x="100" y="96"/>
                  </a:cxn>
                  <a:cxn ang="0">
                    <a:pos x="86" y="96"/>
                  </a:cxn>
                  <a:cxn ang="0">
                    <a:pos x="96" y="107"/>
                  </a:cxn>
                  <a:cxn ang="0">
                    <a:pos x="110" y="140"/>
                  </a:cxn>
                  <a:cxn ang="0">
                    <a:pos x="109" y="159"/>
                  </a:cxn>
                  <a:cxn ang="0">
                    <a:pos x="116" y="170"/>
                  </a:cxn>
                  <a:cxn ang="0">
                    <a:pos x="136" y="169"/>
                  </a:cxn>
                  <a:cxn ang="0">
                    <a:pos x="151" y="182"/>
                  </a:cxn>
                  <a:cxn ang="0">
                    <a:pos x="147" y="141"/>
                  </a:cxn>
                  <a:cxn ang="0">
                    <a:pos x="167" y="162"/>
                  </a:cxn>
                  <a:cxn ang="0">
                    <a:pos x="169" y="192"/>
                  </a:cxn>
                  <a:cxn ang="0">
                    <a:pos x="185" y="219"/>
                  </a:cxn>
                  <a:cxn ang="0">
                    <a:pos x="239" y="240"/>
                  </a:cxn>
                  <a:cxn ang="0">
                    <a:pos x="266" y="224"/>
                  </a:cxn>
                  <a:cxn ang="0">
                    <a:pos x="286" y="210"/>
                  </a:cxn>
                  <a:cxn ang="0">
                    <a:pos x="313" y="231"/>
                  </a:cxn>
                  <a:cxn ang="0">
                    <a:pos x="307" y="272"/>
                  </a:cxn>
                  <a:cxn ang="0">
                    <a:pos x="286" y="304"/>
                  </a:cxn>
                  <a:cxn ang="0">
                    <a:pos x="287" y="321"/>
                  </a:cxn>
                  <a:cxn ang="0">
                    <a:pos x="269" y="315"/>
                  </a:cxn>
                  <a:cxn ang="0">
                    <a:pos x="242" y="323"/>
                  </a:cxn>
                  <a:cxn ang="0">
                    <a:pos x="232" y="356"/>
                  </a:cxn>
                  <a:cxn ang="0">
                    <a:pos x="217" y="404"/>
                  </a:cxn>
                  <a:cxn ang="0">
                    <a:pos x="171" y="479"/>
                  </a:cxn>
                  <a:cxn ang="0">
                    <a:pos x="132" y="481"/>
                  </a:cxn>
                </a:cxnLst>
                <a:rect l="0" t="0" r="r" b="b"/>
                <a:pathLst>
                  <a:path w="313" h="495">
                    <a:moveTo>
                      <a:pt x="109" y="469"/>
                    </a:moveTo>
                    <a:lnTo>
                      <a:pt x="118" y="458"/>
                    </a:lnTo>
                    <a:lnTo>
                      <a:pt x="121" y="449"/>
                    </a:lnTo>
                    <a:lnTo>
                      <a:pt x="128" y="441"/>
                    </a:lnTo>
                    <a:lnTo>
                      <a:pt x="134" y="429"/>
                    </a:lnTo>
                    <a:lnTo>
                      <a:pt x="135" y="417"/>
                    </a:lnTo>
                    <a:lnTo>
                      <a:pt x="139" y="407"/>
                    </a:lnTo>
                    <a:lnTo>
                      <a:pt x="139" y="398"/>
                    </a:lnTo>
                    <a:lnTo>
                      <a:pt x="134" y="391"/>
                    </a:lnTo>
                    <a:lnTo>
                      <a:pt x="120" y="375"/>
                    </a:lnTo>
                    <a:lnTo>
                      <a:pt x="108" y="372"/>
                    </a:lnTo>
                    <a:lnTo>
                      <a:pt x="97" y="366"/>
                    </a:lnTo>
                    <a:lnTo>
                      <a:pt x="80" y="350"/>
                    </a:lnTo>
                    <a:lnTo>
                      <a:pt x="67" y="349"/>
                    </a:lnTo>
                    <a:lnTo>
                      <a:pt x="57" y="337"/>
                    </a:lnTo>
                    <a:lnTo>
                      <a:pt x="59" y="325"/>
                    </a:lnTo>
                    <a:lnTo>
                      <a:pt x="69" y="316"/>
                    </a:lnTo>
                    <a:lnTo>
                      <a:pt x="78" y="310"/>
                    </a:lnTo>
                    <a:lnTo>
                      <a:pt x="92" y="306"/>
                    </a:lnTo>
                    <a:lnTo>
                      <a:pt x="100" y="296"/>
                    </a:lnTo>
                    <a:lnTo>
                      <a:pt x="104" y="283"/>
                    </a:lnTo>
                    <a:lnTo>
                      <a:pt x="105" y="261"/>
                    </a:lnTo>
                    <a:lnTo>
                      <a:pt x="109" y="250"/>
                    </a:lnTo>
                    <a:lnTo>
                      <a:pt x="115" y="250"/>
                    </a:lnTo>
                    <a:lnTo>
                      <a:pt x="118" y="247"/>
                    </a:lnTo>
                    <a:lnTo>
                      <a:pt x="118" y="237"/>
                    </a:lnTo>
                    <a:lnTo>
                      <a:pt x="115" y="229"/>
                    </a:lnTo>
                    <a:lnTo>
                      <a:pt x="120" y="224"/>
                    </a:lnTo>
                    <a:lnTo>
                      <a:pt x="118" y="220"/>
                    </a:lnTo>
                    <a:lnTo>
                      <a:pt x="115" y="208"/>
                    </a:lnTo>
                    <a:lnTo>
                      <a:pt x="116" y="196"/>
                    </a:lnTo>
                    <a:lnTo>
                      <a:pt x="113" y="198"/>
                    </a:lnTo>
                    <a:lnTo>
                      <a:pt x="104" y="188"/>
                    </a:lnTo>
                    <a:lnTo>
                      <a:pt x="102" y="182"/>
                    </a:lnTo>
                    <a:lnTo>
                      <a:pt x="108" y="182"/>
                    </a:lnTo>
                    <a:lnTo>
                      <a:pt x="112" y="178"/>
                    </a:lnTo>
                    <a:lnTo>
                      <a:pt x="113" y="175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97" y="172"/>
                    </a:lnTo>
                    <a:lnTo>
                      <a:pt x="86" y="151"/>
                    </a:lnTo>
                    <a:lnTo>
                      <a:pt x="81" y="138"/>
                    </a:lnTo>
                    <a:lnTo>
                      <a:pt x="87" y="148"/>
                    </a:lnTo>
                    <a:lnTo>
                      <a:pt x="91" y="145"/>
                    </a:lnTo>
                    <a:lnTo>
                      <a:pt x="92" y="133"/>
                    </a:lnTo>
                    <a:lnTo>
                      <a:pt x="87" y="133"/>
                    </a:lnTo>
                    <a:lnTo>
                      <a:pt x="83" y="130"/>
                    </a:lnTo>
                    <a:lnTo>
                      <a:pt x="86" y="127"/>
                    </a:lnTo>
                    <a:lnTo>
                      <a:pt x="86" y="117"/>
                    </a:lnTo>
                    <a:lnTo>
                      <a:pt x="82" y="113"/>
                    </a:lnTo>
                    <a:lnTo>
                      <a:pt x="80" y="117"/>
                    </a:lnTo>
                    <a:lnTo>
                      <a:pt x="73" y="117"/>
                    </a:lnTo>
                    <a:lnTo>
                      <a:pt x="72" y="122"/>
                    </a:lnTo>
                    <a:lnTo>
                      <a:pt x="73" y="129"/>
                    </a:lnTo>
                    <a:lnTo>
                      <a:pt x="60" y="107"/>
                    </a:lnTo>
                    <a:lnTo>
                      <a:pt x="43" y="85"/>
                    </a:lnTo>
                    <a:lnTo>
                      <a:pt x="38" y="75"/>
                    </a:lnTo>
                    <a:lnTo>
                      <a:pt x="37" y="71"/>
                    </a:lnTo>
                    <a:lnTo>
                      <a:pt x="42" y="67"/>
                    </a:lnTo>
                    <a:lnTo>
                      <a:pt x="45" y="59"/>
                    </a:lnTo>
                    <a:lnTo>
                      <a:pt x="42" y="57"/>
                    </a:lnTo>
                    <a:lnTo>
                      <a:pt x="40" y="62"/>
                    </a:lnTo>
                    <a:lnTo>
                      <a:pt x="33" y="68"/>
                    </a:lnTo>
                    <a:lnTo>
                      <a:pt x="26" y="59"/>
                    </a:lnTo>
                    <a:lnTo>
                      <a:pt x="22" y="49"/>
                    </a:lnTo>
                    <a:lnTo>
                      <a:pt x="23" y="44"/>
                    </a:lnTo>
                    <a:lnTo>
                      <a:pt x="21" y="35"/>
                    </a:lnTo>
                    <a:lnTo>
                      <a:pt x="7" y="14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3" y="11"/>
                    </a:lnTo>
                    <a:lnTo>
                      <a:pt x="19" y="22"/>
                    </a:lnTo>
                    <a:lnTo>
                      <a:pt x="19" y="28"/>
                    </a:lnTo>
                    <a:lnTo>
                      <a:pt x="24" y="36"/>
                    </a:lnTo>
                    <a:lnTo>
                      <a:pt x="29" y="32"/>
                    </a:lnTo>
                    <a:lnTo>
                      <a:pt x="34" y="27"/>
                    </a:lnTo>
                    <a:lnTo>
                      <a:pt x="35" y="30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9" y="41"/>
                    </a:lnTo>
                    <a:lnTo>
                      <a:pt x="64" y="40"/>
                    </a:lnTo>
                    <a:lnTo>
                      <a:pt x="73" y="48"/>
                    </a:lnTo>
                    <a:lnTo>
                      <a:pt x="66" y="52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83" y="59"/>
                    </a:lnTo>
                    <a:lnTo>
                      <a:pt x="85" y="64"/>
                    </a:lnTo>
                    <a:lnTo>
                      <a:pt x="87" y="70"/>
                    </a:lnTo>
                    <a:lnTo>
                      <a:pt x="96" y="79"/>
                    </a:lnTo>
                    <a:lnTo>
                      <a:pt x="98" y="83"/>
                    </a:lnTo>
                    <a:lnTo>
                      <a:pt x="98" y="87"/>
                    </a:lnTo>
                    <a:lnTo>
                      <a:pt x="100" y="96"/>
                    </a:lnTo>
                    <a:lnTo>
                      <a:pt x="98" y="94"/>
                    </a:lnTo>
                    <a:lnTo>
                      <a:pt x="89" y="89"/>
                    </a:lnTo>
                    <a:lnTo>
                      <a:pt x="85" y="89"/>
                    </a:lnTo>
                    <a:lnTo>
                      <a:pt x="86" y="96"/>
                    </a:lnTo>
                    <a:lnTo>
                      <a:pt x="87" y="97"/>
                    </a:lnTo>
                    <a:lnTo>
                      <a:pt x="89" y="97"/>
                    </a:lnTo>
                    <a:lnTo>
                      <a:pt x="93" y="100"/>
                    </a:lnTo>
                    <a:lnTo>
                      <a:pt x="96" y="107"/>
                    </a:lnTo>
                    <a:lnTo>
                      <a:pt x="103" y="114"/>
                    </a:lnTo>
                    <a:lnTo>
                      <a:pt x="109" y="126"/>
                    </a:lnTo>
                    <a:lnTo>
                      <a:pt x="116" y="134"/>
                    </a:lnTo>
                    <a:lnTo>
                      <a:pt x="110" y="140"/>
                    </a:lnTo>
                    <a:lnTo>
                      <a:pt x="109" y="148"/>
                    </a:lnTo>
                    <a:lnTo>
                      <a:pt x="113" y="151"/>
                    </a:lnTo>
                    <a:lnTo>
                      <a:pt x="113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8" y="165"/>
                    </a:lnTo>
                    <a:lnTo>
                      <a:pt x="112" y="165"/>
                    </a:lnTo>
                    <a:lnTo>
                      <a:pt x="116" y="170"/>
                    </a:lnTo>
                    <a:lnTo>
                      <a:pt x="123" y="170"/>
                    </a:lnTo>
                    <a:lnTo>
                      <a:pt x="125" y="167"/>
                    </a:lnTo>
                    <a:lnTo>
                      <a:pt x="132" y="167"/>
                    </a:lnTo>
                    <a:lnTo>
                      <a:pt x="136" y="169"/>
                    </a:lnTo>
                    <a:lnTo>
                      <a:pt x="137" y="177"/>
                    </a:lnTo>
                    <a:lnTo>
                      <a:pt x="140" y="184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0" y="156"/>
                    </a:lnTo>
                    <a:lnTo>
                      <a:pt x="150" y="151"/>
                    </a:lnTo>
                    <a:lnTo>
                      <a:pt x="143" y="141"/>
                    </a:lnTo>
                    <a:lnTo>
                      <a:pt x="147" y="141"/>
                    </a:lnTo>
                    <a:lnTo>
                      <a:pt x="151" y="148"/>
                    </a:lnTo>
                    <a:lnTo>
                      <a:pt x="164" y="151"/>
                    </a:lnTo>
                    <a:lnTo>
                      <a:pt x="164" y="161"/>
                    </a:lnTo>
                    <a:lnTo>
                      <a:pt x="167" y="162"/>
                    </a:lnTo>
                    <a:lnTo>
                      <a:pt x="167" y="171"/>
                    </a:lnTo>
                    <a:lnTo>
                      <a:pt x="169" y="176"/>
                    </a:lnTo>
                    <a:lnTo>
                      <a:pt x="168" y="186"/>
                    </a:lnTo>
                    <a:lnTo>
                      <a:pt x="169" y="192"/>
                    </a:lnTo>
                    <a:lnTo>
                      <a:pt x="173" y="197"/>
                    </a:lnTo>
                    <a:lnTo>
                      <a:pt x="175" y="203"/>
                    </a:lnTo>
                    <a:lnTo>
                      <a:pt x="178" y="213"/>
                    </a:lnTo>
                    <a:lnTo>
                      <a:pt x="185" y="219"/>
                    </a:lnTo>
                    <a:lnTo>
                      <a:pt x="194" y="219"/>
                    </a:lnTo>
                    <a:lnTo>
                      <a:pt x="205" y="227"/>
                    </a:lnTo>
                    <a:lnTo>
                      <a:pt x="232" y="235"/>
                    </a:lnTo>
                    <a:lnTo>
                      <a:pt x="239" y="240"/>
                    </a:lnTo>
                    <a:lnTo>
                      <a:pt x="249" y="241"/>
                    </a:lnTo>
                    <a:lnTo>
                      <a:pt x="254" y="235"/>
                    </a:lnTo>
                    <a:lnTo>
                      <a:pt x="259" y="235"/>
                    </a:lnTo>
                    <a:lnTo>
                      <a:pt x="266" y="224"/>
                    </a:lnTo>
                    <a:lnTo>
                      <a:pt x="271" y="221"/>
                    </a:lnTo>
                    <a:lnTo>
                      <a:pt x="276" y="218"/>
                    </a:lnTo>
                    <a:lnTo>
                      <a:pt x="284" y="213"/>
                    </a:lnTo>
                    <a:lnTo>
                      <a:pt x="286" y="210"/>
                    </a:lnTo>
                    <a:lnTo>
                      <a:pt x="292" y="208"/>
                    </a:lnTo>
                    <a:lnTo>
                      <a:pt x="301" y="210"/>
                    </a:lnTo>
                    <a:lnTo>
                      <a:pt x="313" y="218"/>
                    </a:lnTo>
                    <a:lnTo>
                      <a:pt x="313" y="231"/>
                    </a:lnTo>
                    <a:lnTo>
                      <a:pt x="308" y="246"/>
                    </a:lnTo>
                    <a:lnTo>
                      <a:pt x="308" y="262"/>
                    </a:lnTo>
                    <a:lnTo>
                      <a:pt x="307" y="264"/>
                    </a:lnTo>
                    <a:lnTo>
                      <a:pt x="307" y="272"/>
                    </a:lnTo>
                    <a:lnTo>
                      <a:pt x="304" y="280"/>
                    </a:lnTo>
                    <a:lnTo>
                      <a:pt x="296" y="286"/>
                    </a:lnTo>
                    <a:lnTo>
                      <a:pt x="287" y="290"/>
                    </a:lnTo>
                    <a:lnTo>
                      <a:pt x="286" y="304"/>
                    </a:lnTo>
                    <a:lnTo>
                      <a:pt x="284" y="307"/>
                    </a:lnTo>
                    <a:lnTo>
                      <a:pt x="285" y="316"/>
                    </a:lnTo>
                    <a:lnTo>
                      <a:pt x="287" y="317"/>
                    </a:lnTo>
                    <a:lnTo>
                      <a:pt x="287" y="321"/>
                    </a:lnTo>
                    <a:lnTo>
                      <a:pt x="282" y="328"/>
                    </a:lnTo>
                    <a:lnTo>
                      <a:pt x="280" y="316"/>
                    </a:lnTo>
                    <a:lnTo>
                      <a:pt x="275" y="315"/>
                    </a:lnTo>
                    <a:lnTo>
                      <a:pt x="269" y="315"/>
                    </a:lnTo>
                    <a:lnTo>
                      <a:pt x="261" y="316"/>
                    </a:lnTo>
                    <a:lnTo>
                      <a:pt x="253" y="316"/>
                    </a:lnTo>
                    <a:lnTo>
                      <a:pt x="247" y="318"/>
                    </a:lnTo>
                    <a:lnTo>
                      <a:pt x="242" y="323"/>
                    </a:lnTo>
                    <a:lnTo>
                      <a:pt x="226" y="345"/>
                    </a:lnTo>
                    <a:lnTo>
                      <a:pt x="226" y="349"/>
                    </a:lnTo>
                    <a:lnTo>
                      <a:pt x="228" y="348"/>
                    </a:lnTo>
                    <a:lnTo>
                      <a:pt x="232" y="356"/>
                    </a:lnTo>
                    <a:lnTo>
                      <a:pt x="237" y="360"/>
                    </a:lnTo>
                    <a:lnTo>
                      <a:pt x="236" y="369"/>
                    </a:lnTo>
                    <a:lnTo>
                      <a:pt x="231" y="380"/>
                    </a:lnTo>
                    <a:lnTo>
                      <a:pt x="217" y="404"/>
                    </a:lnTo>
                    <a:lnTo>
                      <a:pt x="215" y="412"/>
                    </a:lnTo>
                    <a:lnTo>
                      <a:pt x="202" y="428"/>
                    </a:lnTo>
                    <a:lnTo>
                      <a:pt x="182" y="463"/>
                    </a:lnTo>
                    <a:lnTo>
                      <a:pt x="171" y="479"/>
                    </a:lnTo>
                    <a:lnTo>
                      <a:pt x="153" y="492"/>
                    </a:lnTo>
                    <a:lnTo>
                      <a:pt x="145" y="495"/>
                    </a:lnTo>
                    <a:lnTo>
                      <a:pt x="137" y="488"/>
                    </a:lnTo>
                    <a:lnTo>
                      <a:pt x="132" y="481"/>
                    </a:lnTo>
                    <a:lnTo>
                      <a:pt x="113" y="482"/>
                    </a:lnTo>
                    <a:lnTo>
                      <a:pt x="109" y="473"/>
                    </a:lnTo>
                    <a:lnTo>
                      <a:pt x="109" y="469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/>
              </a:lstStyle>
              <a:p>
                <a:pPr defTabSz="914217">
                  <a:defRPr/>
                </a:pPr>
                <a:endParaRPr lang="en-US">
                  <a:solidFill>
                    <a:srgbClr val="7E7E7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89" name="Freeform 57">
                <a:extLst>
                  <a:ext uri="{FF2B5EF4-FFF2-40B4-BE49-F238E27FC236}">
                    <a16:creationId xmlns:a16="http://schemas.microsoft.com/office/drawing/2014/main" id="{97A15B0E-3BC8-4486-B226-1E40FEC65C7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276549" y="8389194"/>
                <a:ext cx="93176" cy="83153"/>
              </a:xfrm>
              <a:custGeom>
                <a:cxnLst>
                  <a:cxn ang="0">
                    <a:pos x="60" y="71"/>
                  </a:cxn>
                  <a:cxn ang="0">
                    <a:pos x="39" y="60"/>
                  </a:cxn>
                  <a:cxn ang="0">
                    <a:pos x="27" y="43"/>
                  </a:cxn>
                  <a:cxn ang="0">
                    <a:pos x="21" y="38"/>
                  </a:cxn>
                  <a:cxn ang="0">
                    <a:pos x="16" y="26"/>
                  </a:cxn>
                  <a:cxn ang="0">
                    <a:pos x="6" y="17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5"/>
                  </a:cxn>
                  <a:cxn ang="0">
                    <a:pos x="19" y="4"/>
                  </a:cxn>
                  <a:cxn ang="0">
                    <a:pos x="33" y="14"/>
                  </a:cxn>
                  <a:cxn ang="0">
                    <a:pos x="40" y="16"/>
                  </a:cxn>
                  <a:cxn ang="0">
                    <a:pos x="41" y="21"/>
                  </a:cxn>
                  <a:cxn ang="0">
                    <a:pos x="45" y="26"/>
                  </a:cxn>
                  <a:cxn ang="0">
                    <a:pos x="51" y="26"/>
                  </a:cxn>
                  <a:cxn ang="0">
                    <a:pos x="59" y="29"/>
                  </a:cxn>
                  <a:cxn ang="0">
                    <a:pos x="67" y="43"/>
                  </a:cxn>
                  <a:cxn ang="0">
                    <a:pos x="72" y="47"/>
                  </a:cxn>
                  <a:cxn ang="0">
                    <a:pos x="75" y="57"/>
                  </a:cxn>
                  <a:cxn ang="0">
                    <a:pos x="78" y="58"/>
                  </a:cxn>
                  <a:cxn ang="0">
                    <a:pos x="82" y="63"/>
                  </a:cxn>
                  <a:cxn ang="0">
                    <a:pos x="89" y="68"/>
                  </a:cxn>
                  <a:cxn ang="0">
                    <a:pos x="94" y="74"/>
                  </a:cxn>
                  <a:cxn ang="0">
                    <a:pos x="98" y="75"/>
                  </a:cxn>
                  <a:cxn ang="0">
                    <a:pos x="100" y="81"/>
                  </a:cxn>
                  <a:cxn ang="0">
                    <a:pos x="109" y="82"/>
                  </a:cxn>
                  <a:cxn ang="0">
                    <a:pos x="123" y="86"/>
                  </a:cxn>
                  <a:cxn ang="0">
                    <a:pos x="141" y="103"/>
                  </a:cxn>
                  <a:cxn ang="0">
                    <a:pos x="143" y="109"/>
                  </a:cxn>
                  <a:cxn ang="0">
                    <a:pos x="150" y="108"/>
                  </a:cxn>
                  <a:cxn ang="0">
                    <a:pos x="157" y="114"/>
                  </a:cxn>
                  <a:cxn ang="0">
                    <a:pos x="159" y="123"/>
                  </a:cxn>
                  <a:cxn ang="0">
                    <a:pos x="158" y="125"/>
                  </a:cxn>
                  <a:cxn ang="0">
                    <a:pos x="153" y="125"/>
                  </a:cxn>
                  <a:cxn ang="0">
                    <a:pos x="152" y="133"/>
                  </a:cxn>
                  <a:cxn ang="0">
                    <a:pos x="150" y="131"/>
                  </a:cxn>
                  <a:cxn ang="0">
                    <a:pos x="147" y="127"/>
                  </a:cxn>
                  <a:cxn ang="0">
                    <a:pos x="141" y="122"/>
                  </a:cxn>
                  <a:cxn ang="0">
                    <a:pos x="138" y="119"/>
                  </a:cxn>
                  <a:cxn ang="0">
                    <a:pos x="130" y="119"/>
                  </a:cxn>
                  <a:cxn ang="0">
                    <a:pos x="124" y="115"/>
                  </a:cxn>
                  <a:cxn ang="0">
                    <a:pos x="116" y="115"/>
                  </a:cxn>
                  <a:cxn ang="0">
                    <a:pos x="114" y="112"/>
                  </a:cxn>
                  <a:cxn ang="0">
                    <a:pos x="113" y="104"/>
                  </a:cxn>
                  <a:cxn ang="0">
                    <a:pos x="108" y="104"/>
                  </a:cxn>
                  <a:cxn ang="0">
                    <a:pos x="104" y="102"/>
                  </a:cxn>
                  <a:cxn ang="0">
                    <a:pos x="99" y="102"/>
                  </a:cxn>
                  <a:cxn ang="0">
                    <a:pos x="98" y="97"/>
                  </a:cxn>
                  <a:cxn ang="0">
                    <a:pos x="93" y="97"/>
                  </a:cxn>
                  <a:cxn ang="0">
                    <a:pos x="91" y="95"/>
                  </a:cxn>
                  <a:cxn ang="0">
                    <a:pos x="84" y="93"/>
                  </a:cxn>
                  <a:cxn ang="0">
                    <a:pos x="77" y="86"/>
                  </a:cxn>
                  <a:cxn ang="0">
                    <a:pos x="71" y="86"/>
                  </a:cxn>
                  <a:cxn ang="0">
                    <a:pos x="66" y="84"/>
                  </a:cxn>
                  <a:cxn ang="0">
                    <a:pos x="65" y="76"/>
                  </a:cxn>
                  <a:cxn ang="0">
                    <a:pos x="60" y="71"/>
                  </a:cxn>
                </a:cxnLst>
                <a:rect l="0" t="0" r="r" b="b"/>
                <a:pathLst>
                  <a:path w="159" h="133">
                    <a:moveTo>
                      <a:pt x="60" y="71"/>
                    </a:moveTo>
                    <a:lnTo>
                      <a:pt x="39" y="60"/>
                    </a:lnTo>
                    <a:lnTo>
                      <a:pt x="27" y="43"/>
                    </a:lnTo>
                    <a:lnTo>
                      <a:pt x="21" y="38"/>
                    </a:lnTo>
                    <a:lnTo>
                      <a:pt x="16" y="26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5"/>
                    </a:lnTo>
                    <a:lnTo>
                      <a:pt x="19" y="4"/>
                    </a:lnTo>
                    <a:lnTo>
                      <a:pt x="33" y="14"/>
                    </a:lnTo>
                    <a:lnTo>
                      <a:pt x="40" y="16"/>
                    </a:lnTo>
                    <a:lnTo>
                      <a:pt x="41" y="21"/>
                    </a:lnTo>
                    <a:lnTo>
                      <a:pt x="45" y="26"/>
                    </a:lnTo>
                    <a:lnTo>
                      <a:pt x="51" y="26"/>
                    </a:lnTo>
                    <a:lnTo>
                      <a:pt x="59" y="29"/>
                    </a:lnTo>
                    <a:lnTo>
                      <a:pt x="67" y="43"/>
                    </a:lnTo>
                    <a:lnTo>
                      <a:pt x="72" y="47"/>
                    </a:lnTo>
                    <a:lnTo>
                      <a:pt x="75" y="57"/>
                    </a:lnTo>
                    <a:lnTo>
                      <a:pt x="78" y="58"/>
                    </a:lnTo>
                    <a:lnTo>
                      <a:pt x="82" y="63"/>
                    </a:lnTo>
                    <a:lnTo>
                      <a:pt x="89" y="68"/>
                    </a:lnTo>
                    <a:lnTo>
                      <a:pt x="94" y="74"/>
                    </a:lnTo>
                    <a:lnTo>
                      <a:pt x="98" y="75"/>
                    </a:lnTo>
                    <a:lnTo>
                      <a:pt x="100" y="81"/>
                    </a:lnTo>
                    <a:lnTo>
                      <a:pt x="109" y="82"/>
                    </a:lnTo>
                    <a:lnTo>
                      <a:pt x="123" y="86"/>
                    </a:lnTo>
                    <a:lnTo>
                      <a:pt x="141" y="103"/>
                    </a:lnTo>
                    <a:lnTo>
                      <a:pt x="143" y="109"/>
                    </a:lnTo>
                    <a:lnTo>
                      <a:pt x="150" y="108"/>
                    </a:lnTo>
                    <a:lnTo>
                      <a:pt x="157" y="114"/>
                    </a:lnTo>
                    <a:lnTo>
                      <a:pt x="159" y="123"/>
                    </a:lnTo>
                    <a:lnTo>
                      <a:pt x="158" y="125"/>
                    </a:lnTo>
                    <a:lnTo>
                      <a:pt x="153" y="125"/>
                    </a:lnTo>
                    <a:lnTo>
                      <a:pt x="152" y="133"/>
                    </a:lnTo>
                    <a:lnTo>
                      <a:pt x="150" y="131"/>
                    </a:lnTo>
                    <a:lnTo>
                      <a:pt x="147" y="127"/>
                    </a:lnTo>
                    <a:lnTo>
                      <a:pt x="141" y="122"/>
                    </a:lnTo>
                    <a:lnTo>
                      <a:pt x="138" y="119"/>
                    </a:lnTo>
                    <a:lnTo>
                      <a:pt x="130" y="119"/>
                    </a:lnTo>
                    <a:lnTo>
                      <a:pt x="124" y="115"/>
                    </a:lnTo>
                    <a:lnTo>
                      <a:pt x="116" y="115"/>
                    </a:lnTo>
                    <a:lnTo>
                      <a:pt x="114" y="112"/>
                    </a:lnTo>
                    <a:lnTo>
                      <a:pt x="113" y="104"/>
                    </a:lnTo>
                    <a:lnTo>
                      <a:pt x="108" y="104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8" y="97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84" y="93"/>
                    </a:lnTo>
                    <a:lnTo>
                      <a:pt x="77" y="86"/>
                    </a:lnTo>
                    <a:lnTo>
                      <a:pt x="71" y="86"/>
                    </a:lnTo>
                    <a:lnTo>
                      <a:pt x="66" y="84"/>
                    </a:lnTo>
                    <a:lnTo>
                      <a:pt x="65" y="76"/>
                    </a:lnTo>
                    <a:lnTo>
                      <a:pt x="60" y="71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/>
              </a:lstStyle>
              <a:p>
                <a:pPr defTabSz="914217">
                  <a:defRPr/>
                </a:pPr>
                <a:endParaRPr lang="en-US">
                  <a:solidFill>
                    <a:srgbClr val="7E7E7E"/>
                  </a:solidFill>
                  <a:latin typeface="Calibri Light" panose="020f0302020204030204"/>
                </a:endParaRPr>
              </a:p>
            </p:txBody>
          </p:sp>
        </p:grpSp>
        <p:cxnSp>
          <p:nvCxnSpPr>
            <p:cNvPr id="279" name="Elbow Connector 223">
              <a:extLst>
                <a:ext uri="{FF2B5EF4-FFF2-40B4-BE49-F238E27FC236}">
                  <a16:creationId xmlns:a16="http://schemas.microsoft.com/office/drawing/2014/main" id="{6D9D13CD-F0A5-4C8D-8421-D0F57DB42A65}"/>
                </a:ext>
              </a:extLst>
            </p:cNvPr>
            <p:cNvCxnSpPr>
              <a:endCxn id="272" idx="0"/>
            </p:cNvCxnSpPr>
            <p:nvPr/>
          </p:nvCxnSpPr>
          <p:spPr>
            <a:xfrm rot="16200000" flipH="1">
              <a:off x="2584298" y="4057983"/>
              <a:ext cx="1026584" cy="564696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Elbow Connector 234">
              <a:extLst>
                <a:ext uri="{FF2B5EF4-FFF2-40B4-BE49-F238E27FC236}">
                  <a16:creationId xmlns:a16="http://schemas.microsoft.com/office/drawing/2014/main" id="{FE668133-3B26-4462-9C76-66B50C84F917}"/>
                </a:ext>
              </a:extLst>
            </p:cNvPr>
            <p:cNvCxnSpPr>
              <a:endCxn id="277" idx="0"/>
            </p:cNvCxnSpPr>
            <p:nvPr/>
          </p:nvCxnSpPr>
          <p:spPr>
            <a:xfrm>
              <a:off x="4585422" y="3853857"/>
              <a:ext cx="1114428" cy="921232"/>
            </a:xfrm>
            <a:prstGeom prst="bentConnector2">
              <a:avLst/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Elbow Connector 220">
              <a:extLst>
                <a:ext uri="{FF2B5EF4-FFF2-40B4-BE49-F238E27FC236}">
                  <a16:creationId xmlns:a16="http://schemas.microsoft.com/office/drawing/2014/main" id="{561AD42D-37AF-4E8F-A5C3-B34115522F11}"/>
                </a:ext>
              </a:extLst>
            </p:cNvPr>
            <p:cNvCxnSpPr>
              <a:endCxn id="270" idx="3"/>
            </p:cNvCxnSpPr>
            <p:nvPr/>
          </p:nvCxnSpPr>
          <p:spPr>
            <a:xfrm rot="10800000" flipV="1">
              <a:off x="1663043" y="3006999"/>
              <a:ext cx="892402" cy="620738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Elbow Connector 231">
              <a:extLst>
                <a:ext uri="{FF2B5EF4-FFF2-40B4-BE49-F238E27FC236}">
                  <a16:creationId xmlns:a16="http://schemas.microsoft.com/office/drawing/2014/main" id="{FA9AE6CE-6265-4B6F-B4F2-1145A042EE7C}"/>
                </a:ext>
              </a:extLst>
            </p:cNvPr>
            <p:cNvCxnSpPr>
              <a:endCxn id="276" idx="1"/>
            </p:cNvCxnSpPr>
            <p:nvPr/>
          </p:nvCxnSpPr>
          <p:spPr>
            <a:xfrm>
              <a:off x="6219236" y="2924126"/>
              <a:ext cx="647743" cy="156740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/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Elbow Connector 228">
              <a:extLst>
                <a:ext uri="{FF2B5EF4-FFF2-40B4-BE49-F238E27FC236}">
                  <a16:creationId xmlns:a16="http://schemas.microsoft.com/office/drawing/2014/main" id="{6D7703F2-4215-4254-B115-838D3A1839C8}"/>
                </a:ext>
              </a:extLst>
            </p:cNvPr>
            <p:cNvCxnSpPr>
              <a:endCxn id="274" idx="1"/>
            </p:cNvCxnSpPr>
            <p:nvPr/>
          </p:nvCxnSpPr>
          <p:spPr>
            <a:xfrm>
              <a:off x="6172582" y="4157890"/>
              <a:ext cx="989024" cy="151457"/>
            </a:xfrm>
            <a:prstGeom prst="bentConnector3">
              <a:avLst>
                <a:gd name="adj1" fmla="val 50000"/>
              </a:avLst>
            </a:prstGeom>
            <a:ln w="3175" cmpd="sng">
              <a:solidFill>
                <a:schemeClr val="tx1"/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4" name="圖片 28">
              <a:extLst>
                <a:ext uri="{FF2B5EF4-FFF2-40B4-BE49-F238E27FC236}">
                  <a16:creationId xmlns:a16="http://schemas.microsoft.com/office/drawing/2014/main" id="{B3689E93-D282-4721-A6B2-EE675E813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684687" y="3371611"/>
              <a:ext cx="534549" cy="47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" name="圖片 256">
              <a:extLst>
                <a:ext uri="{FF2B5EF4-FFF2-40B4-BE49-F238E27FC236}">
                  <a16:creationId xmlns:a16="http://schemas.microsoft.com/office/drawing/2014/main" id="{3D02F056-FAE3-4E1F-9B84-7B9EC6824E23}"/>
                </a:ext>
              </a:extLst>
            </p:cNvPr>
            <p:cNvPicPr/>
            <p:nvPr/>
          </p:nvPicPr>
          <p:blipFill>
            <a:blip r:embed="rId3"/>
            <a:srcRect l="66143" t="33900" r="25588" b="58400"/>
            <a:stretch>
              <a:fillRect/>
            </a:stretch>
          </p:blipFill>
          <p:spPr>
            <a:xfrm>
              <a:off x="6973004" y="2788983"/>
              <a:ext cx="204833" cy="128020"/>
            </a:xfrm>
            <a:prstGeom prst="rect">
              <a:avLst/>
            </a:prstGeom>
          </p:spPr>
        </p:pic>
        <p:pic>
          <p:nvPicPr>
            <p:cNvPr id="258" name="圖片 257">
              <a:extLst>
                <a:ext uri="{FF2B5EF4-FFF2-40B4-BE49-F238E27FC236}">
                  <a16:creationId xmlns:a16="http://schemas.microsoft.com/office/drawing/2014/main" id="{5D3E28A8-8AB8-4084-B133-819B7124D37C}"/>
                </a:ext>
              </a:extLst>
            </p:cNvPr>
            <p:cNvPicPr/>
            <p:nvPr/>
          </p:nvPicPr>
          <p:blipFill>
            <a:blip r:embed="rId4"/>
            <a:srcRect l="48425" t="30400" r="40156" b="57000"/>
            <a:stretch>
              <a:fillRect/>
            </a:stretch>
          </p:blipFill>
          <p:spPr>
            <a:xfrm>
              <a:off x="7849063" y="2782428"/>
              <a:ext cx="204833" cy="128020"/>
            </a:xfrm>
            <a:prstGeom prst="rect">
              <a:avLst/>
            </a:prstGeom>
          </p:spPr>
        </p:pic>
        <p:pic>
          <p:nvPicPr>
            <p:cNvPr id="259" name="圖片 258">
              <a:extLst>
                <a:ext uri="{FF2B5EF4-FFF2-40B4-BE49-F238E27FC236}">
                  <a16:creationId xmlns:a16="http://schemas.microsoft.com/office/drawing/2014/main" id="{BC95799F-6992-4655-AF07-0C5119AEA806}"/>
                </a:ext>
              </a:extLst>
            </p:cNvPr>
            <p:cNvPicPr/>
            <p:nvPr/>
          </p:nvPicPr>
          <p:blipFill>
            <a:blip r:embed="rId5"/>
            <a:srcRect l="66293" t="32466" r="25439" b="56334"/>
            <a:stretch>
              <a:fillRect/>
            </a:stretch>
          </p:blipFill>
          <p:spPr>
            <a:xfrm>
              <a:off x="6971496" y="3001955"/>
              <a:ext cx="204833" cy="128020"/>
            </a:xfrm>
            <a:prstGeom prst="rect">
              <a:avLst/>
            </a:prstGeom>
          </p:spPr>
        </p:pic>
        <p:pic>
          <p:nvPicPr>
            <p:cNvPr id="260" name="圖片 259">
              <a:extLst>
                <a:ext uri="{FF2B5EF4-FFF2-40B4-BE49-F238E27FC236}">
                  <a16:creationId xmlns:a16="http://schemas.microsoft.com/office/drawing/2014/main" id="{66810EFE-0148-4CE4-BFDD-F9FAD4059203}"/>
                </a:ext>
              </a:extLst>
            </p:cNvPr>
            <p:cNvPicPr/>
            <p:nvPr/>
          </p:nvPicPr>
          <p:blipFill>
            <a:blip r:embed="rId6"/>
            <a:srcRect l="25588" t="49966" r="61419" b="35300"/>
            <a:stretch>
              <a:fillRect/>
            </a:stretch>
          </p:blipFill>
          <p:spPr>
            <a:xfrm>
              <a:off x="7864281" y="2983999"/>
              <a:ext cx="204833" cy="128020"/>
            </a:xfrm>
            <a:prstGeom prst="rect">
              <a:avLst/>
            </a:prstGeom>
          </p:spPr>
        </p:pic>
        <p:pic>
          <p:nvPicPr>
            <p:cNvPr id="261" name="圖片 260">
              <a:extLst>
                <a:ext uri="{FF2B5EF4-FFF2-40B4-BE49-F238E27FC236}">
                  <a16:creationId xmlns:a16="http://schemas.microsoft.com/office/drawing/2014/main" id="{3A79485A-2D1D-46F3-B3BA-AA7AE0BFA410}"/>
                </a:ext>
              </a:extLst>
            </p:cNvPr>
            <p:cNvPicPr/>
            <p:nvPr/>
          </p:nvPicPr>
          <p:blipFill>
            <a:blip r:embed="rId7"/>
            <a:srcRect l="90162" t="36485" r="5701" b="59113"/>
            <a:stretch>
              <a:fillRect/>
            </a:stretch>
          </p:blipFill>
          <p:spPr>
            <a:xfrm>
              <a:off x="6973004" y="3236164"/>
              <a:ext cx="204833" cy="128020"/>
            </a:xfrm>
            <a:prstGeom prst="rect">
              <a:avLst/>
            </a:prstGeom>
          </p:spPr>
        </p:pic>
        <p:pic>
          <p:nvPicPr>
            <p:cNvPr id="262" name="圖片 261">
              <a:extLst>
                <a:ext uri="{FF2B5EF4-FFF2-40B4-BE49-F238E27FC236}">
                  <a16:creationId xmlns:a16="http://schemas.microsoft.com/office/drawing/2014/main" id="{13A1B882-A62E-488B-987C-B0594D935D5D}"/>
                </a:ext>
              </a:extLst>
            </p:cNvPr>
            <p:cNvPicPr/>
            <p:nvPr/>
          </p:nvPicPr>
          <p:blipFill>
            <a:blip r:embed="rId8"/>
            <a:srcRect l="74412" t="34600" r="13382" b="54900"/>
            <a:stretch>
              <a:fillRect/>
            </a:stretch>
          </p:blipFill>
          <p:spPr>
            <a:xfrm>
              <a:off x="5139766" y="4842177"/>
              <a:ext cx="204833" cy="1280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</p:spPr>
        </p:pic>
        <p:pic>
          <p:nvPicPr>
            <p:cNvPr id="263" name="圖片 262">
              <a:extLst>
                <a:ext uri="{FF2B5EF4-FFF2-40B4-BE49-F238E27FC236}">
                  <a16:creationId xmlns:a16="http://schemas.microsoft.com/office/drawing/2014/main" id="{03AE260D-DF6B-45C7-8E1B-F8852386D13A}"/>
                </a:ext>
              </a:extLst>
            </p:cNvPr>
            <p:cNvPicPr/>
            <p:nvPr/>
          </p:nvPicPr>
          <p:blipFill>
            <a:blip r:embed="rId9"/>
            <a:srcRect l="70475" t="31800" r="18500" b="57000"/>
            <a:stretch>
              <a:fillRect/>
            </a:stretch>
          </p:blipFill>
          <p:spPr>
            <a:xfrm>
              <a:off x="5137827" y="5040609"/>
              <a:ext cx="204833" cy="1280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8000"/>
              </a:schemeClr>
            </a:solidFill>
          </p:spPr>
        </p:pic>
        <p:pic>
          <p:nvPicPr>
            <p:cNvPr id="264" name="圖片 263">
              <a:extLst>
                <a:ext uri="{FF2B5EF4-FFF2-40B4-BE49-F238E27FC236}">
                  <a16:creationId xmlns:a16="http://schemas.microsoft.com/office/drawing/2014/main" id="{8DC11BD9-7FCA-44C6-97F0-38969F98F6A7}"/>
                </a:ext>
              </a:extLst>
            </p:cNvPr>
            <p:cNvPicPr/>
            <p:nvPr/>
          </p:nvPicPr>
          <p:blipFill>
            <a:blip r:embed="rId10"/>
            <a:srcRect l="49212" t="28301" r="44882" b="65399"/>
            <a:stretch>
              <a:fillRect/>
            </a:stretch>
          </p:blipFill>
          <p:spPr>
            <a:xfrm>
              <a:off x="712566" y="3552300"/>
              <a:ext cx="204833" cy="128020"/>
            </a:xfrm>
            <a:prstGeom prst="rect">
              <a:avLst/>
            </a:prstGeom>
          </p:spPr>
        </p:pic>
        <p:pic>
          <p:nvPicPr>
            <p:cNvPr id="265" name="圖片 264">
              <a:extLst>
                <a:ext uri="{FF2B5EF4-FFF2-40B4-BE49-F238E27FC236}">
                  <a16:creationId xmlns:a16="http://schemas.microsoft.com/office/drawing/2014/main" id="{9260DE16-2DA2-47EE-B6B9-DE796E88CCE7}"/>
                </a:ext>
              </a:extLst>
            </p:cNvPr>
            <p:cNvPicPr/>
            <p:nvPr/>
          </p:nvPicPr>
          <p:blipFill>
            <a:blip r:embed="rId11"/>
            <a:srcRect l="58662" t="31800" r="33857" b="61200"/>
            <a:stretch>
              <a:fillRect/>
            </a:stretch>
          </p:blipFill>
          <p:spPr>
            <a:xfrm>
              <a:off x="2847267" y="4916215"/>
              <a:ext cx="204833" cy="128020"/>
            </a:xfrm>
            <a:prstGeom prst="rect">
              <a:avLst/>
            </a:prstGeom>
          </p:spPr>
        </p:pic>
        <p:sp>
          <p:nvSpPr>
            <p:cNvPr id="266" name="Rectangle 224">
              <a:extLst>
                <a:ext uri="{FF2B5EF4-FFF2-40B4-BE49-F238E27FC236}">
                  <a16:creationId xmlns:a16="http://schemas.microsoft.com/office/drawing/2014/main" id="{AE1477FC-2339-41D3-8D59-F00E9107524A}"/>
                </a:ext>
              </a:extLst>
            </p:cNvPr>
            <p:cNvSpPr/>
            <p:nvPr/>
          </p:nvSpPr>
          <p:spPr>
            <a:xfrm>
              <a:off x="3912647" y="1727026"/>
              <a:ext cx="1025979" cy="2358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72" tIns="0" rIns="121872" bIns="60935" rtlCol="0" anchor="ctr"/>
            <a:lstStyle>
              <a:defPPr/>
            </a:lstStyle>
            <a:p>
              <a:pPr algn="ctr" defTabSz="914217"/>
              <a:r>
                <a:rPr lang="zh-TW" altLang="en-US" sz="1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瑞士</a:t>
              </a:r>
              <a:endParaRPr lang="en-US" sz="1400">
                <a:solidFill>
                  <a:prstClr val="white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67" name="Subtitle 2">
              <a:extLst>
                <a:ext uri="{FF2B5EF4-FFF2-40B4-BE49-F238E27FC236}">
                  <a16:creationId xmlns:a16="http://schemas.microsoft.com/office/drawing/2014/main" id="{CBD605F7-76B7-4EBA-8BCE-50DBCB39146F}"/>
                </a:ext>
              </a:extLst>
            </p:cNvPr>
            <p:cNvSpPr txBox="1"/>
            <p:nvPr/>
          </p:nvSpPr>
          <p:spPr>
            <a:xfrm>
              <a:off x="3813224" y="1947823"/>
              <a:ext cx="1641122" cy="584469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defPPr/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228600">
                <a:buNone/>
              </a:pP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與歐洲粒子物理中心實驗室合作</a:t>
              </a:r>
              <a:r>
                <a:rPr lang="en-US" alt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CMS</a:t>
              </a:r>
              <a:r>
                <a:rPr lang="zh-TW" altLang="en-US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實驗及太空高能粒子偵測器探索宇宙等計畫</a:t>
              </a:r>
              <a:endParaRPr lang="en-US" sz="1200">
                <a:solidFill>
                  <a:srgbClr val="7E7E7E"/>
                </a:solidFill>
                <a:latin typeface="Calibri Light" panose="020f0302020204030204"/>
                <a:cs typeface="Calibri Light"/>
              </a:endParaRPr>
            </a:p>
          </p:txBody>
        </p:sp>
        <p:cxnSp>
          <p:nvCxnSpPr>
            <p:cNvPr id="268" name="Elbow Connector 223">
              <a:extLst>
                <a:ext uri="{FF2B5EF4-FFF2-40B4-BE49-F238E27FC236}">
                  <a16:creationId xmlns:a16="http://schemas.microsoft.com/office/drawing/2014/main" id="{C0FE279A-73AB-432F-B578-75FD371B3C58}"/>
                </a:ext>
              </a:extLst>
            </p:cNvPr>
            <p:cNvCxnSpPr>
              <a:stCxn id="347" idx="48"/>
              <a:endCxn id="266" idx="1"/>
            </p:cNvCxnSpPr>
            <p:nvPr/>
          </p:nvCxnSpPr>
          <p:spPr>
            <a:xfrm flipH="1" flipV="1">
              <a:off x="3912647" y="1844943"/>
              <a:ext cx="336047" cy="1282316"/>
            </a:xfrm>
            <a:prstGeom prst="bentConnector5">
              <a:avLst>
                <a:gd name="adj1" fmla="val -68026"/>
                <a:gd name="adj2" fmla="val 46045"/>
                <a:gd name="adj3" fmla="val 168026"/>
              </a:avLst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9" name="圖片 268">
              <a:extLst>
                <a:ext uri="{FF2B5EF4-FFF2-40B4-BE49-F238E27FC236}">
                  <a16:creationId xmlns:a16="http://schemas.microsoft.com/office/drawing/2014/main" id="{9D0ECA37-534D-422A-9EC4-A6195B4F0705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63" y="1767639"/>
              <a:ext cx="204833" cy="128020"/>
            </a:xfrm>
            <a:prstGeom prst="rect">
              <a:avLst/>
            </a:prstGeom>
          </p:spPr>
        </p:pic>
      </p:grpSp>
      <p:sp>
        <p:nvSpPr>
          <p:cNvPr id="507" name="Content Placeholder 2">
            <a:extLst>
              <a:ext uri="{FF2B5EF4-FFF2-40B4-BE49-F238E27FC236}">
                <a16:creationId xmlns:a16="http://schemas.microsoft.com/office/drawing/2014/main" id="{6E44BBED-3A24-4F15-B4A8-5B15782F1DCE}"/>
              </a:ext>
            </a:extLst>
          </p:cNvPr>
          <p:cNvSpPr txBox="1"/>
          <p:nvPr/>
        </p:nvSpPr>
        <p:spPr>
          <a:xfrm>
            <a:off x="412882" y="816491"/>
            <a:ext cx="4317017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跨國大型合作遍佈全球</a:t>
            </a:r>
            <a:endParaRPr lang="en-US" sz="32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4" name="投影片編號版面配置區 2">
            <a:extLst>
              <a:ext uri="{FF2B5EF4-FFF2-40B4-BE49-F238E27FC236}">
                <a16:creationId xmlns:a16="http://schemas.microsoft.com/office/drawing/2014/main" id="{0E4DF490-BE6E-4B12-B32E-85E8FDEE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65345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图表 22">
            <a:extLst>
              <a:ext uri="{FF2B5EF4-FFF2-40B4-BE49-F238E27FC236}">
                <a16:creationId xmlns:a16="http://schemas.microsoft.com/office/drawing/2014/main" id="{DC44C2DA-A108-4F4D-8C5C-5987D4893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850888"/>
              </p:ext>
            </p:extLst>
          </p:nvPr>
        </p:nvGraphicFramePr>
        <p:xfrm>
          <a:off x="37071" y="3304945"/>
          <a:ext cx="8724381" cy="242663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971835D-24AF-4B48-83A5-73EC5A15A643}"/>
              </a:ext>
            </a:extLst>
          </p:cNvPr>
          <p:cNvSpPr/>
          <p:nvPr/>
        </p:nvSpPr>
        <p:spPr bwMode="auto">
          <a:xfrm>
            <a:off x="1564374" y="2315644"/>
            <a:ext cx="6872266" cy="7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年大學部學生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(99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學年度畢業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),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已投入職場比率為</a:t>
            </a:r>
            <a:r>
              <a:rPr lang="en-US" altLang="zh-TW" sz="32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86.64%</a:t>
            </a: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所頂尖大學中</a:t>
            </a:r>
            <a:r>
              <a:rPr lang="zh-TW" altLang="en-US" sz="32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排名第二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E266515-80BD-4571-A0B4-F29574B80617}"/>
              </a:ext>
            </a:extLst>
          </p:cNvPr>
          <p:cNvGrpSpPr/>
          <p:nvPr/>
        </p:nvGrpSpPr>
        <p:grpSpPr>
          <a:xfrm>
            <a:off x="446232" y="2315644"/>
            <a:ext cx="829976" cy="837365"/>
            <a:chOff x="-825351" y="2705935"/>
            <a:chExt cx="1069975" cy="1079500"/>
          </a:xfrm>
        </p:grpSpPr>
        <p:sp>
          <p:nvSpPr>
            <p:cNvPr id="14" name="椭圆 33">
              <a:extLst>
                <a:ext uri="{FF2B5EF4-FFF2-40B4-BE49-F238E27FC236}">
                  <a16:creationId xmlns:a16="http://schemas.microsoft.com/office/drawing/2014/main" id="{694212BA-F80E-4BB4-ACF0-CF321EC0F9B7}"/>
                </a:ext>
              </a:extLst>
            </p:cNvPr>
            <p:cNvSpPr/>
            <p:nvPr/>
          </p:nvSpPr>
          <p:spPr>
            <a:xfrm>
              <a:off x="-742801" y="2798010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5" name="椭圆 45">
              <a:extLst>
                <a:ext uri="{FF2B5EF4-FFF2-40B4-BE49-F238E27FC236}">
                  <a16:creationId xmlns:a16="http://schemas.microsoft.com/office/drawing/2014/main" id="{DF47150B-DF17-44BE-B4FC-82A6FF957BFE}"/>
                </a:ext>
              </a:extLst>
            </p:cNvPr>
            <p:cNvSpPr/>
            <p:nvPr/>
          </p:nvSpPr>
          <p:spPr>
            <a:xfrm rot="20383924">
              <a:off x="-825351" y="2818647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6" name="椭圆 47">
              <a:extLst>
                <a:ext uri="{FF2B5EF4-FFF2-40B4-BE49-F238E27FC236}">
                  <a16:creationId xmlns:a16="http://schemas.microsoft.com/office/drawing/2014/main" id="{CD470345-8CC7-47B0-B33C-C7942C2147D3}"/>
                </a:ext>
              </a:extLst>
            </p:cNvPr>
            <p:cNvSpPr/>
            <p:nvPr/>
          </p:nvSpPr>
          <p:spPr>
            <a:xfrm rot="20383924">
              <a:off x="-168126" y="2705935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7" name="Freeform 247">
              <a:extLst>
                <a:ext uri="{FF2B5EF4-FFF2-40B4-BE49-F238E27FC236}">
                  <a16:creationId xmlns:a16="http://schemas.microsoft.com/office/drawing/2014/main" id="{87BA61C7-1806-4FA7-8BD3-74469CAB4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37832" y="2993880"/>
              <a:ext cx="541449" cy="540153"/>
            </a:xfrm>
            <a:custGeom>
              <a:gdLst>
                <a:gd name="T0" fmla="*/ 996793303 w 85"/>
                <a:gd name="T1" fmla="*/ 653401852 h 85"/>
                <a:gd name="T2" fmla="*/ 996793303 w 85"/>
                <a:gd name="T3" fmla="*/ 986268404 h 85"/>
                <a:gd name="T4" fmla="*/ 922034423 w 85"/>
                <a:gd name="T5" fmla="*/ 1047910618 h 85"/>
                <a:gd name="T6" fmla="*/ 124600487 w 85"/>
                <a:gd name="T7" fmla="*/ 1047910618 h 85"/>
                <a:gd name="T8" fmla="*/ 62298478 w 85"/>
                <a:gd name="T9" fmla="*/ 986268404 h 85"/>
                <a:gd name="T10" fmla="*/ 62298478 w 85"/>
                <a:gd name="T11" fmla="*/ 653401852 h 85"/>
                <a:gd name="T12" fmla="*/ 211819768 w 85"/>
                <a:gd name="T13" fmla="*/ 690388585 h 85"/>
                <a:gd name="T14" fmla="*/ 211819768 w 85"/>
                <a:gd name="T15" fmla="*/ 752030799 h 85"/>
                <a:gd name="T16" fmla="*/ 261657845 w 85"/>
                <a:gd name="T17" fmla="*/ 752030799 h 85"/>
                <a:gd name="T18" fmla="*/ 261657845 w 85"/>
                <a:gd name="T19" fmla="*/ 838328494 h 85"/>
                <a:gd name="T20" fmla="*/ 336416725 w 85"/>
                <a:gd name="T21" fmla="*/ 838328494 h 85"/>
                <a:gd name="T22" fmla="*/ 336416725 w 85"/>
                <a:gd name="T23" fmla="*/ 752030799 h 85"/>
                <a:gd name="T24" fmla="*/ 373797930 w 85"/>
                <a:gd name="T25" fmla="*/ 752030799 h 85"/>
                <a:gd name="T26" fmla="*/ 373797930 w 85"/>
                <a:gd name="T27" fmla="*/ 702716325 h 85"/>
                <a:gd name="T28" fmla="*/ 672833450 w 85"/>
                <a:gd name="T29" fmla="*/ 702716325 h 85"/>
                <a:gd name="T30" fmla="*/ 672833450 w 85"/>
                <a:gd name="T31" fmla="*/ 752030799 h 85"/>
                <a:gd name="T32" fmla="*/ 710214655 w 85"/>
                <a:gd name="T33" fmla="*/ 752030799 h 85"/>
                <a:gd name="T34" fmla="*/ 710214655 w 85"/>
                <a:gd name="T35" fmla="*/ 838328494 h 85"/>
                <a:gd name="T36" fmla="*/ 784973535 w 85"/>
                <a:gd name="T37" fmla="*/ 838328494 h 85"/>
                <a:gd name="T38" fmla="*/ 784973535 w 85"/>
                <a:gd name="T39" fmla="*/ 752030799 h 85"/>
                <a:gd name="T40" fmla="*/ 822354740 w 85"/>
                <a:gd name="T41" fmla="*/ 752030799 h 85"/>
                <a:gd name="T42" fmla="*/ 822354740 w 85"/>
                <a:gd name="T43" fmla="*/ 690388585 h 85"/>
                <a:gd name="T44" fmla="*/ 996793303 w 85"/>
                <a:gd name="T45" fmla="*/ 653401852 h 85"/>
                <a:gd name="T46" fmla="*/ 386258332 w 85"/>
                <a:gd name="T47" fmla="*/ 0 h 85"/>
                <a:gd name="T48" fmla="*/ 672833450 w 85"/>
                <a:gd name="T49" fmla="*/ 0 h 85"/>
                <a:gd name="T50" fmla="*/ 760052732 w 85"/>
                <a:gd name="T51" fmla="*/ 86297695 h 85"/>
                <a:gd name="T52" fmla="*/ 760052732 w 85"/>
                <a:gd name="T53" fmla="*/ 197254383 h 85"/>
                <a:gd name="T54" fmla="*/ 660376578 w 85"/>
                <a:gd name="T55" fmla="*/ 197254383 h 85"/>
                <a:gd name="T56" fmla="*/ 660376578 w 85"/>
                <a:gd name="T57" fmla="*/ 98625436 h 85"/>
                <a:gd name="T58" fmla="*/ 398715203 w 85"/>
                <a:gd name="T59" fmla="*/ 98625436 h 85"/>
                <a:gd name="T60" fmla="*/ 398715203 w 85"/>
                <a:gd name="T61" fmla="*/ 197254383 h 85"/>
                <a:gd name="T62" fmla="*/ 299039050 w 85"/>
                <a:gd name="T63" fmla="*/ 197254383 h 85"/>
                <a:gd name="T64" fmla="*/ 299039050 w 85"/>
                <a:gd name="T65" fmla="*/ 86297695 h 85"/>
                <a:gd name="T66" fmla="*/ 386258332 w 85"/>
                <a:gd name="T67" fmla="*/ 0 h 85"/>
                <a:gd name="T68" fmla="*/ 0 w 85"/>
                <a:gd name="T69" fmla="*/ 246568856 h 85"/>
                <a:gd name="T70" fmla="*/ 0 w 85"/>
                <a:gd name="T71" fmla="*/ 591759638 h 85"/>
                <a:gd name="T72" fmla="*/ 1059091782 w 85"/>
                <a:gd name="T73" fmla="*/ 591759638 h 85"/>
                <a:gd name="T74" fmla="*/ 1059091782 w 85"/>
                <a:gd name="T75" fmla="*/ 246568856 h 85"/>
                <a:gd name="T76" fmla="*/ 0 w 85"/>
                <a:gd name="T77" fmla="*/ 246568856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/>
            </a:lstStyle>
            <a:p>
              <a:pPr eaLnBrk="0" hangingPunct="0"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7D721D3-2EAA-4D35-A796-F94C0F8D5F59}"/>
              </a:ext>
            </a:extLst>
          </p:cNvPr>
          <p:cNvSpPr txBox="1"/>
          <p:nvPr/>
        </p:nvSpPr>
        <p:spPr>
          <a:xfrm>
            <a:off x="357280" y="498991"/>
            <a:ext cx="558151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學生就業力強 職場表現獲肯定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2">
            <a:extLst>
              <a:ext uri="{FF2B5EF4-FFF2-40B4-BE49-F238E27FC236}">
                <a16:creationId xmlns:a16="http://schemas.microsoft.com/office/drawing/2014/main" id="{9D67D582-807C-41F8-BE93-143AC9CA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572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8C18FBD9-6469-4123-8DD5-D346CB77E4D0}"/>
              </a:ext>
            </a:extLst>
          </p:cNvPr>
          <p:cNvSpPr/>
          <p:nvPr/>
        </p:nvSpPr>
        <p:spPr bwMode="auto">
          <a:xfrm>
            <a:off x="518429" y="3992565"/>
            <a:ext cx="3443927" cy="8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spcBef>
                <a:spcPts val="600"/>
              </a:spcBef>
            </a:pP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工作特質頻獲肯定，尤以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「專業知識與技能」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「主動學習」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「解決問題能力」</a:t>
            </a:r>
            <a:endParaRPr lang="en-US" altLang="zh-TW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為本校學生最大優勢</a:t>
            </a:r>
          </a:p>
        </p:txBody>
      </p:sp>
      <p:graphicFrame>
        <p:nvGraphicFramePr>
          <p:cNvPr id="26" name="图表 14">
            <a:extLst>
              <a:ext uri="{FF2B5EF4-FFF2-40B4-BE49-F238E27FC236}">
                <a16:creationId xmlns:a16="http://schemas.microsoft.com/office/drawing/2014/main" id="{0AD0C49D-2EE7-46D8-A656-D484C17D2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864358"/>
              </p:ext>
            </p:extLst>
          </p:nvPr>
        </p:nvGraphicFramePr>
        <p:xfrm>
          <a:off x="3441699" y="3366834"/>
          <a:ext cx="5524501" cy="265346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7" name="群組 26">
            <a:extLst>
              <a:ext uri="{FF2B5EF4-FFF2-40B4-BE49-F238E27FC236}">
                <a16:creationId xmlns:a16="http://schemas.microsoft.com/office/drawing/2014/main" id="{1C6D185D-07A8-4961-B87B-4D604F572354}"/>
              </a:ext>
            </a:extLst>
          </p:cNvPr>
          <p:cNvGrpSpPr/>
          <p:nvPr/>
        </p:nvGrpSpPr>
        <p:grpSpPr>
          <a:xfrm>
            <a:off x="569388" y="2078692"/>
            <a:ext cx="1010995" cy="1093420"/>
            <a:chOff x="698647" y="2228830"/>
            <a:chExt cx="1069975" cy="1157208"/>
          </a:xfrm>
        </p:grpSpPr>
        <p:sp>
          <p:nvSpPr>
            <p:cNvPr id="28" name="椭圆 33">
              <a:extLst>
                <a:ext uri="{FF2B5EF4-FFF2-40B4-BE49-F238E27FC236}">
                  <a16:creationId xmlns:a16="http://schemas.microsoft.com/office/drawing/2014/main" id="{74A9356C-CDD0-47FC-867F-DA1F841D44B5}"/>
                </a:ext>
              </a:extLst>
            </p:cNvPr>
            <p:cNvSpPr/>
            <p:nvPr/>
          </p:nvSpPr>
          <p:spPr>
            <a:xfrm>
              <a:off x="781197" y="2320905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29" name="椭圆 45">
              <a:extLst>
                <a:ext uri="{FF2B5EF4-FFF2-40B4-BE49-F238E27FC236}">
                  <a16:creationId xmlns:a16="http://schemas.microsoft.com/office/drawing/2014/main" id="{6A90A7DF-3249-4748-B7E1-186D1A6DDE07}"/>
                </a:ext>
              </a:extLst>
            </p:cNvPr>
            <p:cNvSpPr/>
            <p:nvPr/>
          </p:nvSpPr>
          <p:spPr>
            <a:xfrm rot="20383924">
              <a:off x="698647" y="2341543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30" name="椭圆 47">
              <a:extLst>
                <a:ext uri="{FF2B5EF4-FFF2-40B4-BE49-F238E27FC236}">
                  <a16:creationId xmlns:a16="http://schemas.microsoft.com/office/drawing/2014/main" id="{EDE2BD21-DAE2-4367-B995-C0E7167D6EDA}"/>
                </a:ext>
              </a:extLst>
            </p:cNvPr>
            <p:cNvSpPr/>
            <p:nvPr/>
          </p:nvSpPr>
          <p:spPr>
            <a:xfrm rot="20383924">
              <a:off x="1355872" y="2228830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9C297B9B-0538-497F-8816-91E5AB3D1E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4055" y="2477032"/>
              <a:ext cx="753217" cy="909006"/>
              <a:chOff x="2615" y="1301"/>
              <a:chExt cx="527" cy="636"/>
            </a:xfrm>
          </p:grpSpPr>
          <p:sp>
            <p:nvSpPr>
              <p:cNvPr id="32" name="AutoShape 24">
                <a:extLst>
                  <a:ext uri="{FF2B5EF4-FFF2-40B4-BE49-F238E27FC236}">
                    <a16:creationId xmlns:a16="http://schemas.microsoft.com/office/drawing/2014/main" id="{B1FA791C-DE43-48B7-90D0-13284F520D6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17" y="1306"/>
                <a:ext cx="525" cy="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CFF4BC91-E547-40CD-9060-E1D8F230D1D0}"/>
                  </a:ext>
                </a:extLst>
              </p:cNvPr>
              <p:cNvSpPr/>
              <p:nvPr/>
            </p:nvSpPr>
            <p:spPr bwMode="auto">
              <a:xfrm>
                <a:off x="2615" y="1682"/>
                <a:ext cx="525" cy="255"/>
              </a:xfrm>
              <a:custGeom>
                <a:gdLst>
                  <a:gd name="T0" fmla="*/ 41 w 222"/>
                  <a:gd name="T1" fmla="*/ 0 h 108"/>
                  <a:gd name="T2" fmla="*/ 69 w 222"/>
                  <a:gd name="T3" fmla="*/ 0 h 108"/>
                  <a:gd name="T4" fmla="*/ 94 w 222"/>
                  <a:gd name="T5" fmla="*/ 82 h 108"/>
                  <a:gd name="T6" fmla="*/ 97 w 222"/>
                  <a:gd name="T7" fmla="*/ 84 h 108"/>
                  <a:gd name="T8" fmla="*/ 104 w 222"/>
                  <a:gd name="T9" fmla="*/ 36 h 108"/>
                  <a:gd name="T10" fmla="*/ 99 w 222"/>
                  <a:gd name="T11" fmla="*/ 24 h 108"/>
                  <a:gd name="T12" fmla="*/ 108 w 222"/>
                  <a:gd name="T13" fmla="*/ 16 h 108"/>
                  <a:gd name="T14" fmla="*/ 115 w 222"/>
                  <a:gd name="T15" fmla="*/ 16 h 108"/>
                  <a:gd name="T16" fmla="*/ 124 w 222"/>
                  <a:gd name="T17" fmla="*/ 24 h 108"/>
                  <a:gd name="T18" fmla="*/ 119 w 222"/>
                  <a:gd name="T19" fmla="*/ 36 h 108"/>
                  <a:gd name="T20" fmla="*/ 126 w 222"/>
                  <a:gd name="T21" fmla="*/ 84 h 108"/>
                  <a:gd name="T22" fmla="*/ 129 w 222"/>
                  <a:gd name="T23" fmla="*/ 83 h 108"/>
                  <a:gd name="T24" fmla="*/ 154 w 222"/>
                  <a:gd name="T25" fmla="*/ 0 h 108"/>
                  <a:gd name="T26" fmla="*/ 182 w 222"/>
                  <a:gd name="T27" fmla="*/ 0 h 108"/>
                  <a:gd name="T28" fmla="*/ 222 w 222"/>
                  <a:gd name="T29" fmla="*/ 40 h 108"/>
                  <a:gd name="T30" fmla="*/ 222 w 222"/>
                  <a:gd name="T31" fmla="*/ 83 h 108"/>
                  <a:gd name="T32" fmla="*/ 197 w 222"/>
                  <a:gd name="T33" fmla="*/ 108 h 108"/>
                  <a:gd name="T34" fmla="*/ 26 w 222"/>
                  <a:gd name="T35" fmla="*/ 108 h 108"/>
                  <a:gd name="T36" fmla="*/ 0 w 222"/>
                  <a:gd name="T37" fmla="*/ 83 h 108"/>
                  <a:gd name="T38" fmla="*/ 0 w 222"/>
                  <a:gd name="T39" fmla="*/ 40 h 108"/>
                  <a:gd name="T40" fmla="*/ 41 w 222"/>
                  <a:gd name="T41" fmla="*/ 0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1" h="108">
                    <a:moveTo>
                      <a:pt x="41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6" y="84"/>
                      <a:pt x="126" y="84"/>
                      <a:pt x="126" y="84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204" y="0"/>
                      <a:pt x="222" y="18"/>
                      <a:pt x="222" y="40"/>
                    </a:cubicBezTo>
                    <a:cubicBezTo>
                      <a:pt x="222" y="83"/>
                      <a:pt x="222" y="83"/>
                      <a:pt x="222" y="83"/>
                    </a:cubicBezTo>
                    <a:cubicBezTo>
                      <a:pt x="222" y="97"/>
                      <a:pt x="211" y="108"/>
                      <a:pt x="197" y="108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12" y="108"/>
                      <a:pt x="0" y="97"/>
                      <a:pt x="0" y="8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04577F63-475C-4DD6-B96D-96C5EDAC38CF}"/>
                  </a:ext>
                </a:extLst>
              </p:cNvPr>
              <p:cNvSpPr/>
              <p:nvPr/>
            </p:nvSpPr>
            <p:spPr bwMode="auto">
              <a:xfrm>
                <a:off x="2681" y="1301"/>
                <a:ext cx="378" cy="265"/>
              </a:xfrm>
              <a:custGeom>
                <a:gdLst>
                  <a:gd name="T0" fmla="*/ 33 w 160"/>
                  <a:gd name="T1" fmla="*/ 110 h 112"/>
                  <a:gd name="T2" fmla="*/ 50 w 160"/>
                  <a:gd name="T3" fmla="*/ 19 h 112"/>
                  <a:gd name="T4" fmla="*/ 89 w 160"/>
                  <a:gd name="T5" fmla="*/ 3 h 112"/>
                  <a:gd name="T6" fmla="*/ 133 w 160"/>
                  <a:gd name="T7" fmla="*/ 35 h 112"/>
                  <a:gd name="T8" fmla="*/ 129 w 160"/>
                  <a:gd name="T9" fmla="*/ 112 h 112"/>
                  <a:gd name="T10" fmla="*/ 131 w 160"/>
                  <a:gd name="T11" fmla="*/ 80 h 112"/>
                  <a:gd name="T12" fmla="*/ 125 w 160"/>
                  <a:gd name="T13" fmla="*/ 50 h 112"/>
                  <a:gd name="T14" fmla="*/ 115 w 160"/>
                  <a:gd name="T15" fmla="*/ 56 h 112"/>
                  <a:gd name="T16" fmla="*/ 121 w 160"/>
                  <a:gd name="T17" fmla="*/ 48 h 112"/>
                  <a:gd name="T18" fmla="*/ 115 w 160"/>
                  <a:gd name="T19" fmla="*/ 52 h 112"/>
                  <a:gd name="T20" fmla="*/ 111 w 160"/>
                  <a:gd name="T21" fmla="*/ 44 h 112"/>
                  <a:gd name="T22" fmla="*/ 86 w 160"/>
                  <a:gd name="T23" fmla="*/ 52 h 112"/>
                  <a:gd name="T24" fmla="*/ 45 w 160"/>
                  <a:gd name="T25" fmla="*/ 57 h 112"/>
                  <a:gd name="T26" fmla="*/ 33 w 160"/>
                  <a:gd name="T27" fmla="*/ 110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112">
                    <a:moveTo>
                      <a:pt x="33" y="110"/>
                    </a:moveTo>
                    <a:cubicBezTo>
                      <a:pt x="33" y="110"/>
                      <a:pt x="0" y="40"/>
                      <a:pt x="50" y="19"/>
                    </a:cubicBezTo>
                    <a:cubicBezTo>
                      <a:pt x="50" y="19"/>
                      <a:pt x="63" y="0"/>
                      <a:pt x="89" y="3"/>
                    </a:cubicBezTo>
                    <a:cubicBezTo>
                      <a:pt x="89" y="3"/>
                      <a:pt x="135" y="1"/>
                      <a:pt x="133" y="35"/>
                    </a:cubicBezTo>
                    <a:cubicBezTo>
                      <a:pt x="133" y="35"/>
                      <a:pt x="160" y="64"/>
                      <a:pt x="129" y="112"/>
                    </a:cubicBezTo>
                    <a:cubicBezTo>
                      <a:pt x="129" y="112"/>
                      <a:pt x="135" y="92"/>
                      <a:pt x="131" y="80"/>
                    </a:cubicBezTo>
                    <a:cubicBezTo>
                      <a:pt x="127" y="68"/>
                      <a:pt x="125" y="50"/>
                      <a:pt x="125" y="50"/>
                    </a:cubicBezTo>
                    <a:cubicBezTo>
                      <a:pt x="125" y="50"/>
                      <a:pt x="120" y="56"/>
                      <a:pt x="115" y="56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15" y="52"/>
                      <a:pt x="115" y="52"/>
                      <a:pt x="115" y="52"/>
                    </a:cubicBezTo>
                    <a:cubicBezTo>
                      <a:pt x="115" y="52"/>
                      <a:pt x="122" y="42"/>
                      <a:pt x="111" y="44"/>
                    </a:cubicBezTo>
                    <a:cubicBezTo>
                      <a:pt x="100" y="47"/>
                      <a:pt x="101" y="54"/>
                      <a:pt x="86" y="52"/>
                    </a:cubicBezTo>
                    <a:cubicBezTo>
                      <a:pt x="71" y="49"/>
                      <a:pt x="52" y="39"/>
                      <a:pt x="45" y="57"/>
                    </a:cubicBezTo>
                    <a:cubicBezTo>
                      <a:pt x="37" y="75"/>
                      <a:pt x="34" y="78"/>
                      <a:pt x="33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4D281611-BB0C-4610-BDA1-BB02A1F42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5" y="1495"/>
                <a:ext cx="85" cy="54"/>
              </a:xfrm>
              <a:custGeom>
                <a:gdLst>
                  <a:gd name="T0" fmla="*/ 12 w 36"/>
                  <a:gd name="T1" fmla="*/ 0 h 23"/>
                  <a:gd name="T2" fmla="*/ 24 w 36"/>
                  <a:gd name="T3" fmla="*/ 0 h 23"/>
                  <a:gd name="T4" fmla="*/ 32 w 36"/>
                  <a:gd name="T5" fmla="*/ 3 h 23"/>
                  <a:gd name="T6" fmla="*/ 32 w 36"/>
                  <a:gd name="T7" fmla="*/ 4 h 23"/>
                  <a:gd name="T8" fmla="*/ 36 w 36"/>
                  <a:gd name="T9" fmla="*/ 11 h 23"/>
                  <a:gd name="T10" fmla="*/ 36 w 36"/>
                  <a:gd name="T11" fmla="*/ 11 h 23"/>
                  <a:gd name="T12" fmla="*/ 32 w 36"/>
                  <a:gd name="T13" fmla="*/ 19 h 23"/>
                  <a:gd name="T14" fmla="*/ 24 w 36"/>
                  <a:gd name="T15" fmla="*/ 23 h 23"/>
                  <a:gd name="T16" fmla="*/ 12 w 36"/>
                  <a:gd name="T17" fmla="*/ 23 h 23"/>
                  <a:gd name="T18" fmla="*/ 4 w 36"/>
                  <a:gd name="T19" fmla="*/ 19 h 23"/>
                  <a:gd name="T20" fmla="*/ 0 w 36"/>
                  <a:gd name="T21" fmla="*/ 11 h 23"/>
                  <a:gd name="T22" fmla="*/ 0 w 36"/>
                  <a:gd name="T23" fmla="*/ 11 h 23"/>
                  <a:gd name="T24" fmla="*/ 4 w 36"/>
                  <a:gd name="T25" fmla="*/ 4 h 23"/>
                  <a:gd name="T26" fmla="*/ 4 w 36"/>
                  <a:gd name="T27" fmla="*/ 3 h 23"/>
                  <a:gd name="T28" fmla="*/ 12 w 36"/>
                  <a:gd name="T29" fmla="*/ 0 h 23"/>
                  <a:gd name="T30" fmla="*/ 24 w 36"/>
                  <a:gd name="T31" fmla="*/ 4 h 23"/>
                  <a:gd name="T32" fmla="*/ 12 w 36"/>
                  <a:gd name="T33" fmla="*/ 4 h 23"/>
                  <a:gd name="T34" fmla="*/ 6 w 36"/>
                  <a:gd name="T35" fmla="*/ 6 h 23"/>
                  <a:gd name="T36" fmla="*/ 6 w 36"/>
                  <a:gd name="T37" fmla="*/ 6 h 23"/>
                  <a:gd name="T38" fmla="*/ 4 w 36"/>
                  <a:gd name="T39" fmla="*/ 11 h 23"/>
                  <a:gd name="T40" fmla="*/ 4 w 36"/>
                  <a:gd name="T41" fmla="*/ 11 h 23"/>
                  <a:gd name="T42" fmla="*/ 6 w 36"/>
                  <a:gd name="T43" fmla="*/ 17 h 23"/>
                  <a:gd name="T44" fmla="*/ 12 w 36"/>
                  <a:gd name="T45" fmla="*/ 19 h 23"/>
                  <a:gd name="T46" fmla="*/ 24 w 36"/>
                  <a:gd name="T47" fmla="*/ 19 h 23"/>
                  <a:gd name="T48" fmla="*/ 30 w 36"/>
                  <a:gd name="T49" fmla="*/ 17 h 23"/>
                  <a:gd name="T50" fmla="*/ 32 w 36"/>
                  <a:gd name="T51" fmla="*/ 11 h 23"/>
                  <a:gd name="T52" fmla="*/ 32 w 36"/>
                  <a:gd name="T53" fmla="*/ 11 h 23"/>
                  <a:gd name="T54" fmla="*/ 30 w 36"/>
                  <a:gd name="T55" fmla="*/ 6 h 23"/>
                  <a:gd name="T56" fmla="*/ 30 w 36"/>
                  <a:gd name="T57" fmla="*/ 6 h 23"/>
                  <a:gd name="T58" fmla="*/ 24 w 36"/>
                  <a:gd name="T59" fmla="*/ 4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23">
                    <a:moveTo>
                      <a:pt x="1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0" y="1"/>
                      <a:pt x="32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6"/>
                      <a:pt x="36" y="8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5"/>
                      <a:pt x="35" y="17"/>
                      <a:pt x="32" y="19"/>
                    </a:cubicBezTo>
                    <a:cubicBezTo>
                      <a:pt x="30" y="22"/>
                      <a:pt x="28" y="23"/>
                      <a:pt x="24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3"/>
                      <a:pt x="6" y="22"/>
                      <a:pt x="4" y="19"/>
                    </a:cubicBezTo>
                    <a:cubicBezTo>
                      <a:pt x="2" y="17"/>
                      <a:pt x="0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2" y="6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lose/>
                    <a:moveTo>
                      <a:pt x="2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8"/>
                      <a:pt x="4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4"/>
                      <a:pt x="5" y="15"/>
                      <a:pt x="6" y="17"/>
                    </a:cubicBezTo>
                    <a:cubicBezTo>
                      <a:pt x="8" y="18"/>
                      <a:pt x="10" y="19"/>
                      <a:pt x="12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7" y="19"/>
                      <a:pt x="28" y="18"/>
                      <a:pt x="30" y="17"/>
                    </a:cubicBezTo>
                    <a:cubicBezTo>
                      <a:pt x="31" y="15"/>
                      <a:pt x="32" y="14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9"/>
                      <a:pt x="31" y="8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5"/>
                      <a:pt x="27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C8E1711D-8589-4F6E-A862-9AA7CAEED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7" y="1495"/>
                <a:ext cx="82" cy="54"/>
              </a:xfrm>
              <a:custGeom>
                <a:gdLst>
                  <a:gd name="T0" fmla="*/ 11 w 35"/>
                  <a:gd name="T1" fmla="*/ 0 h 23"/>
                  <a:gd name="T2" fmla="*/ 24 w 35"/>
                  <a:gd name="T3" fmla="*/ 0 h 23"/>
                  <a:gd name="T4" fmla="*/ 32 w 35"/>
                  <a:gd name="T5" fmla="*/ 3 h 23"/>
                  <a:gd name="T6" fmla="*/ 32 w 35"/>
                  <a:gd name="T7" fmla="*/ 4 h 23"/>
                  <a:gd name="T8" fmla="*/ 35 w 35"/>
                  <a:gd name="T9" fmla="*/ 11 h 23"/>
                  <a:gd name="T10" fmla="*/ 35 w 35"/>
                  <a:gd name="T11" fmla="*/ 11 h 23"/>
                  <a:gd name="T12" fmla="*/ 32 w 35"/>
                  <a:gd name="T13" fmla="*/ 19 h 23"/>
                  <a:gd name="T14" fmla="*/ 24 w 35"/>
                  <a:gd name="T15" fmla="*/ 23 h 23"/>
                  <a:gd name="T16" fmla="*/ 11 w 35"/>
                  <a:gd name="T17" fmla="*/ 23 h 23"/>
                  <a:gd name="T18" fmla="*/ 3 w 35"/>
                  <a:gd name="T19" fmla="*/ 19 h 23"/>
                  <a:gd name="T20" fmla="*/ 0 w 35"/>
                  <a:gd name="T21" fmla="*/ 11 h 23"/>
                  <a:gd name="T22" fmla="*/ 0 w 35"/>
                  <a:gd name="T23" fmla="*/ 11 h 23"/>
                  <a:gd name="T24" fmla="*/ 3 w 35"/>
                  <a:gd name="T25" fmla="*/ 4 h 23"/>
                  <a:gd name="T26" fmla="*/ 3 w 35"/>
                  <a:gd name="T27" fmla="*/ 3 h 23"/>
                  <a:gd name="T28" fmla="*/ 11 w 35"/>
                  <a:gd name="T29" fmla="*/ 0 h 23"/>
                  <a:gd name="T30" fmla="*/ 24 w 35"/>
                  <a:gd name="T31" fmla="*/ 4 h 23"/>
                  <a:gd name="T32" fmla="*/ 11 w 35"/>
                  <a:gd name="T33" fmla="*/ 4 h 23"/>
                  <a:gd name="T34" fmla="*/ 6 w 35"/>
                  <a:gd name="T35" fmla="*/ 6 h 23"/>
                  <a:gd name="T36" fmla="*/ 6 w 35"/>
                  <a:gd name="T37" fmla="*/ 6 h 23"/>
                  <a:gd name="T38" fmla="*/ 3 w 35"/>
                  <a:gd name="T39" fmla="*/ 11 h 23"/>
                  <a:gd name="T40" fmla="*/ 3 w 35"/>
                  <a:gd name="T41" fmla="*/ 11 h 23"/>
                  <a:gd name="T42" fmla="*/ 6 w 35"/>
                  <a:gd name="T43" fmla="*/ 17 h 23"/>
                  <a:gd name="T44" fmla="*/ 11 w 35"/>
                  <a:gd name="T45" fmla="*/ 19 h 23"/>
                  <a:gd name="T46" fmla="*/ 24 w 35"/>
                  <a:gd name="T47" fmla="*/ 19 h 23"/>
                  <a:gd name="T48" fmla="*/ 29 w 35"/>
                  <a:gd name="T49" fmla="*/ 17 h 23"/>
                  <a:gd name="T50" fmla="*/ 31 w 35"/>
                  <a:gd name="T51" fmla="*/ 11 h 23"/>
                  <a:gd name="T52" fmla="*/ 31 w 35"/>
                  <a:gd name="T53" fmla="*/ 11 h 23"/>
                  <a:gd name="T54" fmla="*/ 29 w 35"/>
                  <a:gd name="T55" fmla="*/ 6 h 23"/>
                  <a:gd name="T56" fmla="*/ 29 w 35"/>
                  <a:gd name="T57" fmla="*/ 6 h 23"/>
                  <a:gd name="T58" fmla="*/ 24 w 35"/>
                  <a:gd name="T59" fmla="*/ 4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23">
                    <a:moveTo>
                      <a:pt x="1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30" y="1"/>
                      <a:pt x="32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4" y="6"/>
                      <a:pt x="35" y="8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5"/>
                      <a:pt x="34" y="17"/>
                      <a:pt x="32" y="19"/>
                    </a:cubicBezTo>
                    <a:cubicBezTo>
                      <a:pt x="30" y="22"/>
                      <a:pt x="27" y="23"/>
                      <a:pt x="24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8" y="23"/>
                      <a:pt x="5" y="22"/>
                      <a:pt x="3" y="19"/>
                    </a:cubicBezTo>
                    <a:cubicBezTo>
                      <a:pt x="1" y="17"/>
                      <a:pt x="0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lose/>
                    <a:moveTo>
                      <a:pt x="24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4"/>
                      <a:pt x="4" y="15"/>
                      <a:pt x="6" y="17"/>
                    </a:cubicBezTo>
                    <a:cubicBezTo>
                      <a:pt x="7" y="18"/>
                      <a:pt x="9" y="19"/>
                      <a:pt x="1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9"/>
                      <a:pt x="28" y="18"/>
                      <a:pt x="29" y="17"/>
                    </a:cubicBezTo>
                    <a:cubicBezTo>
                      <a:pt x="30" y="15"/>
                      <a:pt x="31" y="14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9"/>
                      <a:pt x="30" y="8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5"/>
                      <a:pt x="26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C43682E3-6E93-4A7E-B4EC-1BFBF961759A}"/>
                  </a:ext>
                </a:extLst>
              </p:cNvPr>
              <p:cNvSpPr/>
              <p:nvPr/>
            </p:nvSpPr>
            <p:spPr bwMode="auto">
              <a:xfrm>
                <a:off x="2759" y="1509"/>
                <a:ext cx="33" cy="17"/>
              </a:xfrm>
              <a:custGeom>
                <a:gdLst>
                  <a:gd name="T0" fmla="*/ 31 w 33"/>
                  <a:gd name="T1" fmla="*/ 17 h 17"/>
                  <a:gd name="T2" fmla="*/ 0 w 33"/>
                  <a:gd name="T3" fmla="*/ 10 h 17"/>
                  <a:gd name="T4" fmla="*/ 2 w 33"/>
                  <a:gd name="T5" fmla="*/ 0 h 17"/>
                  <a:gd name="T6" fmla="*/ 33 w 33"/>
                  <a:gd name="T7" fmla="*/ 10 h 17"/>
                  <a:gd name="T8" fmla="*/ 31 w 33"/>
                  <a:gd name="T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1" y="17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33" y="1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B334F203-87DC-45A0-8B3D-CCB02EAA3B59}"/>
                  </a:ext>
                </a:extLst>
              </p:cNvPr>
              <p:cNvSpPr/>
              <p:nvPr/>
            </p:nvSpPr>
            <p:spPr bwMode="auto">
              <a:xfrm>
                <a:off x="2965" y="1509"/>
                <a:ext cx="33" cy="17"/>
              </a:xfrm>
              <a:custGeom>
                <a:gdLst>
                  <a:gd name="T0" fmla="*/ 0 w 33"/>
                  <a:gd name="T1" fmla="*/ 10 h 17"/>
                  <a:gd name="T2" fmla="*/ 30 w 33"/>
                  <a:gd name="T3" fmla="*/ 0 h 17"/>
                  <a:gd name="T4" fmla="*/ 33 w 33"/>
                  <a:gd name="T5" fmla="*/ 10 h 17"/>
                  <a:gd name="T6" fmla="*/ 2 w 33"/>
                  <a:gd name="T7" fmla="*/ 17 h 17"/>
                  <a:gd name="T8" fmla="*/ 0 w 33"/>
                  <a:gd name="T9" fmla="*/ 1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0" y="10"/>
                    </a:moveTo>
                    <a:lnTo>
                      <a:pt x="30" y="0"/>
                    </a:lnTo>
                    <a:lnTo>
                      <a:pt x="33" y="10"/>
                    </a:lnTo>
                    <a:lnTo>
                      <a:pt x="2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49" name="Rectangle 32">
                <a:extLst>
                  <a:ext uri="{FF2B5EF4-FFF2-40B4-BE49-F238E27FC236}">
                    <a16:creationId xmlns:a16="http://schemas.microsoft.com/office/drawing/2014/main" id="{2ABB1CDF-5FB1-436F-836A-BC6B56F35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" y="1516"/>
                <a:ext cx="26" cy="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zh-CN" altLang="en-US"/>
              </a:p>
            </p:txBody>
          </p:sp>
        </p:grp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965EE69E-A83D-4546-AAC1-D670C9CD81A0}"/>
              </a:ext>
            </a:extLst>
          </p:cNvPr>
          <p:cNvSpPr/>
          <p:nvPr/>
        </p:nvSpPr>
        <p:spPr>
          <a:xfrm>
            <a:off x="1834259" y="2091768"/>
            <a:ext cx="686524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spcBef>
                <a:spcPts val="600"/>
              </a:spcBef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企業雇主對近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年聘雇校友整體表現之滿意度均達  </a:t>
            </a:r>
            <a:r>
              <a:rPr lang="en-US" altLang="zh-TW" sz="40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88%</a:t>
            </a:r>
            <a:r>
              <a:rPr lang="zh-TW" altLang="en-US" sz="40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</a:t>
            </a:r>
            <a:endParaRPr lang="en-US" altLang="zh-TW" sz="4000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1" name="直接连接符 4">
            <a:extLst>
              <a:ext uri="{FF2B5EF4-FFF2-40B4-BE49-F238E27FC236}">
                <a16:creationId xmlns:a16="http://schemas.microsoft.com/office/drawing/2014/main" id="{8C4FAA71-89E7-4B1E-89FA-60DF83A24568}"/>
              </a:ext>
            </a:extLst>
          </p:cNvPr>
          <p:cNvCxnSpPr/>
          <p:nvPr/>
        </p:nvCxnSpPr>
        <p:spPr>
          <a:xfrm flipH="1">
            <a:off x="3315040" y="3483318"/>
            <a:ext cx="0" cy="234772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4398865A-F4C8-4CE8-9AD8-E7D495B0B3D2}"/>
              </a:ext>
            </a:extLst>
          </p:cNvPr>
          <p:cNvSpPr txBox="1"/>
          <p:nvPr/>
        </p:nvSpPr>
        <p:spPr>
          <a:xfrm>
            <a:off x="357280" y="498991"/>
            <a:ext cx="558151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學生就業力強 職場表現獲肯定</a:t>
            </a:r>
            <a:endParaRPr lang="en-US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投影片編號版面配置區 2">
            <a:extLst>
              <a:ext uri="{FF2B5EF4-FFF2-40B4-BE49-F238E27FC236}">
                <a16:creationId xmlns:a16="http://schemas.microsoft.com/office/drawing/2014/main" id="{67F19669-D933-4AAB-BED0-20589674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380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A1E1-1709-4A5D-9242-64A14E529887}"/>
              </a:ext>
            </a:extLst>
          </p:cNvPr>
          <p:cNvSpPr txBox="1"/>
          <p:nvPr/>
        </p:nvSpPr>
        <p:spPr>
          <a:xfrm>
            <a:off x="412882" y="816491"/>
            <a:ext cx="4317017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其他邊框備用</a:t>
            </a:r>
            <a:endParaRPr lang="en-US" sz="32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D3BF0B94-A197-4397-8664-448F676E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31293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1D0B-15ED-4092-A7B7-55F53144FEC7}"/>
              </a:ext>
            </a:extLst>
          </p:cNvPr>
          <p:cNvSpPr txBox="1"/>
          <p:nvPr/>
        </p:nvSpPr>
        <p:spPr>
          <a:xfrm>
            <a:off x="412882" y="816491"/>
            <a:ext cx="4317017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資料多時備用</a:t>
            </a:r>
            <a:endParaRPr lang="en-US" sz="32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A7E04B46-2A75-4E80-8E26-82D4261A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67758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7A62EC-B28C-485F-8F72-FBC35BE5E12B}"/>
              </a:ext>
            </a:extLst>
          </p:cNvPr>
          <p:cNvSpPr txBox="1"/>
          <p:nvPr/>
        </p:nvSpPr>
        <p:spPr>
          <a:xfrm>
            <a:off x="293814" y="5804603"/>
            <a:ext cx="2387604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786AD9CB-869F-49FF-9F27-3DB6B823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16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5280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E9DF-68CC-4DD7-BB32-2BAA0B6F3FDD}"/>
              </a:ext>
            </a:extLst>
          </p:cNvPr>
          <p:cNvSpPr txBox="1"/>
          <p:nvPr/>
        </p:nvSpPr>
        <p:spPr>
          <a:xfrm>
            <a:off x="293814" y="5804603"/>
            <a:ext cx="2387604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DB0B1C-4866-43CF-A8BA-5D00BC74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17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8685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A5CD-646A-4FDD-A30D-1BCD59ED0727}"/>
              </a:ext>
            </a:extLst>
          </p:cNvPr>
          <p:cNvSpPr txBox="1"/>
          <p:nvPr/>
        </p:nvSpPr>
        <p:spPr>
          <a:xfrm>
            <a:off x="293814" y="5804603"/>
            <a:ext cx="2387604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2EBAA4-CD3B-4F18-BF56-BCF840DD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18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6656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E89007-B6B9-4D07-8FEE-A80C4FDB5912}"/>
              </a:ext>
            </a:extLst>
          </p:cNvPr>
          <p:cNvSpPr txBox="1"/>
          <p:nvPr/>
        </p:nvSpPr>
        <p:spPr>
          <a:xfrm>
            <a:off x="293814" y="5804603"/>
            <a:ext cx="279809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110F6977-F9C7-4069-9F54-D1135041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19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374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4DB7B54-448B-4E74-AA31-45D0E123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38" y="2174789"/>
            <a:ext cx="3302235" cy="2789060"/>
          </a:xfrm>
          <a:prstGeom prst="rect">
            <a:avLst/>
          </a:prstGeom>
        </p:spPr>
      </p:pic>
      <p:sp>
        <p:nvSpPr>
          <p:cNvPr id="5" name="20">
            <a:extLst>
              <a:ext uri="{FF2B5EF4-FFF2-40B4-BE49-F238E27FC236}">
                <a16:creationId xmlns:a16="http://schemas.microsoft.com/office/drawing/2014/main" id="{4878E4FD-DB85-49B4-A2F6-C64E52B0EC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22430" y="6480303"/>
            <a:ext cx="4410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spc="3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National Central University</a:t>
            </a:r>
            <a:endParaRPr lang="zh-CN" altLang="en-US" sz="1200" spc="3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6EC41E29-3FD6-492E-B17B-DB0D8FAA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EACFBD-8161-4F82-AA16-B8FCB525E6D0}"/>
              </a:ext>
            </a:extLst>
          </p:cNvPr>
          <p:cNvSpPr txBox="1"/>
          <p:nvPr/>
        </p:nvSpPr>
        <p:spPr>
          <a:xfrm>
            <a:off x="293813" y="5804603"/>
            <a:ext cx="3178435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CA8F6A62-030B-4959-91C7-C68C03B8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20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556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5D3395-FDD4-4D72-97C5-936ADC9E6139}"/>
              </a:ext>
            </a:extLst>
          </p:cNvPr>
          <p:cNvSpPr txBox="1"/>
          <p:nvPr/>
        </p:nvSpPr>
        <p:spPr>
          <a:xfrm>
            <a:off x="293813" y="5804603"/>
            <a:ext cx="438939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資訊電機學院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76C916F1-EE88-4A09-830B-B3C9880B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21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1775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FEC577-7454-467E-A6F8-BAE610556F28}"/>
              </a:ext>
            </a:extLst>
          </p:cNvPr>
          <p:cNvSpPr txBox="1"/>
          <p:nvPr/>
        </p:nvSpPr>
        <p:spPr>
          <a:xfrm>
            <a:off x="293813" y="5804603"/>
            <a:ext cx="4389398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地球科學學院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43D7C3C7-F363-442A-A69C-E1826C6C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22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830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F2571F-FB3F-4116-B62D-5135EA93ABA6}"/>
              </a:ext>
            </a:extLst>
          </p:cNvPr>
          <p:cNvSpPr txBox="1"/>
          <p:nvPr/>
        </p:nvSpPr>
        <p:spPr>
          <a:xfrm>
            <a:off x="293812" y="5804603"/>
            <a:ext cx="4772457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生醫理工學學院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C37B81AD-FC0F-4D9B-9119-F69BBF5C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23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307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92AA53-0EE4-847B-538A-3D6EA5B76152}"/>
              </a:ext>
            </a:extLst>
          </p:cNvPr>
          <p:cNvSpPr txBox="1"/>
          <p:nvPr/>
        </p:nvSpPr>
        <p:spPr>
          <a:xfrm>
            <a:off x="293812" y="5804603"/>
            <a:ext cx="4772457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</a:rPr>
              <a:t>教研大樓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56661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67ECA-94D4-5FF4-7D56-487499AB4BB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C7A3D3-273B-2860-27E1-C55775726498}"/>
              </a:ext>
            </a:extLst>
          </p:cNvPr>
          <p:cNvSpPr txBox="1"/>
          <p:nvPr/>
        </p:nvSpPr>
        <p:spPr>
          <a:xfrm>
            <a:off x="293812" y="5804603"/>
            <a:ext cx="4772457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4400" b="1" spc="600">
                <a:solidFill>
                  <a:schemeClr val="bg1"/>
                </a:solidFill>
                <a:latin typeface="微軟正黑體" panose="020b0604030504040204" pitchFamily="34" charset="-120"/>
              </a:rPr>
              <a:t>教研大樓</a:t>
            </a:r>
            <a:endParaRPr lang="en-US" sz="4400" b="1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24214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0DDDED3-E77C-4F5C-BAE2-021CC7A9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" y="1667415"/>
            <a:ext cx="2739861" cy="182612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FFCFEB5-93D7-43E5-847F-197989938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28" y="1667415"/>
            <a:ext cx="2256943" cy="181944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31D9952-BFAA-4A4E-B20C-9B616B8A5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51" y="1667415"/>
            <a:ext cx="2739862" cy="181944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51B6C9CD-F6B9-45BF-BFD5-9CAD1658A9B6}"/>
              </a:ext>
            </a:extLst>
          </p:cNvPr>
          <p:cNvSpPr/>
          <p:nvPr/>
        </p:nvSpPr>
        <p:spPr bwMode="auto">
          <a:xfrm>
            <a:off x="3443528" y="3599000"/>
            <a:ext cx="2256943" cy="33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 algn="ctr">
              <a:spcBef>
                <a:spcPts val="600"/>
              </a:spcBef>
            </a:pPr>
            <a:r>
              <a:rPr lang="en-US" altLang="zh-TW" sz="160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1600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圖皆可自由運用變換</a:t>
            </a:r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F800CFD1-0AFB-453A-BD2E-0351003C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692" y="6309856"/>
            <a:ext cx="2057400" cy="365125"/>
          </a:xfrm>
        </p:spPr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26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5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8411C1D-F063-4DF0-AAB0-590F979A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91" y="1212364"/>
            <a:ext cx="3429752" cy="622453"/>
          </a:xfrm>
          <a:prstGeom prst="rect">
            <a:avLst/>
          </a:prstGeom>
        </p:spPr>
      </p:pic>
      <p:sp>
        <p:nvSpPr>
          <p:cNvPr id="11" name="20">
            <a:extLst>
              <a:ext uri="{FF2B5EF4-FFF2-40B4-BE49-F238E27FC236}">
                <a16:creationId xmlns:a16="http://schemas.microsoft.com/office/drawing/2014/main" id="{CC1A9445-9EFA-4F40-A255-781A04588A7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7692" y="2382842"/>
            <a:ext cx="3429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Central University</a:t>
            </a:r>
          </a:p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NCU@</a:t>
            </a:r>
            <a:r>
              <a:rPr lang="hsb-DE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.com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PA_Line 21">
            <a:extLst>
              <a:ext uri="{FF2B5EF4-FFF2-40B4-BE49-F238E27FC236}">
                <a16:creationId xmlns:a16="http://schemas.microsoft.com/office/drawing/2014/main" id="{5CBD562D-0299-40D0-B733-0647262E91CE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27693" y="2183048"/>
            <a:ext cx="3429750" cy="9976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9101A9F0-8BC7-4F7A-B3A0-CDC613247999}"/>
              </a:ext>
            </a:extLst>
          </p:cNvPr>
          <p:cNvSpPr txBox="1"/>
          <p:nvPr/>
        </p:nvSpPr>
        <p:spPr>
          <a:xfrm>
            <a:off x="1709033" y="379615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6584D261-F0A6-4DE5-8EC5-8673D241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850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18">
            <a:extLst>
              <a:ext uri="{FF2B5EF4-FFF2-40B4-BE49-F238E27FC236}">
                <a16:creationId xmlns:a16="http://schemas.microsoft.com/office/drawing/2014/main" id="{5BE115FC-F24A-4601-9546-52554362659A}"/>
              </a:ext>
            </a:extLst>
          </p:cNvPr>
          <p:cNvSpPr txBox="1"/>
          <p:nvPr/>
        </p:nvSpPr>
        <p:spPr>
          <a:xfrm>
            <a:off x="436185" y="4566074"/>
            <a:ext cx="14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報告者人名</a:t>
            </a:r>
          </a:p>
        </p:txBody>
      </p:sp>
      <p:sp>
        <p:nvSpPr>
          <p:cNvPr id="10" name="18">
            <a:extLst>
              <a:ext uri="{FF2B5EF4-FFF2-40B4-BE49-F238E27FC236}">
                <a16:creationId xmlns:a16="http://schemas.microsoft.com/office/drawing/2014/main" id="{99850907-E385-4333-9FA0-260EEA7940C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0327" y="3183438"/>
            <a:ext cx="3789825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rPr>
              <a:t>學術領航．躍升國際</a:t>
            </a:r>
          </a:p>
        </p:txBody>
      </p:sp>
      <p:sp>
        <p:nvSpPr>
          <p:cNvPr id="11" name="20">
            <a:extLst>
              <a:ext uri="{FF2B5EF4-FFF2-40B4-BE49-F238E27FC236}">
                <a16:creationId xmlns:a16="http://schemas.microsoft.com/office/drawing/2014/main" id="{3FEC8A76-2D6D-4E0D-AFDD-BCA119EA908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176" y="3967089"/>
            <a:ext cx="3596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/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National Central University</a:t>
            </a:r>
            <a:endParaRPr lang="zh-CN" altLang="en-US" sz="2000" b="1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PA_Line 21">
            <a:extLst>
              <a:ext uri="{FF2B5EF4-FFF2-40B4-BE49-F238E27FC236}">
                <a16:creationId xmlns:a16="http://schemas.microsoft.com/office/drawing/2014/main" id="{084540F1-2B3B-4137-8ABB-F8DFF8265F14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4339" y="3799660"/>
            <a:ext cx="3560461" cy="0"/>
          </a:xfrm>
          <a:prstGeom prst="lin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9176771-B156-4DC4-BC01-6878E20FC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37" y="1961327"/>
            <a:ext cx="2584279" cy="469011"/>
          </a:xfrm>
          <a:prstGeom prst="rect">
            <a:avLst/>
          </a:prstGeom>
        </p:spPr>
      </p:pic>
      <p:sp>
        <p:nvSpPr>
          <p:cNvPr id="7" name="投影片編號版面配置區 2">
            <a:extLst>
              <a:ext uri="{FF2B5EF4-FFF2-40B4-BE49-F238E27FC236}">
                <a16:creationId xmlns:a16="http://schemas.microsoft.com/office/drawing/2014/main" id="{2F2A8CA1-EA3E-453A-8ED1-41FAE0BA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3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65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id="{8DB9E519-6EB5-4764-9A02-906EA240B2D0}"/>
              </a:ext>
            </a:extLst>
          </p:cNvPr>
          <p:cNvGrpSpPr/>
          <p:nvPr/>
        </p:nvGrpSpPr>
        <p:grpSpPr>
          <a:xfrm>
            <a:off x="451779" y="1964725"/>
            <a:ext cx="3652139" cy="3822693"/>
            <a:chOff x="685328" y="1581665"/>
            <a:chExt cx="4466112" cy="4674678"/>
          </a:xfrm>
        </p:grpSpPr>
        <p:grpSp>
          <p:nvGrpSpPr>
            <p:cNvPr id="25" name="组合 25">
              <a:extLst>
                <a:ext uri="{FF2B5EF4-FFF2-40B4-BE49-F238E27FC236}">
                  <a16:creationId xmlns:a16="http://schemas.microsoft.com/office/drawing/2014/main" id="{55F3F15F-BB53-4AA5-8057-E822BE10DBD0}"/>
                </a:ext>
              </a:extLst>
            </p:cNvPr>
            <p:cNvGrpSpPr/>
            <p:nvPr/>
          </p:nvGrpSpPr>
          <p:grpSpPr>
            <a:xfrm>
              <a:off x="685328" y="1581665"/>
              <a:ext cx="4450765" cy="751096"/>
              <a:chOff x="4150600" y="1393760"/>
              <a:chExt cx="4209176" cy="710326"/>
            </a:xfrm>
          </p:grpSpPr>
          <p:sp>
            <p:nvSpPr>
              <p:cNvPr id="42" name="圆角矩形 52">
                <a:extLst>
                  <a:ext uri="{FF2B5EF4-FFF2-40B4-BE49-F238E27FC236}">
                    <a16:creationId xmlns:a16="http://schemas.microsoft.com/office/drawing/2014/main" id="{CBF02C15-88E2-4560-81EE-705971787D6F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43" name="椭圆 27">
                <a:extLst>
                  <a:ext uri="{FF2B5EF4-FFF2-40B4-BE49-F238E27FC236}">
                    <a16:creationId xmlns:a16="http://schemas.microsoft.com/office/drawing/2014/main" id="{0E3463B3-80D5-46F4-8180-48FCD9082B6B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CAB9ED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1</a:t>
                </a:r>
              </a:p>
            </p:txBody>
          </p:sp>
          <p:sp>
            <p:nvSpPr>
              <p:cNvPr id="44" name="文本框 4">
                <a:extLst>
                  <a:ext uri="{FF2B5EF4-FFF2-40B4-BE49-F238E27FC236}">
                    <a16:creationId xmlns:a16="http://schemas.microsoft.com/office/drawing/2014/main" id="{C1DD5628-3650-4579-B555-5344F855EB3C}"/>
                  </a:ext>
                </a:extLst>
              </p:cNvPr>
              <p:cNvSpPr txBox="1"/>
              <p:nvPr/>
            </p:nvSpPr>
            <p:spPr>
              <a:xfrm>
                <a:off x="5452966" y="1524911"/>
                <a:ext cx="1637337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校務概況</a:t>
                </a:r>
              </a:p>
            </p:txBody>
          </p:sp>
        </p:grpSp>
        <p:grpSp>
          <p:nvGrpSpPr>
            <p:cNvPr id="26" name="组合 33">
              <a:extLst>
                <a:ext uri="{FF2B5EF4-FFF2-40B4-BE49-F238E27FC236}">
                  <a16:creationId xmlns:a16="http://schemas.microsoft.com/office/drawing/2014/main" id="{59C36FFD-D1E0-4504-BB15-C503A95DF571}"/>
                </a:ext>
              </a:extLst>
            </p:cNvPr>
            <p:cNvGrpSpPr/>
            <p:nvPr/>
          </p:nvGrpSpPr>
          <p:grpSpPr>
            <a:xfrm>
              <a:off x="700675" y="2580910"/>
              <a:ext cx="4450765" cy="751096"/>
              <a:chOff x="4150600" y="1393760"/>
              <a:chExt cx="4209176" cy="710326"/>
            </a:xfrm>
          </p:grpSpPr>
          <p:sp>
            <p:nvSpPr>
              <p:cNvPr id="39" name="圆角矩形 52">
                <a:extLst>
                  <a:ext uri="{FF2B5EF4-FFF2-40B4-BE49-F238E27FC236}">
                    <a16:creationId xmlns:a16="http://schemas.microsoft.com/office/drawing/2014/main" id="{675A264E-CF8F-4152-8B48-C79634831BD9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40" name="椭圆 36">
                <a:extLst>
                  <a:ext uri="{FF2B5EF4-FFF2-40B4-BE49-F238E27FC236}">
                    <a16:creationId xmlns:a16="http://schemas.microsoft.com/office/drawing/2014/main" id="{E8D9AC18-F994-4EF5-BD09-770F48F51CA9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CAB9ED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2</a:t>
                </a:r>
              </a:p>
            </p:txBody>
          </p:sp>
          <p:sp>
            <p:nvSpPr>
              <p:cNvPr id="41" name="文本框 8">
                <a:extLst>
                  <a:ext uri="{FF2B5EF4-FFF2-40B4-BE49-F238E27FC236}">
                    <a16:creationId xmlns:a16="http://schemas.microsoft.com/office/drawing/2014/main" id="{D4F10888-D41F-43A5-955C-11BF91CE6816}"/>
                  </a:ext>
                </a:extLst>
              </p:cNvPr>
              <p:cNvSpPr txBox="1"/>
              <p:nvPr/>
            </p:nvSpPr>
            <p:spPr>
              <a:xfrm>
                <a:off x="5452966" y="1524912"/>
                <a:ext cx="2349223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國際競爭優勢</a:t>
                </a:r>
              </a:p>
            </p:txBody>
          </p:sp>
        </p:grpSp>
        <p:grpSp>
          <p:nvGrpSpPr>
            <p:cNvPr id="27" name="组合 38">
              <a:extLst>
                <a:ext uri="{FF2B5EF4-FFF2-40B4-BE49-F238E27FC236}">
                  <a16:creationId xmlns:a16="http://schemas.microsoft.com/office/drawing/2014/main" id="{61C3F130-7E73-4C5F-9B63-8B202933F98B}"/>
                </a:ext>
              </a:extLst>
            </p:cNvPr>
            <p:cNvGrpSpPr/>
            <p:nvPr/>
          </p:nvGrpSpPr>
          <p:grpSpPr>
            <a:xfrm>
              <a:off x="685329" y="3580154"/>
              <a:ext cx="4450765" cy="751096"/>
              <a:chOff x="4150600" y="1393760"/>
              <a:chExt cx="4209176" cy="710326"/>
            </a:xfrm>
          </p:grpSpPr>
          <p:sp>
            <p:nvSpPr>
              <p:cNvPr id="36" name="圆角矩形 52">
                <a:extLst>
                  <a:ext uri="{FF2B5EF4-FFF2-40B4-BE49-F238E27FC236}">
                    <a16:creationId xmlns:a16="http://schemas.microsoft.com/office/drawing/2014/main" id="{53B57691-BC61-4F9D-B797-44904A1FF240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37" name="椭圆 40">
                <a:extLst>
                  <a:ext uri="{FF2B5EF4-FFF2-40B4-BE49-F238E27FC236}">
                    <a16:creationId xmlns:a16="http://schemas.microsoft.com/office/drawing/2014/main" id="{E943338F-9AAA-4442-860E-5BAC2A69CAD7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CAB9ED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3</a:t>
                </a:r>
              </a:p>
            </p:txBody>
          </p:sp>
          <p:sp>
            <p:nvSpPr>
              <p:cNvPr id="38" name="文本框 12">
                <a:extLst>
                  <a:ext uri="{FF2B5EF4-FFF2-40B4-BE49-F238E27FC236}">
                    <a16:creationId xmlns:a16="http://schemas.microsoft.com/office/drawing/2014/main" id="{51486A54-7D76-412D-902B-437BD6B06B7A}"/>
                  </a:ext>
                </a:extLst>
              </p:cNvPr>
              <p:cNvSpPr txBox="1"/>
              <p:nvPr/>
            </p:nvSpPr>
            <p:spPr>
              <a:xfrm>
                <a:off x="5452964" y="1524912"/>
                <a:ext cx="1637337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標竿學習</a:t>
                </a:r>
              </a:p>
            </p:txBody>
          </p:sp>
        </p:grpSp>
        <p:grpSp>
          <p:nvGrpSpPr>
            <p:cNvPr id="28" name="组合 53">
              <a:extLst>
                <a:ext uri="{FF2B5EF4-FFF2-40B4-BE49-F238E27FC236}">
                  <a16:creationId xmlns:a16="http://schemas.microsoft.com/office/drawing/2014/main" id="{FE37A7C5-C59C-452C-8641-9439BBE9DE3C}"/>
                </a:ext>
              </a:extLst>
            </p:cNvPr>
            <p:cNvGrpSpPr/>
            <p:nvPr/>
          </p:nvGrpSpPr>
          <p:grpSpPr>
            <a:xfrm>
              <a:off x="700675" y="4579402"/>
              <a:ext cx="4450765" cy="751096"/>
              <a:chOff x="4150600" y="1393760"/>
              <a:chExt cx="4209176" cy="710326"/>
            </a:xfrm>
          </p:grpSpPr>
          <p:sp>
            <p:nvSpPr>
              <p:cNvPr id="33" name="圆角矩形 52">
                <a:extLst>
                  <a:ext uri="{FF2B5EF4-FFF2-40B4-BE49-F238E27FC236}">
                    <a16:creationId xmlns:a16="http://schemas.microsoft.com/office/drawing/2014/main" id="{712393D0-6262-43CB-A5C7-E1F2AFE24CF5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34" name="椭圆 55">
                <a:extLst>
                  <a:ext uri="{FF2B5EF4-FFF2-40B4-BE49-F238E27FC236}">
                    <a16:creationId xmlns:a16="http://schemas.microsoft.com/office/drawing/2014/main" id="{B637DE07-3486-4BAF-B83E-8D448CB0801F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rgbClr val="CAB9ED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4</a:t>
                </a:r>
              </a:p>
            </p:txBody>
          </p:sp>
          <p:sp>
            <p:nvSpPr>
              <p:cNvPr id="35" name="文本框 16">
                <a:extLst>
                  <a:ext uri="{FF2B5EF4-FFF2-40B4-BE49-F238E27FC236}">
                    <a16:creationId xmlns:a16="http://schemas.microsoft.com/office/drawing/2014/main" id="{1C914603-FC09-4CFE-9210-A83654BE89C0}"/>
                  </a:ext>
                </a:extLst>
              </p:cNvPr>
              <p:cNvSpPr txBox="1"/>
              <p:nvPr/>
            </p:nvSpPr>
            <p:spPr>
              <a:xfrm>
                <a:off x="5452966" y="1521165"/>
                <a:ext cx="1637337" cy="533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預期成效</a:t>
                </a:r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B7BA91B9-FE36-4F38-96C1-823CD0EBC256}"/>
                </a:ext>
              </a:extLst>
            </p:cNvPr>
            <p:cNvGrpSpPr/>
            <p:nvPr/>
          </p:nvGrpSpPr>
          <p:grpSpPr>
            <a:xfrm>
              <a:off x="700675" y="5505247"/>
              <a:ext cx="4450765" cy="751096"/>
              <a:chOff x="700675" y="5505247"/>
              <a:chExt cx="4450765" cy="751096"/>
            </a:xfrm>
          </p:grpSpPr>
          <p:sp>
            <p:nvSpPr>
              <p:cNvPr id="30" name="圆角矩形 52">
                <a:extLst>
                  <a:ext uri="{FF2B5EF4-FFF2-40B4-BE49-F238E27FC236}">
                    <a16:creationId xmlns:a16="http://schemas.microsoft.com/office/drawing/2014/main" id="{BBD00518-D551-469A-9477-A65FF21976AF}"/>
                  </a:ext>
                </a:extLst>
              </p:cNvPr>
              <p:cNvSpPr/>
              <p:nvPr/>
            </p:nvSpPr>
            <p:spPr>
              <a:xfrm>
                <a:off x="1105976" y="5578646"/>
                <a:ext cx="4045464" cy="604301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0000">
                      <a:lumMod val="75000"/>
                      <a:lumOff val="25000"/>
                    </a:srgbClr>
                  </a:solidFill>
                  <a:latin typeface="思源黑体 Medium"/>
                  <a:ea typeface="+mj-ea"/>
                </a:endParaRPr>
              </a:p>
            </p:txBody>
          </p:sp>
          <p:sp>
            <p:nvSpPr>
              <p:cNvPr id="31" name="椭圆 55">
                <a:extLst>
                  <a:ext uri="{FF2B5EF4-FFF2-40B4-BE49-F238E27FC236}">
                    <a16:creationId xmlns:a16="http://schemas.microsoft.com/office/drawing/2014/main" id="{C049A36F-0878-4B38-8706-3F7835572A22}"/>
                  </a:ext>
                </a:extLst>
              </p:cNvPr>
              <p:cNvSpPr/>
              <p:nvPr/>
            </p:nvSpPr>
            <p:spPr>
              <a:xfrm>
                <a:off x="700675" y="5505247"/>
                <a:ext cx="751096" cy="751096"/>
              </a:xfrm>
              <a:prstGeom prst="ellipse">
                <a:avLst/>
              </a:prstGeom>
              <a:solidFill>
                <a:srgbClr val="CAB9ED"/>
              </a:solidFill>
              <a:ln w="120650" cap="flat" cmpd="sng" algn="ctr">
                <a:solidFill>
                  <a:srgbClr val="FFFFFF">
                    <a:lumMod val="9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kern="0">
                    <a:solidFill>
                      <a:srgbClr val="FFFFFF"/>
                    </a:solidFill>
                    <a:latin typeface="思源黑体 Medium"/>
                    <a:ea typeface="+mj-ea"/>
                  </a:rPr>
                  <a:t>5</a:t>
                </a:r>
              </a:p>
            </p:txBody>
          </p:sp>
          <p:sp>
            <p:nvSpPr>
              <p:cNvPr id="32" name="文本框 16">
                <a:extLst>
                  <a:ext uri="{FF2B5EF4-FFF2-40B4-BE49-F238E27FC236}">
                    <a16:creationId xmlns:a16="http://schemas.microsoft.com/office/drawing/2014/main" id="{6D269F5E-BE7A-410D-BAD4-1E336CC5013A}"/>
                  </a:ext>
                </a:extLst>
              </p:cNvPr>
              <p:cNvSpPr txBox="1"/>
              <p:nvPr/>
            </p:nvSpPr>
            <p:spPr>
              <a:xfrm>
                <a:off x="2077790" y="5639967"/>
                <a:ext cx="978568" cy="56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/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總結</a:t>
                </a:r>
              </a:p>
            </p:txBody>
          </p:sp>
        </p:grpSp>
      </p:grpSp>
      <p:sp>
        <p:nvSpPr>
          <p:cNvPr id="46" name="_14">
            <a:extLst>
              <a:ext uri="{FF2B5EF4-FFF2-40B4-BE49-F238E27FC236}">
                <a16:creationId xmlns:a16="http://schemas.microsoft.com/office/drawing/2014/main" id="{BD1F392A-0338-440D-99C8-E5243F70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350" y="2895257"/>
            <a:ext cx="605879" cy="1926072"/>
          </a:xfrm>
          <a:prstGeom prst="rect">
            <a:avLst/>
          </a:prstGeom>
          <a:solidFill>
            <a:srgbClr val="593F9B"/>
          </a:solidFill>
          <a:ln>
            <a:noFill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/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TW" altLang="en-US" spc="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簡報概述</a:t>
            </a:r>
            <a:endParaRPr lang="zh-CN" altLang="en-US" spc="6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投影片編號版面配置區 2">
            <a:extLst>
              <a:ext uri="{FF2B5EF4-FFF2-40B4-BE49-F238E27FC236}">
                <a16:creationId xmlns:a16="http://schemas.microsoft.com/office/drawing/2014/main" id="{EA1F3CEA-80F8-49E2-B633-45CFC899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4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2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898852-FB17-4DFB-B79D-54145BDCAD24}"/>
              </a:ext>
            </a:extLst>
          </p:cNvPr>
          <p:cNvSpPr/>
          <p:nvPr/>
        </p:nvSpPr>
        <p:spPr>
          <a:xfrm>
            <a:off x="6456938" y="3218719"/>
            <a:ext cx="23407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defRPr/>
            </a:pPr>
            <a:r>
              <a:rPr lang="zh-TW" altLang="en-US" sz="4000" b="1" spc="300" noProof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校務概況</a:t>
            </a: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98FE1D3B-711A-24D4-FBB6-1D03200A4FC4}"/>
              </a:ext>
            </a:extLst>
          </p:cNvPr>
          <p:cNvGrpSpPr>
            <a:grpSpLocks noChangeAspect="1"/>
          </p:cNvGrpSpPr>
          <p:nvPr/>
        </p:nvGrpSpPr>
        <p:grpSpPr>
          <a:xfrm>
            <a:off x="5241410" y="2950009"/>
            <a:ext cx="1026430" cy="1053581"/>
            <a:chOff x="482445" y="3505994"/>
            <a:chExt cx="2384917" cy="2448000"/>
          </a:xfrm>
          <a:solidFill>
            <a:srgbClr val="D2A30A"/>
          </a:solidFill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54B57E5-AEE5-A909-A14E-16B422F106D4}"/>
                </a:ext>
              </a:extLst>
            </p:cNvPr>
            <p:cNvSpPr txBox="1"/>
            <p:nvPr/>
          </p:nvSpPr>
          <p:spPr>
            <a:xfrm>
              <a:off x="482445" y="4162939"/>
              <a:ext cx="1300121" cy="1134106"/>
            </a:xfrm>
            <a:prstGeom prst="rect">
              <a:avLst/>
            </a:prstGeom>
            <a:solidFill>
              <a:srgbClr val="CAB9ED"/>
            </a:solidFill>
            <a:ln>
              <a:noFill/>
            </a:ln>
          </p:spPr>
          <p:txBody>
            <a:bodyPr wrap="none" lIns="87764" tIns="43882" rIns="87764" bIns="43882" rtlCol="0" anchor="ctr" anchorCtr="1">
              <a:spAutoFit/>
            </a:bodyPr>
            <a:lstStyle>
              <a:defPPr/>
            </a:lstStyle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>
                  <a:ln w="28575">
                    <a:noFill/>
                    <a:prstDash val="solid"/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endParaRPr lang="zh-CN" altLang="en-US" sz="2800" b="1" kern="0">
                <a:ln w="28575">
                  <a:noFill/>
                  <a:prstDash val="solid"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图文框 1">
              <a:extLst>
                <a:ext uri="{FF2B5EF4-FFF2-40B4-BE49-F238E27FC236}">
                  <a16:creationId xmlns:a16="http://schemas.microsoft.com/office/drawing/2014/main" id="{5EC5ED18-0FA8-32B4-0FA3-430383CA2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162" y="3505994"/>
              <a:ext cx="2203200" cy="2448000"/>
            </a:xfrm>
            <a:custGeom>
              <a:rect l="l" t="t" r="r" b="b"/>
              <a:pathLst>
                <a:path w="3600000" h="3960440">
                  <a:moveTo>
                    <a:pt x="0" y="0"/>
                  </a:moveTo>
                  <a:lnTo>
                    <a:pt x="3600000" y="0"/>
                  </a:lnTo>
                  <a:lnTo>
                    <a:pt x="3600000" y="3960440"/>
                  </a:lnTo>
                  <a:lnTo>
                    <a:pt x="0" y="3960440"/>
                  </a:lnTo>
                  <a:lnTo>
                    <a:pt x="0" y="2988332"/>
                  </a:lnTo>
                  <a:lnTo>
                    <a:pt x="91440" y="2988332"/>
                  </a:lnTo>
                  <a:lnTo>
                    <a:pt x="91440" y="3869000"/>
                  </a:lnTo>
                  <a:lnTo>
                    <a:pt x="3508560" y="3869000"/>
                  </a:lnTo>
                  <a:lnTo>
                    <a:pt x="3508560" y="91440"/>
                  </a:lnTo>
                  <a:lnTo>
                    <a:pt x="91440" y="91440"/>
                  </a:lnTo>
                  <a:lnTo>
                    <a:pt x="91440" y="972108"/>
                  </a:lnTo>
                  <a:lnTo>
                    <a:pt x="0" y="972108"/>
                  </a:lnTo>
                  <a:close/>
                </a:path>
              </a:pathLst>
            </a:custGeom>
            <a:grpFill/>
            <a:ln w="25400" cap="flat" cmpd="sng" algn="ctr">
              <a:solidFill>
                <a:srgbClr val="CAB9ED"/>
              </a:solidFill>
              <a:prstDash val="solid"/>
            </a:ln>
            <a:effectLst/>
          </p:spPr>
          <p:txBody>
            <a:bodyPr rtlCol="0" anchor="ctr"/>
            <a:lstStyle>
              <a:defPPr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600" kern="0">
                <a:solidFill>
                  <a:srgbClr val="31394E"/>
                </a:solidFill>
                <a:latin typeface="思源黑体 Light"/>
              </a:endParaRPr>
            </a:p>
          </p:txBody>
        </p:sp>
      </p:grpSp>
      <p:sp>
        <p:nvSpPr>
          <p:cNvPr id="7" name="投影片編號版面配置區 2">
            <a:extLst>
              <a:ext uri="{FF2B5EF4-FFF2-40B4-BE49-F238E27FC236}">
                <a16:creationId xmlns:a16="http://schemas.microsoft.com/office/drawing/2014/main" id="{A3CB060F-E9A3-B8BA-9828-A83966833BD7}"/>
              </a:ext>
            </a:extLst>
          </p:cNvPr>
          <p:cNvSpPr txBox="1"/>
          <p:nvPr/>
        </p:nvSpPr>
        <p:spPr>
          <a:xfrm>
            <a:off x="576343" y="627885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fld id="{B46171ED-8A70-41BD-A3D6-12C0EBDE3C61}" type="slidenum">
              <a:rPr lang="zh-TW" altLang="en-US" sz="900" smtClean="0"/>
              <a:pPr/>
              <a:t>5</a:t>
            </a:fld>
            <a:endParaRPr lang="zh-TW" altLang="en-US" sz="900"/>
          </a:p>
        </p:txBody>
      </p:sp>
    </p:spTree>
    <p:extLst>
      <p:ext uri="{BB962C8B-B14F-4D97-AF65-F5344CB8AC3E}">
        <p14:creationId xmlns:p14="http://schemas.microsoft.com/office/powerpoint/2010/main" val="2341754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Rectangular Callout 7">
            <a:extLst>
              <a:ext uri="{FF2B5EF4-FFF2-40B4-BE49-F238E27FC236}">
                <a16:creationId xmlns:a16="http://schemas.microsoft.com/office/drawing/2014/main" id="{C490F290-575D-453B-82DE-3340AAE9F6A9}"/>
              </a:ext>
            </a:extLst>
          </p:cNvPr>
          <p:cNvSpPr/>
          <p:nvPr/>
        </p:nvSpPr>
        <p:spPr>
          <a:xfrm>
            <a:off x="2815756" y="2352917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26" name="Rectangular Callout 8">
            <a:extLst>
              <a:ext uri="{FF2B5EF4-FFF2-40B4-BE49-F238E27FC236}">
                <a16:creationId xmlns:a16="http://schemas.microsoft.com/office/drawing/2014/main" id="{6339A484-A1FE-4D28-847B-56A7B10445CC}"/>
              </a:ext>
            </a:extLst>
          </p:cNvPr>
          <p:cNvSpPr/>
          <p:nvPr/>
        </p:nvSpPr>
        <p:spPr>
          <a:xfrm>
            <a:off x="2815755" y="3369224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38" name="Rectangular Callout 9">
            <a:extLst>
              <a:ext uri="{FF2B5EF4-FFF2-40B4-BE49-F238E27FC236}">
                <a16:creationId xmlns:a16="http://schemas.microsoft.com/office/drawing/2014/main" id="{2E2678AB-B95C-44AE-B618-19E19A93ECEC}"/>
              </a:ext>
            </a:extLst>
          </p:cNvPr>
          <p:cNvSpPr/>
          <p:nvPr/>
        </p:nvSpPr>
        <p:spPr>
          <a:xfrm>
            <a:off x="2815754" y="4706809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55A2CEF0-35ED-4B8F-A1F5-E0A819CAED0F}"/>
              </a:ext>
            </a:extLst>
          </p:cNvPr>
          <p:cNvSpPr/>
          <p:nvPr/>
        </p:nvSpPr>
        <p:spPr bwMode="auto">
          <a:xfrm>
            <a:off x="3847407" y="2525712"/>
            <a:ext cx="2015072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62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公頃</a:t>
            </a: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2D1C11C4-3BAF-4A74-A433-FF18960E2E8E}"/>
              </a:ext>
            </a:extLst>
          </p:cNvPr>
          <p:cNvSpPr/>
          <p:nvPr/>
        </p:nvSpPr>
        <p:spPr bwMode="auto">
          <a:xfrm>
            <a:off x="3825268" y="2324378"/>
            <a:ext cx="1523280" cy="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校地面積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81DED027-D2FC-4D63-B072-BDBA49A9177F}"/>
              </a:ext>
            </a:extLst>
          </p:cNvPr>
          <p:cNvSpPr/>
          <p:nvPr/>
        </p:nvSpPr>
        <p:spPr bwMode="auto">
          <a:xfrm>
            <a:off x="3847407" y="3766117"/>
            <a:ext cx="1953394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5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處、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室、電算中心、環安中心、圖書館、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常設性任務編組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(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稽核室、校務研究辦公室、社會責任辦公室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)</a:t>
            </a:r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3D1AC174-1829-4160-9CA1-3C5D17C4ADD2}"/>
              </a:ext>
            </a:extLst>
          </p:cNvPr>
          <p:cNvSpPr/>
          <p:nvPr/>
        </p:nvSpPr>
        <p:spPr bwMode="auto">
          <a:xfrm>
            <a:off x="3836697" y="3303912"/>
            <a:ext cx="1510878" cy="2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行政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B1A02D23-456A-48F8-8342-200ECC7611F9}"/>
              </a:ext>
            </a:extLst>
          </p:cNvPr>
          <p:cNvSpPr/>
          <p:nvPr/>
        </p:nvSpPr>
        <p:spPr bwMode="auto">
          <a:xfrm>
            <a:off x="3836697" y="4628789"/>
            <a:ext cx="1510878" cy="2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教學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53" name="Rectangular Callout 16">
            <a:extLst>
              <a:ext uri="{FF2B5EF4-FFF2-40B4-BE49-F238E27FC236}">
                <a16:creationId xmlns:a16="http://schemas.microsoft.com/office/drawing/2014/main" id="{0777F85A-9B47-4F03-89FB-57F5348F9AFC}"/>
              </a:ext>
            </a:extLst>
          </p:cNvPr>
          <p:cNvSpPr/>
          <p:nvPr/>
        </p:nvSpPr>
        <p:spPr>
          <a:xfrm>
            <a:off x="6049751" y="2352917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54" name="Rectangular Callout 17">
            <a:extLst>
              <a:ext uri="{FF2B5EF4-FFF2-40B4-BE49-F238E27FC236}">
                <a16:creationId xmlns:a16="http://schemas.microsoft.com/office/drawing/2014/main" id="{C47E4A03-E7EF-4480-8BA4-24869A51FEEA}"/>
              </a:ext>
            </a:extLst>
          </p:cNvPr>
          <p:cNvSpPr/>
          <p:nvPr/>
        </p:nvSpPr>
        <p:spPr>
          <a:xfrm>
            <a:off x="6049750" y="3406295"/>
            <a:ext cx="636199" cy="642499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sp>
        <p:nvSpPr>
          <p:cNvPr id="55" name="Rectangle 19">
            <a:extLst>
              <a:ext uri="{FF2B5EF4-FFF2-40B4-BE49-F238E27FC236}">
                <a16:creationId xmlns:a16="http://schemas.microsoft.com/office/drawing/2014/main" id="{9032D5CE-D563-4201-98F8-3875C4CF3CFA}"/>
              </a:ext>
            </a:extLst>
          </p:cNvPr>
          <p:cNvSpPr/>
          <p:nvPr/>
        </p:nvSpPr>
        <p:spPr bwMode="auto">
          <a:xfrm>
            <a:off x="7081403" y="2550426"/>
            <a:ext cx="1522266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8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個校屬研究中心及</a:t>
            </a:r>
            <a:r>
              <a:rPr lang="en-US" altLang="zh-TW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</a:t>
            </a: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個聯合研究中心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id="{1BC0ED74-5C4F-4464-ABD5-3E25D2B255CA}"/>
              </a:ext>
            </a:extLst>
          </p:cNvPr>
          <p:cNvSpPr/>
          <p:nvPr/>
        </p:nvSpPr>
        <p:spPr bwMode="auto">
          <a:xfrm>
            <a:off x="7059263" y="2303642"/>
            <a:ext cx="1523280" cy="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研究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E271EF90-3F4D-4337-AD71-28F6C841C314}"/>
              </a:ext>
            </a:extLst>
          </p:cNvPr>
          <p:cNvSpPr/>
          <p:nvPr/>
        </p:nvSpPr>
        <p:spPr bwMode="auto">
          <a:xfrm>
            <a:off x="7092790" y="3667260"/>
            <a:ext cx="1305807" cy="5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zh-TW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國立中央大學附屬中壢高級中學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7F0D21C6-11E8-4624-8E36-8DCB6B0D1D94}"/>
              </a:ext>
            </a:extLst>
          </p:cNvPr>
          <p:cNvSpPr/>
          <p:nvPr/>
        </p:nvSpPr>
        <p:spPr bwMode="auto">
          <a:xfrm>
            <a:off x="7070692" y="3347372"/>
            <a:ext cx="1510878" cy="2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附屬單位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60" name="Rectangle 34">
            <a:extLst>
              <a:ext uri="{FF2B5EF4-FFF2-40B4-BE49-F238E27FC236}">
                <a16:creationId xmlns:a16="http://schemas.microsoft.com/office/drawing/2014/main" id="{A5493AD5-1196-4305-BE75-172B88562A2C}"/>
              </a:ext>
            </a:extLst>
          </p:cNvPr>
          <p:cNvSpPr/>
          <p:nvPr/>
        </p:nvSpPr>
        <p:spPr bwMode="auto">
          <a:xfrm>
            <a:off x="2779133" y="2585277"/>
            <a:ext cx="698908" cy="2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01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id="{3C78F53A-604C-4F9C-A9A9-7FAB41BD9E10}"/>
              </a:ext>
            </a:extLst>
          </p:cNvPr>
          <p:cNvSpPr/>
          <p:nvPr/>
        </p:nvSpPr>
        <p:spPr bwMode="auto">
          <a:xfrm>
            <a:off x="2779133" y="3598576"/>
            <a:ext cx="698908" cy="2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02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2EBD59DB-FCAB-48A7-8602-6F2DCEE74E4E}"/>
              </a:ext>
            </a:extLst>
          </p:cNvPr>
          <p:cNvSpPr/>
          <p:nvPr/>
        </p:nvSpPr>
        <p:spPr bwMode="auto">
          <a:xfrm>
            <a:off x="2767691" y="4945242"/>
            <a:ext cx="730368" cy="2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03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B6E35288-76DE-4A08-A235-01F4E27921E6}"/>
              </a:ext>
            </a:extLst>
          </p:cNvPr>
          <p:cNvSpPr/>
          <p:nvPr/>
        </p:nvSpPr>
        <p:spPr bwMode="auto">
          <a:xfrm>
            <a:off x="6020608" y="2585277"/>
            <a:ext cx="698908" cy="2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04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64" name="Rectangle 38">
            <a:extLst>
              <a:ext uri="{FF2B5EF4-FFF2-40B4-BE49-F238E27FC236}">
                <a16:creationId xmlns:a16="http://schemas.microsoft.com/office/drawing/2014/main" id="{632FBE7F-739A-4E1E-BA50-877628370A7F}"/>
              </a:ext>
            </a:extLst>
          </p:cNvPr>
          <p:cNvSpPr/>
          <p:nvPr/>
        </p:nvSpPr>
        <p:spPr bwMode="auto">
          <a:xfrm>
            <a:off x="6020608" y="3635647"/>
            <a:ext cx="698908" cy="2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05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pic>
        <p:nvPicPr>
          <p:cNvPr id="65" name="圖片 64">
            <a:extLst>
              <a:ext uri="{FF2B5EF4-FFF2-40B4-BE49-F238E27FC236}">
                <a16:creationId xmlns:a16="http://schemas.microsoft.com/office/drawing/2014/main" id="{E791643A-6E48-4BAC-ADDF-8A98675E3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" y="2198133"/>
            <a:ext cx="2453867" cy="3355202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7AC3DECD-B9C1-4919-94F1-4895B75B0911}"/>
              </a:ext>
            </a:extLst>
          </p:cNvPr>
          <p:cNvSpPr txBox="1"/>
          <p:nvPr/>
        </p:nvSpPr>
        <p:spPr>
          <a:xfrm>
            <a:off x="208996" y="1131679"/>
            <a:ext cx="3116135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校務基本資料</a:t>
            </a:r>
            <a:endParaRPr lang="en-US" sz="32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投影片編號版面配置區 2">
            <a:extLst>
              <a:ext uri="{FF2B5EF4-FFF2-40B4-BE49-F238E27FC236}">
                <a16:creationId xmlns:a16="http://schemas.microsoft.com/office/drawing/2014/main" id="{16D01EA0-2F85-448C-A206-835B86B8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6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006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8055940-10A2-42BA-92F2-33E8A093A43B}"/>
              </a:ext>
            </a:extLst>
          </p:cNvPr>
          <p:cNvSpPr txBox="1"/>
          <p:nvPr/>
        </p:nvSpPr>
        <p:spPr>
          <a:xfrm>
            <a:off x="208996" y="1131679"/>
            <a:ext cx="3116135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校務基本資料</a:t>
            </a:r>
            <a:endParaRPr lang="en-US" sz="32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Rectangular Callout 8">
            <a:extLst>
              <a:ext uri="{FF2B5EF4-FFF2-40B4-BE49-F238E27FC236}">
                <a16:creationId xmlns:a16="http://schemas.microsoft.com/office/drawing/2014/main" id="{F8D37431-5B6E-4F9C-8CE4-B4FE2D0BE1AB}"/>
              </a:ext>
            </a:extLst>
          </p:cNvPr>
          <p:cNvSpPr/>
          <p:nvPr/>
        </p:nvSpPr>
        <p:spPr>
          <a:xfrm>
            <a:off x="3586218" y="3356169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srgbClr val="593F9B"/>
              </a:solidFill>
            </a:endParaRPr>
          </a:p>
        </p:txBody>
      </p:sp>
      <p:sp>
        <p:nvSpPr>
          <p:cNvPr id="36" name="Rectangular Callout 9">
            <a:extLst>
              <a:ext uri="{FF2B5EF4-FFF2-40B4-BE49-F238E27FC236}">
                <a16:creationId xmlns:a16="http://schemas.microsoft.com/office/drawing/2014/main" id="{AA90AE8D-E843-4A3B-AE52-733F36D17800}"/>
              </a:ext>
            </a:extLst>
          </p:cNvPr>
          <p:cNvSpPr/>
          <p:nvPr/>
        </p:nvSpPr>
        <p:spPr>
          <a:xfrm>
            <a:off x="3586217" y="4611656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srgbClr val="593F9B"/>
              </a:solidFill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2BF8879E-1D36-4577-8EE1-180B04845A7B}"/>
              </a:ext>
            </a:extLst>
          </p:cNvPr>
          <p:cNvSpPr/>
          <p:nvPr/>
        </p:nvSpPr>
        <p:spPr bwMode="auto">
          <a:xfrm>
            <a:off x="4815809" y="2306631"/>
            <a:ext cx="240169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11,924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人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(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研究生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: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大學部</a:t>
            </a: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=49:51)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95F0D3E6-2751-4654-89A8-1BCBF1A8B3A5}"/>
              </a:ext>
            </a:extLst>
          </p:cNvPr>
          <p:cNvSpPr/>
          <p:nvPr/>
        </p:nvSpPr>
        <p:spPr bwMode="auto">
          <a:xfrm>
            <a:off x="4829382" y="3561701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775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Lato Light" charset="0"/>
                <a:sym typeface="Lato Light" charset="0"/>
              </a:rPr>
              <a:t>人</a:t>
            </a:r>
            <a:endParaRPr lang="en-US" altLang="zh-TW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D8F63AD8-F872-4059-ADD7-2110AB3F10B3}"/>
              </a:ext>
            </a:extLst>
          </p:cNvPr>
          <p:cNvSpPr/>
          <p:nvPr/>
        </p:nvSpPr>
        <p:spPr bwMode="auto">
          <a:xfrm>
            <a:off x="4803045" y="3323011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教研人數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D510A3FE-9220-4A97-8F19-4643E9435CD6}"/>
              </a:ext>
            </a:extLst>
          </p:cNvPr>
          <p:cNvSpPr/>
          <p:nvPr/>
        </p:nvSpPr>
        <p:spPr bwMode="auto">
          <a:xfrm>
            <a:off x="4803045" y="4578081"/>
            <a:ext cx="1800766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行政人員</a:t>
            </a:r>
            <a:endParaRPr lang="en-US" altLang="zh-CN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A0D9EFE4-C0F4-48D1-8994-410AD56C0A9B}"/>
              </a:ext>
            </a:extLst>
          </p:cNvPr>
          <p:cNvSpPr/>
          <p:nvPr/>
        </p:nvSpPr>
        <p:spPr bwMode="auto">
          <a:xfrm>
            <a:off x="3542569" y="2382366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01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9C7BB5ED-8A78-4D6F-94EA-CDA1434113B2}"/>
              </a:ext>
            </a:extLst>
          </p:cNvPr>
          <p:cNvSpPr/>
          <p:nvPr/>
        </p:nvSpPr>
        <p:spPr bwMode="auto">
          <a:xfrm>
            <a:off x="3542569" y="3644253"/>
            <a:ext cx="833005" cy="3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02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78E75556-8C62-488F-BBEC-6B5AC4BD75EC}"/>
              </a:ext>
            </a:extLst>
          </p:cNvPr>
          <p:cNvSpPr/>
          <p:nvPr/>
        </p:nvSpPr>
        <p:spPr bwMode="auto">
          <a:xfrm>
            <a:off x="3499476" y="4881109"/>
            <a:ext cx="870502" cy="3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d-ID" altLang="id-ID" sz="2000" b="1">
                <a:solidFill>
                  <a:srgbClr val="593F9B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  <a:sym typeface="Bebas Neue" panose="020b0606020202050201" pitchFamily="34" charset="0"/>
              </a:rPr>
              <a:t>03</a:t>
            </a:r>
            <a:endParaRPr lang="en-US" altLang="id-ID" sz="2000" b="1">
              <a:solidFill>
                <a:srgbClr val="593F9B"/>
              </a:solidFill>
              <a:latin typeface="微软雅黑" panose="020b0503020204020204" pitchFamily="34" charset="-122"/>
              <a:ea typeface="微软雅黑" pitchFamily="34" charset="-122"/>
              <a:cs typeface="Arial" panose="020b0604020202020204" pitchFamily="34" charset="0"/>
              <a:sym typeface="Bebas Neue" panose="020b0606020202050201" pitchFamily="34" charset="0"/>
            </a:endParaRPr>
          </a:p>
        </p:txBody>
      </p:sp>
      <p:sp>
        <p:nvSpPr>
          <p:cNvPr id="44" name="Rectangular Callout 7">
            <a:extLst>
              <a:ext uri="{FF2B5EF4-FFF2-40B4-BE49-F238E27FC236}">
                <a16:creationId xmlns:a16="http://schemas.microsoft.com/office/drawing/2014/main" id="{50FCA77B-501B-4872-83DF-E86EE61FE965}"/>
              </a:ext>
            </a:extLst>
          </p:cNvPr>
          <p:cNvSpPr/>
          <p:nvPr/>
        </p:nvSpPr>
        <p:spPr>
          <a:xfrm>
            <a:off x="3586219" y="2100682"/>
            <a:ext cx="758265" cy="765773"/>
          </a:xfrm>
          <a:prstGeom prst="wedgeRectCallout">
            <a:avLst>
              <a:gd name="adj1" fmla="val 77652"/>
              <a:gd name="adj2" fmla="val -31618"/>
            </a:avLst>
          </a:prstGeom>
          <a:noFill/>
          <a:ln w="31750" cap="flat" cmpd="sng" algn="ctr">
            <a:solidFill>
              <a:srgbClr val="593F9B"/>
            </a:solidFill>
            <a:prstDash val="solid"/>
            <a:miter lim="800000"/>
          </a:ln>
          <a:effectLst/>
        </p:spPr>
        <p:txBody>
          <a:bodyPr rtlCol="0" anchor="ctr"/>
          <a:lstStyle>
            <a:defPPr/>
          </a:lstStyle>
          <a:p>
            <a:pPr algn="ctr">
              <a:defRPr/>
            </a:pPr>
            <a:endParaRPr lang="id-ID" kern="0">
              <a:solidFill>
                <a:srgbClr val="593F9B"/>
              </a:solidFill>
            </a:endParaRPr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EE4C5A5C-CAAF-459D-A20F-B986922332E3}"/>
              </a:ext>
            </a:extLst>
          </p:cNvPr>
          <p:cNvSpPr/>
          <p:nvPr/>
        </p:nvSpPr>
        <p:spPr bwMode="auto">
          <a:xfrm>
            <a:off x="4789423" y="2066667"/>
            <a:ext cx="1815547" cy="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defRPr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Bebas Neue" charset="0"/>
                <a:sym typeface="Bebas Neue" charset="0"/>
              </a:rPr>
              <a:t>學生人數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  <a:cs typeface="Bebas Neue" charset="0"/>
              <a:sym typeface="Bebas Neue" charset="0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FD318300-EDCB-440A-BF12-61F9F45A671E}"/>
              </a:ext>
            </a:extLst>
          </p:cNvPr>
          <p:cNvSpPr/>
          <p:nvPr/>
        </p:nvSpPr>
        <p:spPr bwMode="auto">
          <a:xfrm>
            <a:off x="4829382" y="4816771"/>
            <a:ext cx="2385858" cy="6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defRPr/>
            </a:pPr>
            <a:r>
              <a:rPr lang="en-US" altLang="zh-TW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364</a:t>
            </a:r>
            <a:r>
              <a:rPr lang="zh-TW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 Light" charset="0"/>
                <a:sym typeface="Lato Light" charset="0"/>
              </a:rPr>
              <a:t>人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E3DBF5E7-DF52-43DB-A941-F701789AC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667"/>
            <a:ext cx="3322215" cy="3331495"/>
          </a:xfrm>
          <a:prstGeom prst="rect">
            <a:avLst/>
          </a:prstGeom>
        </p:spPr>
      </p:pic>
      <p:sp>
        <p:nvSpPr>
          <p:cNvPr id="16" name="投影片編號版面配置區 2">
            <a:extLst>
              <a:ext uri="{FF2B5EF4-FFF2-40B4-BE49-F238E27FC236}">
                <a16:creationId xmlns:a16="http://schemas.microsoft.com/office/drawing/2014/main" id="{B5803B0C-75AC-4287-8A15-F42BA25A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>
                <a:solidFill>
                  <a:schemeClr val="bg1"/>
                </a:solidFill>
              </a:rPr>
              <a:pPr/>
              <a:t>7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1"/>
      <p:bldP spid="37" grpId="2"/>
      <p:bldP spid="38" grpId="3"/>
      <p:bldP spid="39" grpId="4"/>
      <p:bldP spid="40" grpId="5"/>
      <p:bldP spid="41" grpId="6"/>
      <p:bldP spid="42" grpId="7"/>
      <p:bldP spid="43" grpId="8"/>
      <p:bldP spid="44" grpId="9"/>
      <p:bldP spid="45" grpId="10"/>
      <p:bldP spid="46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" name="图表 22">
            <a:extLst>
              <a:ext uri="{FF2B5EF4-FFF2-40B4-BE49-F238E27FC236}">
                <a16:creationId xmlns:a16="http://schemas.microsoft.com/office/drawing/2014/main" id="{40A1AAB4-D962-42A5-B4F7-7AAE1F757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081924"/>
              </p:ext>
            </p:extLst>
          </p:nvPr>
        </p:nvGraphicFramePr>
        <p:xfrm>
          <a:off x="4153315" y="2385176"/>
          <a:ext cx="4497627" cy="324285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DDFD704-9971-4317-B915-CC724130AF4F}"/>
              </a:ext>
            </a:extLst>
          </p:cNvPr>
          <p:cNvSpPr/>
          <p:nvPr/>
        </p:nvSpPr>
        <p:spPr bwMode="auto">
          <a:xfrm>
            <a:off x="493057" y="3723984"/>
            <a:ext cx="3438416" cy="1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應屆畢業生英檢通過率成長顯著，近年已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高達</a:t>
            </a:r>
            <a:r>
              <a:rPr lang="en-US" altLang="zh-TW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88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</a:t>
            </a:r>
            <a:endParaRPr lang="en-US" altLang="zh-TW" sz="3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F458BBB-FCA5-4827-ABCE-1A633F88D5EB}"/>
              </a:ext>
            </a:extLst>
          </p:cNvPr>
          <p:cNvGrpSpPr/>
          <p:nvPr/>
        </p:nvGrpSpPr>
        <p:grpSpPr>
          <a:xfrm>
            <a:off x="515905" y="2626476"/>
            <a:ext cx="880135" cy="887970"/>
            <a:chOff x="-838266" y="2570010"/>
            <a:chExt cx="1069975" cy="1079500"/>
          </a:xfrm>
        </p:grpSpPr>
        <p:sp>
          <p:nvSpPr>
            <p:cNvPr id="13" name="椭圆 33">
              <a:extLst>
                <a:ext uri="{FF2B5EF4-FFF2-40B4-BE49-F238E27FC236}">
                  <a16:creationId xmlns:a16="http://schemas.microsoft.com/office/drawing/2014/main" id="{13EE487F-369A-45F9-9254-D69EA4D9E7AA}"/>
                </a:ext>
              </a:extLst>
            </p:cNvPr>
            <p:cNvSpPr/>
            <p:nvPr/>
          </p:nvSpPr>
          <p:spPr>
            <a:xfrm>
              <a:off x="-755716" y="2662085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宋体" charset="-122"/>
              </a:endParaRPr>
            </a:p>
          </p:txBody>
        </p:sp>
        <p:sp>
          <p:nvSpPr>
            <p:cNvPr id="14" name="Freeform 71">
              <a:extLst>
                <a:ext uri="{FF2B5EF4-FFF2-40B4-BE49-F238E27FC236}">
                  <a16:creationId xmlns:a16="http://schemas.microsoft.com/office/drawing/2014/main" id="{48A16201-803C-4637-A680-9D3395BF5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2191" y="2901797"/>
              <a:ext cx="460375" cy="508000"/>
            </a:xfrm>
            <a:custGeom>
              <a:gdLst>
                <a:gd name="T0" fmla="*/ 1768584970 w 110"/>
                <a:gd name="T1" fmla="*/ 329325574 h 122"/>
                <a:gd name="T2" fmla="*/ 752964239 w 110"/>
                <a:gd name="T3" fmla="*/ 329325574 h 122"/>
                <a:gd name="T4" fmla="*/ 1155708659 w 110"/>
                <a:gd name="T5" fmla="*/ 34664754 h 122"/>
                <a:gd name="T6" fmla="*/ 1348329559 w 110"/>
                <a:gd name="T7" fmla="*/ 34664754 h 122"/>
                <a:gd name="T8" fmla="*/ 1768584970 w 110"/>
                <a:gd name="T9" fmla="*/ 329325574 h 122"/>
                <a:gd name="T10" fmla="*/ 1786095961 w 110"/>
                <a:gd name="T11" fmla="*/ 450654295 h 122"/>
                <a:gd name="T12" fmla="*/ 735453248 w 110"/>
                <a:gd name="T13" fmla="*/ 450654295 h 122"/>
                <a:gd name="T14" fmla="*/ 595365320 w 110"/>
                <a:gd name="T15" fmla="*/ 1109305443 h 122"/>
                <a:gd name="T16" fmla="*/ 1190730641 w 110"/>
                <a:gd name="T17" fmla="*/ 2114612459 h 122"/>
                <a:gd name="T18" fmla="*/ 1208241632 w 110"/>
                <a:gd name="T19" fmla="*/ 2114612459 h 122"/>
                <a:gd name="T20" fmla="*/ 1208241632 w 110"/>
                <a:gd name="T21" fmla="*/ 1369297344 h 122"/>
                <a:gd name="T22" fmla="*/ 1085668881 w 110"/>
                <a:gd name="T23" fmla="*/ 1213303869 h 122"/>
                <a:gd name="T24" fmla="*/ 1260774605 w 110"/>
                <a:gd name="T25" fmla="*/ 1039971770 h 122"/>
                <a:gd name="T26" fmla="*/ 1435884514 w 110"/>
                <a:gd name="T27" fmla="*/ 1213303869 h 122"/>
                <a:gd name="T28" fmla="*/ 1313307577 w 110"/>
                <a:gd name="T29" fmla="*/ 1369297344 h 122"/>
                <a:gd name="T30" fmla="*/ 1313307577 w 110"/>
                <a:gd name="T31" fmla="*/ 2114612459 h 122"/>
                <a:gd name="T32" fmla="*/ 1330818568 w 110"/>
                <a:gd name="T33" fmla="*/ 2114612459 h 122"/>
                <a:gd name="T34" fmla="*/ 1926183889 w 110"/>
                <a:gd name="T35" fmla="*/ 1109305443 h 122"/>
                <a:gd name="T36" fmla="*/ 1786095961 w 110"/>
                <a:gd name="T37" fmla="*/ 450654295 h 122"/>
                <a:gd name="T38" fmla="*/ 998113926 w 110"/>
                <a:gd name="T39" fmla="*/ 2010614033 h 122"/>
                <a:gd name="T40" fmla="*/ 17510991 w 110"/>
                <a:gd name="T41" fmla="*/ 2010614033 h 122"/>
                <a:gd name="T42" fmla="*/ 0 w 110"/>
                <a:gd name="T43" fmla="*/ 2062613246 h 122"/>
                <a:gd name="T44" fmla="*/ 17510991 w 110"/>
                <a:gd name="T45" fmla="*/ 2114612459 h 122"/>
                <a:gd name="T46" fmla="*/ 998113926 w 110"/>
                <a:gd name="T47" fmla="*/ 2114612459 h 122"/>
                <a:gd name="T48" fmla="*/ 1033135908 w 110"/>
                <a:gd name="T49" fmla="*/ 2062613246 h 122"/>
                <a:gd name="T50" fmla="*/ 998113926 w 110"/>
                <a:gd name="T51" fmla="*/ 201061403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0" h="122">
                  <a:moveTo>
                    <a:pt x="101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0"/>
                    <a:pt x="44" y="2"/>
                    <a:pt x="66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100" y="2"/>
                    <a:pt x="101" y="0"/>
                    <a:pt x="101" y="19"/>
                  </a:cubicBezTo>
                  <a:close/>
                  <a:moveTo>
                    <a:pt x="10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64" y="64"/>
                    <a:pt x="58" y="122"/>
                    <a:pt x="68" y="122"/>
                  </a:cubicBezTo>
                  <a:cubicBezTo>
                    <a:pt x="68" y="122"/>
                    <a:pt x="69" y="122"/>
                    <a:pt x="69" y="122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5" y="78"/>
                    <a:pt x="62" y="74"/>
                    <a:pt x="62" y="70"/>
                  </a:cubicBezTo>
                  <a:cubicBezTo>
                    <a:pt x="62" y="65"/>
                    <a:pt x="67" y="60"/>
                    <a:pt x="72" y="60"/>
                  </a:cubicBezTo>
                  <a:cubicBezTo>
                    <a:pt x="77" y="60"/>
                    <a:pt x="82" y="65"/>
                    <a:pt x="82" y="70"/>
                  </a:cubicBezTo>
                  <a:cubicBezTo>
                    <a:pt x="82" y="74"/>
                    <a:pt x="79" y="78"/>
                    <a:pt x="75" y="79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5" y="122"/>
                    <a:pt x="76" y="122"/>
                    <a:pt x="76" y="122"/>
                  </a:cubicBezTo>
                  <a:cubicBezTo>
                    <a:pt x="85" y="122"/>
                    <a:pt x="79" y="64"/>
                    <a:pt x="110" y="64"/>
                  </a:cubicBezTo>
                  <a:lnTo>
                    <a:pt x="102" y="26"/>
                  </a:lnTo>
                  <a:close/>
                  <a:moveTo>
                    <a:pt x="57" y="116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0" y="116"/>
                    <a:pt x="0" y="117"/>
                    <a:pt x="0" y="119"/>
                  </a:cubicBezTo>
                  <a:cubicBezTo>
                    <a:pt x="0" y="121"/>
                    <a:pt x="0" y="122"/>
                    <a:pt x="1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8" y="122"/>
                    <a:pt x="59" y="121"/>
                    <a:pt x="59" y="119"/>
                  </a:cubicBezTo>
                  <a:cubicBezTo>
                    <a:pt x="59" y="117"/>
                    <a:pt x="58" y="116"/>
                    <a:pt x="57" y="11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/>
            </a:lstStyle>
            <a:p>
              <a:pPr eaLnBrk="0" hangingPunct="0"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椭圆 45">
              <a:extLst>
                <a:ext uri="{FF2B5EF4-FFF2-40B4-BE49-F238E27FC236}">
                  <a16:creationId xmlns:a16="http://schemas.microsoft.com/office/drawing/2014/main" id="{E51241A7-4D55-42D6-B5A0-374DF65AD656}"/>
                </a:ext>
              </a:extLst>
            </p:cNvPr>
            <p:cNvSpPr/>
            <p:nvPr/>
          </p:nvSpPr>
          <p:spPr>
            <a:xfrm rot="20383924">
              <a:off x="-838266" y="2682722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6" name="椭圆 47">
              <a:extLst>
                <a:ext uri="{FF2B5EF4-FFF2-40B4-BE49-F238E27FC236}">
                  <a16:creationId xmlns:a16="http://schemas.microsoft.com/office/drawing/2014/main" id="{4E6C6FCA-13F3-4AFA-9C24-7F853E6C9557}"/>
                </a:ext>
              </a:extLst>
            </p:cNvPr>
            <p:cNvSpPr/>
            <p:nvPr/>
          </p:nvSpPr>
          <p:spPr>
            <a:xfrm rot="20383924">
              <a:off x="-181041" y="2570010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047AD1B-E6B3-45BF-B51F-DC6DEB258297}"/>
              </a:ext>
            </a:extLst>
          </p:cNvPr>
          <p:cNvSpPr txBox="1"/>
          <p:nvPr/>
        </p:nvSpPr>
        <p:spPr>
          <a:xfrm>
            <a:off x="323983" y="1259276"/>
            <a:ext cx="3438416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畢業生英檢通過率</a:t>
            </a:r>
            <a:endParaRPr lang="en-US" sz="32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2">
            <a:extLst>
              <a:ext uri="{FF2B5EF4-FFF2-40B4-BE49-F238E27FC236}">
                <a16:creationId xmlns:a16="http://schemas.microsoft.com/office/drawing/2014/main" id="{B6187FBA-AC7B-4223-A6C8-5909A72E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14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BD69E4A4-B956-455D-8680-3CAD2525D8FF}"/>
              </a:ext>
            </a:extLst>
          </p:cNvPr>
          <p:cNvSpPr/>
          <p:nvPr/>
        </p:nvSpPr>
        <p:spPr bwMode="auto">
          <a:xfrm>
            <a:off x="511922" y="3746229"/>
            <a:ext cx="3555695" cy="112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/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其中管理學院成績出色，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平均分數</a:t>
            </a:r>
            <a:r>
              <a:rPr lang="en-US" altLang="zh-TW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794</a:t>
            </a:r>
            <a:r>
              <a:rPr lang="zh-TW" altLang="en-US" sz="3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endParaRPr lang="en-US" altLang="zh-TW" sz="3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图表 5">
            <a:extLst>
              <a:ext uri="{FF2B5EF4-FFF2-40B4-BE49-F238E27FC236}">
                <a16:creationId xmlns:a16="http://schemas.microsoft.com/office/drawing/2014/main" id="{3C718607-A978-4400-9B95-5B1A474EE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460477"/>
              </p:ext>
            </p:extLst>
          </p:nvPr>
        </p:nvGraphicFramePr>
        <p:xfrm>
          <a:off x="3396724" y="1916720"/>
          <a:ext cx="5493775" cy="400216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2" name="群組 11">
            <a:extLst>
              <a:ext uri="{FF2B5EF4-FFF2-40B4-BE49-F238E27FC236}">
                <a16:creationId xmlns:a16="http://schemas.microsoft.com/office/drawing/2014/main" id="{6C5A4F84-CAB3-4712-9293-F738EB4A2135}"/>
              </a:ext>
            </a:extLst>
          </p:cNvPr>
          <p:cNvGrpSpPr/>
          <p:nvPr/>
        </p:nvGrpSpPr>
        <p:grpSpPr>
          <a:xfrm>
            <a:off x="493056" y="2574090"/>
            <a:ext cx="902983" cy="911022"/>
            <a:chOff x="-838266" y="2570010"/>
            <a:chExt cx="1069975" cy="1079500"/>
          </a:xfrm>
        </p:grpSpPr>
        <p:sp>
          <p:nvSpPr>
            <p:cNvPr id="13" name="椭圆 33">
              <a:extLst>
                <a:ext uri="{FF2B5EF4-FFF2-40B4-BE49-F238E27FC236}">
                  <a16:creationId xmlns:a16="http://schemas.microsoft.com/office/drawing/2014/main" id="{5E622407-31C9-4B81-BF72-F3AB1F805285}"/>
                </a:ext>
              </a:extLst>
            </p:cNvPr>
            <p:cNvSpPr/>
            <p:nvPr/>
          </p:nvSpPr>
          <p:spPr>
            <a:xfrm>
              <a:off x="-755716" y="2662085"/>
              <a:ext cx="987425" cy="987425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4" name="椭圆 45">
              <a:extLst>
                <a:ext uri="{FF2B5EF4-FFF2-40B4-BE49-F238E27FC236}">
                  <a16:creationId xmlns:a16="http://schemas.microsoft.com/office/drawing/2014/main" id="{EC48ED0F-7140-48E1-AAA2-919A34005B63}"/>
                </a:ext>
              </a:extLst>
            </p:cNvPr>
            <p:cNvSpPr/>
            <p:nvPr/>
          </p:nvSpPr>
          <p:spPr>
            <a:xfrm rot="20383924">
              <a:off x="-838266" y="2682722"/>
              <a:ext cx="195262" cy="195262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5" name="椭圆 47">
              <a:extLst>
                <a:ext uri="{FF2B5EF4-FFF2-40B4-BE49-F238E27FC236}">
                  <a16:creationId xmlns:a16="http://schemas.microsoft.com/office/drawing/2014/main" id="{AB46DED1-CE89-45CD-92B3-18618AF11117}"/>
                </a:ext>
              </a:extLst>
            </p:cNvPr>
            <p:cNvSpPr/>
            <p:nvPr/>
          </p:nvSpPr>
          <p:spPr>
            <a:xfrm rot="20383924">
              <a:off x="-181041" y="2570010"/>
              <a:ext cx="79375" cy="793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/>
            </a:lstStyle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/>
              </a:endParaRPr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4788C121-4553-4AF2-AEF6-7D64F2DB7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8956" y="2864025"/>
              <a:ext cx="524853" cy="559416"/>
            </a:xfrm>
            <a:custGeom>
              <a:gdLst>
                <a:gd name="T0" fmla="*/ 409632262 w 358"/>
                <a:gd name="T1" fmla="*/ 939739843 h 382"/>
                <a:gd name="T2" fmla="*/ 1038597362 w 358"/>
                <a:gd name="T3" fmla="*/ 202751352 h 382"/>
                <a:gd name="T4" fmla="*/ 1074076459 w 358"/>
                <a:gd name="T5" fmla="*/ 363665807 h 382"/>
                <a:gd name="T6" fmla="*/ 1083753067 w 358"/>
                <a:gd name="T7" fmla="*/ 572855675 h 382"/>
                <a:gd name="T8" fmla="*/ 1090204138 w 358"/>
                <a:gd name="T9" fmla="*/ 788480471 h 382"/>
                <a:gd name="T10" fmla="*/ 1035371827 w 358"/>
                <a:gd name="T11" fmla="*/ 1010541988 h 382"/>
                <a:gd name="T12" fmla="*/ 874098632 w 358"/>
                <a:gd name="T13" fmla="*/ 1229385145 h 382"/>
                <a:gd name="T14" fmla="*/ 554777778 w 358"/>
                <a:gd name="T15" fmla="*/ 727333408 h 382"/>
                <a:gd name="T16" fmla="*/ 396731915 w 358"/>
                <a:gd name="T17" fmla="*/ 634002737 h 382"/>
                <a:gd name="T18" fmla="*/ 403181191 w 358"/>
                <a:gd name="T19" fmla="*/ 669402913 h 382"/>
                <a:gd name="T20" fmla="*/ 561228850 w 358"/>
                <a:gd name="T21" fmla="*/ 759515223 h 382"/>
                <a:gd name="T22" fmla="*/ 554777778 w 358"/>
                <a:gd name="T23" fmla="*/ 727333408 h 382"/>
                <a:gd name="T24" fmla="*/ 928930943 w 358"/>
                <a:gd name="T25" fmla="*/ 437686313 h 382"/>
                <a:gd name="T26" fmla="*/ 848294346 w 358"/>
                <a:gd name="T27" fmla="*/ 402286138 h 382"/>
                <a:gd name="T28" fmla="*/ 551552243 w 358"/>
                <a:gd name="T29" fmla="*/ 225279878 h 382"/>
                <a:gd name="T30" fmla="*/ 477366717 w 358"/>
                <a:gd name="T31" fmla="*/ 173787898 h 382"/>
                <a:gd name="T32" fmla="*/ 551552243 w 358"/>
                <a:gd name="T33" fmla="*/ 225279878 h 382"/>
                <a:gd name="T34" fmla="*/ 657993126 w 358"/>
                <a:gd name="T35" fmla="*/ 125512486 h 382"/>
                <a:gd name="T36" fmla="*/ 622512233 w 358"/>
                <a:gd name="T37" fmla="*/ 205969713 h 382"/>
                <a:gd name="T38" fmla="*/ 832166667 w 358"/>
                <a:gd name="T39" fmla="*/ 331483993 h 382"/>
                <a:gd name="T40" fmla="*/ 883775239 w 358"/>
                <a:gd name="T41" fmla="*/ 257463487 h 382"/>
                <a:gd name="T42" fmla="*/ 832166667 w 358"/>
                <a:gd name="T43" fmla="*/ 331483993 h 382"/>
                <a:gd name="T44" fmla="*/ 803138642 w 358"/>
                <a:gd name="T45" fmla="*/ 177006259 h 382"/>
                <a:gd name="T46" fmla="*/ 728953116 w 358"/>
                <a:gd name="T47" fmla="*/ 228498239 h 382"/>
                <a:gd name="T48" fmla="*/ 587033136 w 358"/>
                <a:gd name="T49" fmla="*/ 672621274 h 382"/>
                <a:gd name="T50" fmla="*/ 428985477 w 358"/>
                <a:gd name="T51" fmla="*/ 579290603 h 382"/>
                <a:gd name="T52" fmla="*/ 435436548 w 358"/>
                <a:gd name="T53" fmla="*/ 611474211 h 382"/>
                <a:gd name="T54" fmla="*/ 593484207 w 358"/>
                <a:gd name="T55" fmla="*/ 704804882 h 382"/>
                <a:gd name="T56" fmla="*/ 587033136 w 358"/>
                <a:gd name="T57" fmla="*/ 672621274 h 382"/>
                <a:gd name="T58" fmla="*/ 506396538 w 358"/>
                <a:gd name="T59" fmla="*/ 334702353 h 382"/>
                <a:gd name="T60" fmla="*/ 599935278 w 358"/>
                <a:gd name="T61" fmla="*/ 627566016 h 382"/>
                <a:gd name="T62" fmla="*/ 716050973 w 358"/>
                <a:gd name="T63" fmla="*/ 289645301 h 382"/>
                <a:gd name="T64" fmla="*/ 438662084 w 358"/>
                <a:gd name="T65" fmla="*/ 765951945 h 382"/>
                <a:gd name="T66" fmla="*/ 416083334 w 358"/>
                <a:gd name="T67" fmla="*/ 695149800 h 3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/>
            </a:lstStyle>
            <a:p>
              <a:pPr eaLnBrk="0" hangingPunct="0">
                <a:defRPr/>
              </a:pPr>
              <a:endParaRPr lang="zh-CN" altLang="en-US" ker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9F34BA-07B7-4680-9DE1-2787C1C4388B}"/>
              </a:ext>
            </a:extLst>
          </p:cNvPr>
          <p:cNvSpPr txBox="1"/>
          <p:nvPr/>
        </p:nvSpPr>
        <p:spPr>
          <a:xfrm>
            <a:off x="323983" y="1259276"/>
            <a:ext cx="3438416" cy="60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2F3D">
                  <a:lumMod val="75000"/>
                </a:srgbClr>
              </a:buClr>
            </a:pPr>
            <a:r>
              <a:rPr lang="zh-TW" altLang="en-US" sz="3200" b="1">
                <a:solidFill>
                  <a:srgbClr val="593F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畢業生英檢通過率</a:t>
            </a:r>
            <a:endParaRPr lang="en-US" sz="3200" b="1">
              <a:solidFill>
                <a:srgbClr val="593F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2">
            <a:extLst>
              <a:ext uri="{FF2B5EF4-FFF2-40B4-BE49-F238E27FC236}">
                <a16:creationId xmlns:a16="http://schemas.microsoft.com/office/drawing/2014/main" id="{87DBC15E-989B-4020-9DA6-C205AA5E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46171ED-8A70-41BD-A3D6-12C0EBDE3C6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592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119</Paragraphs>
  <Slides>27</Slides>
  <Notes>0</Notes>
  <TotalTime>2449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2">
      <vt:lpstr>Arial</vt:lpstr>
      <vt:lpstr>Georgia</vt:lpstr>
      <vt:lpstr>微軟正黑體</vt:lpstr>
      <vt:lpstr>Calibri Light</vt:lpstr>
      <vt:lpstr>Calibri</vt:lpstr>
      <vt:lpstr>微软雅黑</vt:lpstr>
      <vt:lpstr>宋体</vt:lpstr>
      <vt:lpstr>思源黑体 Medium</vt:lpstr>
      <vt:lpstr>思源黑体 Light</vt:lpstr>
      <vt:lpstr>Lato Light</vt:lpstr>
      <vt:lpstr>Bebas Neue</vt:lpstr>
      <vt:lpstr>微软雅黑 Light</vt:lpstr>
      <vt:lpstr>Times New Roman</vt:lpstr>
      <vt:lpstr>Lato Regular</vt:lpstr>
      <vt:lpstr>自訂設計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簡報</dc:title>
  <dc:creator>Wednesday</dc:creator>
  <cp:lastModifiedBy>文堯 詹</cp:lastModifiedBy>
  <cp:revision>151</cp:revision>
  <dcterms:created xsi:type="dcterms:W3CDTF">2019-04-25T06:53:04Z</dcterms:created>
  <dcterms:modified xsi:type="dcterms:W3CDTF">2025-08-03T23:50:56Z</dcterms:modified>
</cp:coreProperties>
</file>